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441" r:id="rId2"/>
    <p:sldId id="442" r:id="rId3"/>
    <p:sldId id="443" r:id="rId4"/>
    <p:sldId id="44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132F52-7B68-45DC-9020-95CD327B9BF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SWOT Analysis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2800" b="1" dirty="0" smtClean="0"/>
              <a:t>SWOT</a:t>
            </a:r>
          </a:p>
          <a:p>
            <a:pPr>
              <a:defRPr/>
            </a:pPr>
            <a:r>
              <a:rPr lang="en-IE" sz="2400" dirty="0" smtClean="0"/>
              <a:t>Developed originally as strategic planning tool for organisations to determine the internal and external factors that might be advantageous and detrimental to their business.</a:t>
            </a:r>
          </a:p>
          <a:p>
            <a:pPr>
              <a:defRPr/>
            </a:pPr>
            <a:r>
              <a:rPr lang="en-IE" sz="2400" dirty="0" smtClean="0"/>
              <a:t>Although the origins of SWOT are elusive, generally it is credited to Albert S. Humphrey working at the Stanford Research Institute  in the 1960s and 1970s.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2800" b="1" dirty="0" smtClean="0"/>
              <a:t>SWOT</a:t>
            </a:r>
            <a:r>
              <a:rPr lang="en-IE" sz="2800" dirty="0" smtClean="0"/>
              <a:t> stands for:</a:t>
            </a:r>
          </a:p>
          <a:p>
            <a:pPr lvl="1">
              <a:defRPr/>
            </a:pPr>
            <a:r>
              <a:rPr lang="en-IE" sz="2400" b="1" dirty="0" smtClean="0"/>
              <a:t>S</a:t>
            </a:r>
            <a:r>
              <a:rPr lang="en-IE" sz="2400" dirty="0" smtClean="0"/>
              <a:t>: Strengths - what is going well in this organisation?</a:t>
            </a:r>
          </a:p>
          <a:p>
            <a:pPr lvl="1">
              <a:defRPr/>
            </a:pPr>
            <a:r>
              <a:rPr lang="en-IE" sz="2400" b="1" dirty="0" smtClean="0"/>
              <a:t>W</a:t>
            </a:r>
            <a:r>
              <a:rPr lang="en-IE" sz="2400" dirty="0" smtClean="0"/>
              <a:t>: Weaknesses -  what is not going well in this organisation?</a:t>
            </a:r>
          </a:p>
          <a:p>
            <a:pPr lvl="1">
              <a:defRPr/>
            </a:pPr>
            <a:r>
              <a:rPr lang="en-IE" sz="2400" b="1" dirty="0" smtClean="0"/>
              <a:t>O</a:t>
            </a:r>
            <a:r>
              <a:rPr lang="en-IE" sz="2400" dirty="0" smtClean="0"/>
              <a:t>: Opportunities - what external elements are present to improve success?</a:t>
            </a:r>
          </a:p>
          <a:p>
            <a:pPr lvl="1">
              <a:defRPr/>
            </a:pPr>
            <a:r>
              <a:rPr lang="en-IE" sz="2400" b="1" dirty="0" smtClean="0"/>
              <a:t>T</a:t>
            </a:r>
            <a:r>
              <a:rPr lang="en-IE" sz="2400" dirty="0" smtClean="0"/>
              <a:t>: Threats - what external elements are present that might be an impediment?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86017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3733800" cy="3962400"/>
          </a:xfrm>
        </p:spPr>
        <p:txBody>
          <a:bodyPr>
            <a:normAutofit lnSpcReduction="10000"/>
          </a:bodyPr>
          <a:lstStyle/>
          <a:p>
            <a:r>
              <a:rPr lang="en-IE" sz="2400" b="1" dirty="0" smtClean="0"/>
              <a:t>SWOT</a:t>
            </a:r>
            <a:r>
              <a:rPr lang="en-IE" sz="2400" dirty="0" smtClean="0"/>
              <a:t> can be used for any decision making scenario where a clear end goal has been established.</a:t>
            </a:r>
          </a:p>
          <a:p>
            <a:r>
              <a:rPr lang="en-IE" sz="2400" dirty="0" smtClean="0"/>
              <a:t>The Strengths and Weaknesses tend to look at the present whereas the Opportunities and Threats focus on the future.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4572000" y="1052736"/>
            <a:ext cx="3960440" cy="4032448"/>
            <a:chOff x="4572000" y="1052736"/>
            <a:chExt cx="3960440" cy="4032448"/>
          </a:xfrm>
        </p:grpSpPr>
        <p:grpSp>
          <p:nvGrpSpPr>
            <p:cNvPr id="3" name="Group 49"/>
            <p:cNvGrpSpPr/>
            <p:nvPr/>
          </p:nvGrpSpPr>
          <p:grpSpPr>
            <a:xfrm>
              <a:off x="4572000" y="1052736"/>
              <a:ext cx="3960440" cy="4032448"/>
              <a:chOff x="4283968" y="1196752"/>
              <a:chExt cx="3816424" cy="4968552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4283968" y="1196752"/>
                <a:ext cx="3816424" cy="496855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4499992" y="1340768"/>
                <a:ext cx="3456384" cy="50405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E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SWOT</a:t>
                </a:r>
                <a:endPara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63" name="Rectangle 62"/>
            <p:cNvSpPr/>
            <p:nvPr/>
          </p:nvSpPr>
          <p:spPr bwMode="auto">
            <a:xfrm>
              <a:off x="5292080" y="1844824"/>
              <a:ext cx="1512168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Helpful</a:t>
              </a: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804248" y="1844824"/>
              <a:ext cx="1512168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Harmful</a:t>
              </a: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292080" y="2276872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5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804248" y="2276872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5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292080" y="3573016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54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O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804248" y="3573016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5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T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4788024" y="2276872"/>
              <a:ext cx="504056" cy="1296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Internal</a:t>
              </a: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4788024" y="3573016"/>
              <a:ext cx="504056" cy="1296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External</a:t>
              </a: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171</Words>
  <Application>Microsoft Office PowerPoint</Application>
  <PresentationFormat>On-screen Show (4:3)</PresentationFormat>
  <Paragraphs>27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SWOT Analysis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111</cp:revision>
  <dcterms:created xsi:type="dcterms:W3CDTF">2012-01-26T14:18:16Z</dcterms:created>
  <dcterms:modified xsi:type="dcterms:W3CDTF">2015-03-16T21:18:31Z</dcterms:modified>
</cp:coreProperties>
</file>