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8"/>
  </p:notesMasterIdLst>
  <p:sldIdLst>
    <p:sldId id="395" r:id="rId2"/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>
        <p:scale>
          <a:sx n="57" d="100"/>
          <a:sy n="57" d="100"/>
        </p:scale>
        <p:origin x="-17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5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AE97-5DA4-46E9-B77F-15AC5860547C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CC9F7-F90D-4F1E-BBB1-766FE46B9BD5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These words are just an inspiration, you don’t have to literally use them, check what associations</a:t>
            </a:r>
            <a:r>
              <a:rPr lang="en-US" baseline="0" dirty="0" smtClean="0"/>
              <a:t> they have and work from there.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CC9F7-F90D-4F1E-BBB1-766FE46B9BD5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CC9F7-F90D-4F1E-BBB1-766FE46B9BD5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Since toast pops out of the toaster, we are using</a:t>
            </a:r>
            <a:r>
              <a:rPr lang="en-US" baseline="0" dirty="0" smtClean="0"/>
              <a:t> the word “pop” here.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CC9F7-F90D-4F1E-BBB1-766FE46B9BD5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CC9F7-F90D-4F1E-BBB1-766FE46B9BD5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CC9F7-F90D-4F1E-BBB1-766FE46B9BD5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0FE27-1838-488E-9ABA-5474C4CD91B6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0FE27-1838-488E-9ABA-5474C4CD91B6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0FE27-1838-488E-9ABA-5474C4CD91B6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0FE27-1838-488E-9ABA-5474C4CD91B6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0FE27-1838-488E-9ABA-5474C4CD91B6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F2D34-B11B-42A4-9A96-6D4D74CDA6BB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F2D34-B11B-42A4-9A96-6D4D74CDA6BB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Random Word Technique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Step 4. Discard random word</a:t>
            </a:r>
            <a:endParaRPr lang="en-GB" smtClean="0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411685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59385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6012135" y="2492053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eating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6012135" y="2780978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toaster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2296" name="Text Box 14"/>
          <p:cNvSpPr txBox="1">
            <a:spLocks noChangeArrowheads="1"/>
          </p:cNvSpPr>
          <p:nvPr/>
        </p:nvSpPr>
        <p:spPr bwMode="auto">
          <a:xfrm>
            <a:off x="6207398" y="3331840"/>
            <a:ext cx="69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chef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2298" name="Line 16"/>
          <p:cNvSpPr>
            <a:spLocks noChangeShapeType="1"/>
          </p:cNvSpPr>
          <p:nvPr/>
        </p:nvSpPr>
        <p:spPr bwMode="auto">
          <a:xfrm>
            <a:off x="5291410" y="2852415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2299" name="Line 17"/>
          <p:cNvSpPr>
            <a:spLocks noChangeShapeType="1"/>
          </p:cNvSpPr>
          <p:nvPr/>
        </p:nvSpPr>
        <p:spPr bwMode="auto">
          <a:xfrm>
            <a:off x="5291410" y="3139753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2300" name="Line 18"/>
          <p:cNvSpPr>
            <a:spLocks noChangeShapeType="1"/>
          </p:cNvSpPr>
          <p:nvPr/>
        </p:nvSpPr>
        <p:spPr bwMode="auto">
          <a:xfrm>
            <a:off x="5291410" y="3428678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2301" name="Line 19"/>
          <p:cNvSpPr>
            <a:spLocks noChangeShapeType="1"/>
          </p:cNvSpPr>
          <p:nvPr/>
        </p:nvSpPr>
        <p:spPr bwMode="auto">
          <a:xfrm>
            <a:off x="5291410" y="3716015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6268270" y="3039343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 smtClean="0">
                <a:latin typeface="Times New Roman" pitchFamily="18" charset="0"/>
              </a:rPr>
              <a:t>sink</a:t>
            </a:r>
            <a:endParaRPr lang="en-US" sz="24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Step 5. Generate ideas</a:t>
            </a:r>
            <a:endParaRPr lang="en-GB" smtClean="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413124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60824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4500563" y="1268759"/>
            <a:ext cx="1871637" cy="7920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4932040" y="2564904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860032" y="3717033"/>
            <a:ext cx="1512168" cy="216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500563" y="4366418"/>
            <a:ext cx="1871637" cy="7187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292725" y="908720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>
                <a:latin typeface="Times New Roman" pitchFamily="18" charset="0"/>
              </a:rPr>
              <a:t>eating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292725" y="198884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toaster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7988" y="4313238"/>
            <a:ext cx="69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chef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516216" y="692696"/>
            <a:ext cx="1873250" cy="1079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516216" y="2132856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516216" y="3501008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516216" y="4797202"/>
            <a:ext cx="1873250" cy="100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364088" y="3399383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 smtClean="0">
                <a:latin typeface="Times New Roman" pitchFamily="18" charset="0"/>
              </a:rPr>
              <a:t>sink</a:t>
            </a:r>
            <a:endParaRPr lang="en-US" sz="24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Step 5. Generate ideas</a:t>
            </a:r>
            <a:endParaRPr lang="en-GB" smtClean="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413124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60824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4500563" y="1268759"/>
            <a:ext cx="1871637" cy="7920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4932040" y="2564904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860032" y="3717033"/>
            <a:ext cx="1512168" cy="216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500563" y="4366418"/>
            <a:ext cx="1871637" cy="7187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292725" y="908720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>
                <a:latin typeface="Times New Roman" pitchFamily="18" charset="0"/>
              </a:rPr>
              <a:t>eating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292725" y="198884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toaster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7988" y="4313238"/>
            <a:ext cx="69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chef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516216" y="692696"/>
            <a:ext cx="1873250" cy="1079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516216" y="2132856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516216" y="3501008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516216" y="4797202"/>
            <a:ext cx="1873250" cy="100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516216" y="789533"/>
            <a:ext cx="18181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Eat well – a healthy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body is a healthy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mind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5364088" y="3399383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 smtClean="0">
                <a:latin typeface="Times New Roman" pitchFamily="18" charset="0"/>
              </a:rPr>
              <a:t>sink</a:t>
            </a:r>
            <a:endParaRPr lang="en-US" sz="24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Step 5. Generate ideas</a:t>
            </a:r>
            <a:endParaRPr lang="en-GB" smtClean="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413124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60824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4500563" y="1268759"/>
            <a:ext cx="1871637" cy="7920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4932040" y="2564904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860032" y="3717033"/>
            <a:ext cx="1512168" cy="216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500563" y="4366418"/>
            <a:ext cx="1871637" cy="7187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292725" y="908720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>
                <a:latin typeface="Times New Roman" pitchFamily="18" charset="0"/>
              </a:rPr>
              <a:t>eating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292725" y="198884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toaster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7988" y="4313238"/>
            <a:ext cx="69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chef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516216" y="692696"/>
            <a:ext cx="1873250" cy="1079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516216" y="2132856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516216" y="3501008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516216" y="4797202"/>
            <a:ext cx="1873250" cy="100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516216" y="2175719"/>
            <a:ext cx="17796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Pop into the library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and  check out a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book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364088" y="3399383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 smtClean="0">
                <a:latin typeface="Times New Roman" pitchFamily="18" charset="0"/>
              </a:rPr>
              <a:t>sink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6516216" y="789533"/>
            <a:ext cx="18181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Eat well – a healthy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body is a healthy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mind</a:t>
            </a:r>
            <a:endParaRPr lang="en-US" sz="16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Step 5. Generate ideas</a:t>
            </a:r>
            <a:endParaRPr lang="en-GB" smtClean="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413124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60824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4500563" y="1268759"/>
            <a:ext cx="1871637" cy="7920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4932040" y="2564904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860032" y="3717033"/>
            <a:ext cx="1512168" cy="216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500563" y="4366418"/>
            <a:ext cx="1871637" cy="7187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292725" y="908720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>
                <a:latin typeface="Times New Roman" pitchFamily="18" charset="0"/>
              </a:rPr>
              <a:t>eating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292725" y="198884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toaster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7988" y="4313238"/>
            <a:ext cx="69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chef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516216" y="692696"/>
            <a:ext cx="1873250" cy="1079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516216" y="2132856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516216" y="3501008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516216" y="4797202"/>
            <a:ext cx="1873250" cy="100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516216" y="3429000"/>
            <a:ext cx="18405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Wash away your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preconceived ideas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and try something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new  - museum, etc.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364088" y="3399383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 smtClean="0">
                <a:latin typeface="Times New Roman" pitchFamily="18" charset="0"/>
              </a:rPr>
              <a:t>sink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6516216" y="789533"/>
            <a:ext cx="18181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Eat well – a healthy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body is a healthy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mind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516216" y="2175719"/>
            <a:ext cx="17796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Pop into the library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and  check out a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book</a:t>
            </a:r>
            <a:endParaRPr lang="en-US" sz="16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mtClean="0"/>
              <a:t>Step 5. Generate ideas</a:t>
            </a:r>
            <a:endParaRPr lang="en-GB" smtClean="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413124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60824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4500563" y="1268759"/>
            <a:ext cx="1871637" cy="7920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4932040" y="2564904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860032" y="3717033"/>
            <a:ext cx="1512168" cy="216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500563" y="4366418"/>
            <a:ext cx="1871637" cy="7187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292725" y="908720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>
                <a:latin typeface="Times New Roman" pitchFamily="18" charset="0"/>
              </a:rPr>
              <a:t>eating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292725" y="198884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toaster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7988" y="4313238"/>
            <a:ext cx="69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chef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516216" y="692696"/>
            <a:ext cx="1873250" cy="1079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516216" y="2132856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516216" y="3501008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516216" y="4797202"/>
            <a:ext cx="1873250" cy="100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559079" y="4902259"/>
            <a:ext cx="17251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Learn to cook, and</a:t>
            </a:r>
          </a:p>
          <a:p>
            <a:pPr eaLnBrk="1" hangingPunct="1"/>
            <a:r>
              <a:rPr lang="en-US" sz="1600" dirty="0" smtClean="0">
                <a:latin typeface="Times New Roman" pitchFamily="18" charset="0"/>
              </a:rPr>
              <a:t>make a meal for </a:t>
            </a:r>
          </a:p>
          <a:p>
            <a:pPr eaLnBrk="1" hangingPunct="1"/>
            <a:r>
              <a:rPr lang="en-US" sz="1600" dirty="0" smtClean="0">
                <a:latin typeface="Times New Roman" pitchFamily="18" charset="0"/>
              </a:rPr>
              <a:t>some classmates</a:t>
            </a:r>
            <a:endParaRPr lang="en-IE" sz="1600" dirty="0">
              <a:latin typeface="Times New Roman" pitchFamily="18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364088" y="3399383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 smtClean="0">
                <a:latin typeface="Times New Roman" pitchFamily="18" charset="0"/>
              </a:rPr>
              <a:t>sink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6516216" y="789533"/>
            <a:ext cx="18181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Eat well – a healthy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body is a healthy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mind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516216" y="2175719"/>
            <a:ext cx="17796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Pop into the library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and  check out a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book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6516216" y="3429000"/>
            <a:ext cx="18405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1600" dirty="0" smtClean="0">
                <a:latin typeface="Times New Roman" pitchFamily="18" charset="0"/>
              </a:rPr>
              <a:t>Wash away your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preconceived ideas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and try something </a:t>
            </a:r>
          </a:p>
          <a:p>
            <a:pPr eaLnBrk="1" hangingPunct="1"/>
            <a:r>
              <a:rPr lang="en-IE" sz="1600" dirty="0" smtClean="0">
                <a:latin typeface="Times New Roman" pitchFamily="18" charset="0"/>
              </a:rPr>
              <a:t>new  - museum, etc.</a:t>
            </a:r>
            <a:endParaRPr lang="en-US" sz="16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Over to you...</a:t>
            </a:r>
            <a:endParaRPr lang="en-GB" dirty="0" smtClean="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413124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60824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4500563" y="1268759"/>
            <a:ext cx="1871637" cy="7920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4932040" y="2564904"/>
            <a:ext cx="144016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860032" y="3717033"/>
            <a:ext cx="1512168" cy="216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500563" y="4366418"/>
            <a:ext cx="1871637" cy="7187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516216" y="692696"/>
            <a:ext cx="1873250" cy="1079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516216" y="2132856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516216" y="3501008"/>
            <a:ext cx="1873250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516216" y="4797202"/>
            <a:ext cx="1873250" cy="100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2483198" y="5588000"/>
            <a:ext cx="2376487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3346798" y="4868863"/>
            <a:ext cx="504825" cy="35877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483198" y="5157788"/>
            <a:ext cx="254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RANDOM WORD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smtClean="0"/>
              <a:t>Concepts from Random Words 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This technique involves selecting a random stimulus (object, word, picture) and using it to provoke new ideas.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44463"/>
            <a:ext cx="7743825" cy="1412875"/>
          </a:xfrm>
          <a:noFill/>
        </p:spPr>
        <p:txBody>
          <a:bodyPr anchor="ctr"/>
          <a:lstStyle/>
          <a:p>
            <a:pPr eaLnBrk="1" hangingPunct="1"/>
            <a:r>
              <a:rPr lang="en-IE" dirty="0" smtClean="0"/>
              <a:t>Step 1. Decide on Question</a:t>
            </a:r>
            <a:endParaRPr lang="en-GB" dirty="0" smtClean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411760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59460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44463"/>
            <a:ext cx="7743825" cy="1412875"/>
          </a:xfrm>
          <a:noFill/>
        </p:spPr>
        <p:txBody>
          <a:bodyPr anchor="ctr"/>
          <a:lstStyle/>
          <a:p>
            <a:pPr eaLnBrk="1" hangingPunct="1"/>
            <a:r>
              <a:rPr lang="en-IE" dirty="0" smtClean="0"/>
              <a:t>Step 1. Decide on Question</a:t>
            </a:r>
            <a:endParaRPr lang="en-GB" dirty="0" smtClean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411760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59460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44463"/>
            <a:ext cx="7743825" cy="1412875"/>
          </a:xfrm>
          <a:noFill/>
        </p:spPr>
        <p:txBody>
          <a:bodyPr anchor="ctr"/>
          <a:lstStyle/>
          <a:p>
            <a:pPr eaLnBrk="1" hangingPunct="1"/>
            <a:r>
              <a:rPr lang="en-IE" dirty="0" smtClean="0"/>
              <a:t>Step 2. Pick a random word</a:t>
            </a:r>
            <a:endParaRPr lang="en-GB" dirty="0" smtClean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411760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59460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83198" y="5588000"/>
            <a:ext cx="2376487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346798" y="4868863"/>
            <a:ext cx="504825" cy="35877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483198" y="5157788"/>
            <a:ext cx="254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RANDOM WORD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44463"/>
            <a:ext cx="7743825" cy="1412875"/>
          </a:xfrm>
          <a:noFill/>
        </p:spPr>
        <p:txBody>
          <a:bodyPr anchor="ctr"/>
          <a:lstStyle/>
          <a:p>
            <a:pPr eaLnBrk="1" hangingPunct="1"/>
            <a:r>
              <a:rPr lang="en-IE" dirty="0" smtClean="0"/>
              <a:t>Step 2. Pick a random word</a:t>
            </a:r>
            <a:endParaRPr lang="en-GB" dirty="0" smtClean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411760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59460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83198" y="5588000"/>
            <a:ext cx="2376487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059460" y="58039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Kitchen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346798" y="4868863"/>
            <a:ext cx="504825" cy="35877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483198" y="5157788"/>
            <a:ext cx="254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RANDOM WORD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44463"/>
            <a:ext cx="7743825" cy="1412875"/>
          </a:xfrm>
          <a:noFill/>
        </p:spPr>
        <p:txBody>
          <a:bodyPr anchor="ctr"/>
          <a:lstStyle/>
          <a:p>
            <a:pPr eaLnBrk="1" hangingPunct="1"/>
            <a:r>
              <a:rPr lang="en-IE" dirty="0" smtClean="0"/>
              <a:t>Step 3. Identify 4 related ideas</a:t>
            </a:r>
            <a:endParaRPr lang="en-GB" dirty="0" smtClean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411760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59460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83198" y="5588000"/>
            <a:ext cx="2376487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059460" y="58039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Kitchen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346798" y="4868863"/>
            <a:ext cx="504825" cy="35877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483198" y="5157788"/>
            <a:ext cx="254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RANDOM WORD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219973" y="5745460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Times New Roman" pitchFamily="18" charset="0"/>
              </a:rPr>
              <a:t>4.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291410" y="5193010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5291410" y="5480348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291410" y="5769273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291410" y="6056610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227910" y="5456535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Times New Roman" pitchFamily="18" charset="0"/>
              </a:rPr>
              <a:t>3.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259660" y="5177135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Times New Roman" pitchFamily="18" charset="0"/>
              </a:rPr>
              <a:t>2.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275535" y="4869160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Times New Roman" pitchFamily="18" charset="0"/>
              </a:rPr>
              <a:t>1.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Step 3. Identify 4 related ideas</a:t>
            </a:r>
            <a:endParaRPr lang="en-GB" dirty="0" smtClean="0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11685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59385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483123" y="5588000"/>
            <a:ext cx="2376487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059385" y="58039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Kitchen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346723" y="4868863"/>
            <a:ext cx="504825" cy="35877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483123" y="5157788"/>
            <a:ext cx="254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RANDOM WORD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6012135" y="4797152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eating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6012135" y="5086077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toaster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6207398" y="5636939"/>
            <a:ext cx="69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chef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6268270" y="5348014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 smtClean="0">
                <a:latin typeface="Times New Roman" pitchFamily="18" charset="0"/>
              </a:rPr>
              <a:t>sink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5291410" y="5157514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291410" y="5444852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5291410" y="5733777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5291410" y="6021114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Step 4. Discard random word</a:t>
            </a:r>
            <a:endParaRPr lang="en-GB" dirty="0" smtClean="0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11685" y="2133055"/>
            <a:ext cx="2374900" cy="2160587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59385" y="1556792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FOCUS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483123" y="5588000"/>
            <a:ext cx="2376487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059385" y="58039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Kitchen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346723" y="4868863"/>
            <a:ext cx="504825" cy="35877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483123" y="5157788"/>
            <a:ext cx="254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>
                <a:latin typeface="Times New Roman" pitchFamily="18" charset="0"/>
              </a:rPr>
              <a:t>RANDOM WORD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H="1">
            <a:off x="2484884" y="5013176"/>
            <a:ext cx="1943100" cy="15113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2915816" y="4869161"/>
            <a:ext cx="1368152" cy="1728191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6012135" y="4797152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eating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6012135" y="5086077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toaster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6207398" y="5636939"/>
            <a:ext cx="69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>
                <a:latin typeface="Times New Roman" pitchFamily="18" charset="0"/>
              </a:rPr>
              <a:t>chef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5291410" y="5157514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291410" y="5444852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5291410" y="5733777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5291410" y="6021114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755576" y="4437112"/>
            <a:ext cx="4464967" cy="227687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07027" y="2588711"/>
            <a:ext cx="16209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dirty="0" smtClean="0">
                <a:latin typeface="Times New Roman" pitchFamily="18" charset="0"/>
              </a:rPr>
              <a:t>Getting the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most out of</a:t>
            </a:r>
          </a:p>
          <a:p>
            <a:pPr eaLnBrk="1" hangingPunct="1"/>
            <a:r>
              <a:rPr lang="en-IE" sz="2400" dirty="0" smtClean="0">
                <a:latin typeface="Times New Roman" pitchFamily="18" charset="0"/>
              </a:rPr>
              <a:t>college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6268270" y="5348014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E" sz="2400" i="1" dirty="0" smtClean="0">
                <a:latin typeface="Times New Roman" pitchFamily="18" charset="0"/>
              </a:rPr>
              <a:t>sink</a:t>
            </a:r>
            <a:endParaRPr lang="en-US" sz="24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3" dur="2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5" dur="2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9" dur="2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1" dur="2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3" dur="2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5" dur="2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7" dur="2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 animBg="1"/>
      <p:bldP spid="47122" grpId="0" animBg="1"/>
      <p:bldP spid="47125" grpId="0"/>
      <p:bldP spid="47126" grpId="0"/>
      <p:bldP spid="47127" grpId="0"/>
      <p:bldP spid="47129" grpId="0" animBg="1"/>
      <p:bldP spid="47130" grpId="0" animBg="1"/>
      <p:bldP spid="47131" grpId="0" animBg="1"/>
      <p:bldP spid="47132" grpId="0" animBg="1"/>
      <p:bldP spid="47124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417</Words>
  <Application>Microsoft Office PowerPoint</Application>
  <PresentationFormat>On-screen Show (4:3)</PresentationFormat>
  <Paragraphs>163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Random Word Technique</vt:lpstr>
      <vt:lpstr>Concepts from Random Words </vt:lpstr>
      <vt:lpstr>Step 1. Decide on Question</vt:lpstr>
      <vt:lpstr>Step 1. Decide on Question</vt:lpstr>
      <vt:lpstr>Step 2. Pick a random word</vt:lpstr>
      <vt:lpstr>Step 2. Pick a random word</vt:lpstr>
      <vt:lpstr>Step 3. Identify 4 related ideas</vt:lpstr>
      <vt:lpstr>Step 3. Identify 4 related ideas</vt:lpstr>
      <vt:lpstr>Step 4. Discard random word</vt:lpstr>
      <vt:lpstr>Step 4. Discard random word</vt:lpstr>
      <vt:lpstr>Step 5. Generate ideas</vt:lpstr>
      <vt:lpstr>Step 5. Generate ideas</vt:lpstr>
      <vt:lpstr>Step 5. Generate ideas</vt:lpstr>
      <vt:lpstr>Step 5. Generate ideas</vt:lpstr>
      <vt:lpstr>Step 5. Generate ideas</vt:lpstr>
      <vt:lpstr>Over to you...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110</cp:revision>
  <dcterms:created xsi:type="dcterms:W3CDTF">2012-01-26T14:18:16Z</dcterms:created>
  <dcterms:modified xsi:type="dcterms:W3CDTF">2015-03-16T21:15:05Z</dcterms:modified>
</cp:coreProperties>
</file>