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488" r:id="rId2"/>
    <p:sldId id="489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2" r:id="rId16"/>
    <p:sldId id="503" r:id="rId17"/>
    <p:sldId id="504" r:id="rId18"/>
    <p:sldId id="505" r:id="rId19"/>
    <p:sldId id="50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32F52-7B68-45DC-9020-95CD327B9BF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AE60-3461-49AB-B5F0-25770D07969E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032448" cy="990600"/>
          </a:xfrm>
        </p:spPr>
        <p:txBody>
          <a:bodyPr/>
          <a:lstStyle/>
          <a:p>
            <a:r>
              <a:rPr lang="en-IE" dirty="0" smtClean="0"/>
              <a:t>Flow Charts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1268760"/>
            <a:ext cx="2232248" cy="720080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START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19872" y="5589240"/>
            <a:ext cx="2232248" cy="720080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END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1988840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2000" y="3429000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3419872" y="2708920"/>
            <a:ext cx="2304256" cy="720080"/>
          </a:xfrm>
          <a:prstGeom prst="parallelogram">
            <a:avLst>
              <a:gd name="adj" fmla="val 0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Statement1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572000" y="4869160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allelogram 18"/>
          <p:cNvSpPr/>
          <p:nvPr/>
        </p:nvSpPr>
        <p:spPr>
          <a:xfrm>
            <a:off x="3419872" y="4149080"/>
            <a:ext cx="2304256" cy="720080"/>
          </a:xfrm>
          <a:prstGeom prst="parallelogram">
            <a:avLst>
              <a:gd name="adj" fmla="val 0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Statement2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SELECTION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if we want to make a choice, for example, do we want to add sugar or not to the tea?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if we want to make a choice, for example, do we want to add sugar or not to the tea? </a:t>
            </a:r>
          </a:p>
          <a:p>
            <a:r>
              <a:rPr lang="en-IE" dirty="0" smtClean="0"/>
              <a:t>We call this SELECTION.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5856" y="1340768"/>
            <a:ext cx="2232248" cy="720080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START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5856" y="5301208"/>
            <a:ext cx="2232248" cy="720080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END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3203848" y="2780928"/>
            <a:ext cx="2448272" cy="1512168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Is Sugar required?</a:t>
            </a:r>
            <a:endParaRPr lang="en-IE" sz="16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27984" y="2060848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00602" y="318581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No</a:t>
            </a:r>
            <a:endParaRPr lang="en-IE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75656" y="3861048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1"/>
          </p:cNvCxnSpPr>
          <p:nvPr/>
        </p:nvCxnSpPr>
        <p:spPr>
          <a:xfrm flipH="1">
            <a:off x="2627784" y="3537012"/>
            <a:ext cx="576064" cy="88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71800" y="3212976"/>
            <a:ext cx="58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Yes</a:t>
            </a:r>
            <a:endParaRPr lang="en-IE" b="1" dirty="0"/>
          </a:p>
        </p:txBody>
      </p:sp>
      <p:sp>
        <p:nvSpPr>
          <p:cNvPr id="32" name="Parallelogram 31"/>
          <p:cNvSpPr/>
          <p:nvPr/>
        </p:nvSpPr>
        <p:spPr>
          <a:xfrm>
            <a:off x="323528" y="3140968"/>
            <a:ext cx="2304256" cy="720080"/>
          </a:xfrm>
          <a:prstGeom prst="parallelogram">
            <a:avLst>
              <a:gd name="adj" fmla="val 0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Add Sugar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3" name="Parallelogram 32"/>
          <p:cNvSpPr/>
          <p:nvPr/>
        </p:nvSpPr>
        <p:spPr>
          <a:xfrm>
            <a:off x="6228184" y="3140968"/>
            <a:ext cx="2304256" cy="720080"/>
          </a:xfrm>
          <a:prstGeom prst="parallelogram">
            <a:avLst>
              <a:gd name="adj" fmla="val 0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Don’t Add Sugar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36296" y="3861048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403648" y="4581128"/>
            <a:ext cx="59046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27984" y="4581128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52120" y="3519114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ITERATION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if we need to indicate that we need to keep doing something until some condition occurs?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if we need to indicate that we need to keep doing something until some condition occurs?</a:t>
            </a:r>
          </a:p>
          <a:p>
            <a:r>
              <a:rPr lang="en-IE" dirty="0" smtClean="0"/>
              <a:t>Let’s say we wish to indicate that the you need to keep filling the kettle with water until it is full.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if we need to indicate that we need to keep doing something until some condition occurs?</a:t>
            </a:r>
          </a:p>
          <a:p>
            <a:r>
              <a:rPr lang="en-IE" dirty="0" smtClean="0"/>
              <a:t>Let’s say we wish to indicate that the you need to keep filling the kettle with water until it is full.</a:t>
            </a:r>
          </a:p>
          <a:p>
            <a:r>
              <a:rPr lang="en-IE" dirty="0" smtClean="0"/>
              <a:t>We call this ITERATION.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5856" y="1412776"/>
            <a:ext cx="2162490" cy="504056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START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5856" y="4869160"/>
            <a:ext cx="2162490" cy="504056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END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3158583" y="2708920"/>
            <a:ext cx="2376264" cy="118834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Kettle is not full?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6873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No</a:t>
            </a:r>
            <a:endParaRPr lang="en-IE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779912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Yes</a:t>
            </a:r>
            <a:endParaRPr lang="en-IE" b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355976" y="386104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7" idx="0"/>
          </p:cNvCxnSpPr>
          <p:nvPr/>
        </p:nvCxnSpPr>
        <p:spPr>
          <a:xfrm flipH="1">
            <a:off x="4346715" y="1902430"/>
            <a:ext cx="9261" cy="8064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380312" y="3011354"/>
            <a:ext cx="0" cy="2736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380312" y="206084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355976" y="2060848"/>
            <a:ext cx="302433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327351" y="2276872"/>
            <a:ext cx="2088232" cy="720080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Keep Filling Kettle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534847" y="3294037"/>
            <a:ext cx="183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8601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Flow Charts</a:t>
            </a:r>
            <a:endParaRPr lang="en-IE" dirty="0" smtClean="0"/>
          </a:p>
        </p:txBody>
      </p:sp>
      <p:sp>
        <p:nvSpPr>
          <p:cNvPr id="34" name="Rounded Rectangle 33"/>
          <p:cNvSpPr/>
          <p:nvPr/>
        </p:nvSpPr>
        <p:spPr>
          <a:xfrm>
            <a:off x="3851920" y="1412776"/>
            <a:ext cx="2162490" cy="504056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START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851920" y="5733256"/>
            <a:ext cx="2162490" cy="504056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END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932040" y="1916832"/>
            <a:ext cx="0" cy="3024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amond 36"/>
          <p:cNvSpPr/>
          <p:nvPr/>
        </p:nvSpPr>
        <p:spPr>
          <a:xfrm>
            <a:off x="3734647" y="3573016"/>
            <a:ext cx="2376264" cy="118834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Is A==6?</a:t>
            </a:r>
            <a:endParaRPr lang="en-IE" sz="2000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108921" y="4149080"/>
            <a:ext cx="76733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52937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No</a:t>
            </a:r>
            <a:endParaRPr lang="en-IE" b="1" dirty="0"/>
          </a:p>
        </p:txBody>
      </p:sp>
      <p:sp>
        <p:nvSpPr>
          <p:cNvPr id="40" name="Parallelogram 39"/>
          <p:cNvSpPr/>
          <p:nvPr/>
        </p:nvSpPr>
        <p:spPr>
          <a:xfrm>
            <a:off x="3816124" y="2240660"/>
            <a:ext cx="2232248" cy="504056"/>
          </a:xfrm>
          <a:prstGeom prst="parallelogram">
            <a:avLst>
              <a:gd name="adj" fmla="val 0"/>
            </a:avLst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A = 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42" name="Parallelogram 41"/>
          <p:cNvSpPr/>
          <p:nvPr/>
        </p:nvSpPr>
        <p:spPr>
          <a:xfrm>
            <a:off x="6804248" y="3933056"/>
            <a:ext cx="2232248" cy="504056"/>
          </a:xfrm>
          <a:prstGeom prst="parallelogram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Print A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932040" y="4725144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7" idx="0"/>
          </p:cNvCxnSpPr>
          <p:nvPr/>
        </p:nvCxnSpPr>
        <p:spPr>
          <a:xfrm flipH="1">
            <a:off x="4922779" y="2766526"/>
            <a:ext cx="9261" cy="8064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7956376" y="3659426"/>
            <a:ext cx="0" cy="2736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956376" y="2924944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932040" y="2924944"/>
            <a:ext cx="302433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903415" y="3140968"/>
            <a:ext cx="2088232" cy="504056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A = A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Flow Charts</a:t>
            </a:r>
            <a:endParaRPr lang="en-IE" sz="2400" dirty="0" smtClean="0"/>
          </a:p>
          <a:p>
            <a:pPr lvl="1"/>
            <a:r>
              <a:rPr lang="en-IE" sz="2400" dirty="0" smtClean="0"/>
              <a:t>Flowcharts are used to represent a process, showing the steps of the process as different kinds of boxes, and arrows linking these boxes.</a:t>
            </a:r>
          </a:p>
          <a:p>
            <a:pPr lvl="1"/>
            <a:r>
              <a:rPr lang="en-IE" sz="2400" dirty="0" smtClean="0"/>
              <a:t>They are commonly used for describing computer programs, but can be used for describing any process, and were developed in the 1920s  for use by mechanical engineers.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4283968" y="1412776"/>
            <a:ext cx="1224136" cy="432048"/>
          </a:xfrm>
          <a:prstGeom prst="roundRect">
            <a:avLst/>
          </a:prstGeom>
          <a:solidFill>
            <a:srgbClr val="CC00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/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 rot="10800000">
            <a:off x="4067944" y="2276872"/>
            <a:ext cx="1485900" cy="927100"/>
          </a:xfrm>
          <a:prstGeom prst="flowChartInputOutpu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3995936" y="4869160"/>
            <a:ext cx="1612900" cy="1054100"/>
          </a:xfrm>
          <a:prstGeom prst="rect">
            <a:avLst/>
          </a:prstGeom>
          <a:solidFill>
            <a:srgbClr val="CC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4067944" y="3645024"/>
            <a:ext cx="1447800" cy="977900"/>
          </a:xfrm>
          <a:prstGeom prst="flowChartDecision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Symbols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4283968" y="1412776"/>
            <a:ext cx="1224136" cy="432048"/>
          </a:xfrm>
          <a:prstGeom prst="roundRect">
            <a:avLst/>
          </a:prstGeom>
          <a:solidFill>
            <a:srgbClr val="CC00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/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 rot="10800000">
            <a:off x="4067944" y="2276872"/>
            <a:ext cx="1485900" cy="927100"/>
          </a:xfrm>
          <a:prstGeom prst="flowChartInputOutpu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3995936" y="4869160"/>
            <a:ext cx="1612900" cy="1054100"/>
          </a:xfrm>
          <a:prstGeom prst="rect">
            <a:avLst/>
          </a:prstGeom>
          <a:solidFill>
            <a:srgbClr val="CC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4067944" y="3645024"/>
            <a:ext cx="1447800" cy="977900"/>
          </a:xfrm>
          <a:prstGeom prst="flowChartDecision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Symbols</a:t>
            </a:r>
            <a:endParaRPr lang="en-IE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71428" y="1455167"/>
            <a:ext cx="1952128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Terminal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883396" y="2317780"/>
            <a:ext cx="2426344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</a:rPr>
              <a:t>Input/Output</a:t>
            </a:r>
            <a:r>
              <a:rPr lang="en-US" sz="2400" dirty="0">
                <a:solidFill>
                  <a:srgbClr val="FF0000"/>
                </a:solidFill>
              </a:rPr>
              <a:t> Operation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244180" y="5199583"/>
            <a:ext cx="12954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Process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V="1">
            <a:off x="3611116" y="1556792"/>
            <a:ext cx="965200" cy="127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3700016" y="2679923"/>
            <a:ext cx="1016000" cy="88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V="1">
            <a:off x="3496816" y="5440883"/>
            <a:ext cx="939800" cy="2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3488184" y="4102348"/>
            <a:ext cx="939800" cy="2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E" sz="240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123728" y="3861048"/>
            <a:ext cx="16383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Decision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start the flowchart with: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275856" y="2996952"/>
            <a:ext cx="2232248" cy="720080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START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27984" y="3717032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flowchart with will finish with the following: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75856" y="3861048"/>
            <a:ext cx="2232248" cy="720080"/>
          </a:xfrm>
          <a:prstGeom prst="round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END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7984" y="3140968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SEQUENCE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Flowcharts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Flowcharts are read starting at the beginning and working its way to the end.</a:t>
            </a:r>
          </a:p>
          <a:p>
            <a:r>
              <a:rPr lang="en-IE" dirty="0" smtClean="0"/>
              <a:t>This is a basic assumption of all flowchart design.</a:t>
            </a:r>
          </a:p>
          <a:p>
            <a:r>
              <a:rPr lang="en-IE" dirty="0" smtClean="0"/>
              <a:t>We call this SEQUENCE.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358</Words>
  <Application>Microsoft Office PowerPoint</Application>
  <PresentationFormat>On-screen Show (4:3)</PresentationFormat>
  <Paragraphs>87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Flow Charts</vt:lpstr>
      <vt:lpstr>Thinking Creatively</vt:lpstr>
      <vt:lpstr>Thinking Creatively</vt:lpstr>
      <vt:lpstr>Symbols</vt:lpstr>
      <vt:lpstr>Symbols</vt:lpstr>
      <vt:lpstr>Flowcharts</vt:lpstr>
      <vt:lpstr>Flowcharts</vt:lpstr>
      <vt:lpstr>SEQUENCE</vt:lpstr>
      <vt:lpstr>Flowcharts</vt:lpstr>
      <vt:lpstr>Flowcharts</vt:lpstr>
      <vt:lpstr>SELECTION</vt:lpstr>
      <vt:lpstr>Flowcharts</vt:lpstr>
      <vt:lpstr>Flowcharts</vt:lpstr>
      <vt:lpstr>Flowcharts</vt:lpstr>
      <vt:lpstr>ITERATION</vt:lpstr>
      <vt:lpstr>Flowcharts</vt:lpstr>
      <vt:lpstr>Flowcharts</vt:lpstr>
      <vt:lpstr>Flowcharts</vt:lpstr>
      <vt:lpstr>Flowcharts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114</cp:revision>
  <dcterms:created xsi:type="dcterms:W3CDTF">2012-01-26T14:18:16Z</dcterms:created>
  <dcterms:modified xsi:type="dcterms:W3CDTF">2015-03-16T21:25:38Z</dcterms:modified>
</cp:coreProperties>
</file>