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sldIdLst>
    <p:sldId id="449" r:id="rId2"/>
    <p:sldId id="450" r:id="rId3"/>
    <p:sldId id="452" r:id="rId4"/>
    <p:sldId id="453" r:id="rId5"/>
    <p:sldId id="454" r:id="rId6"/>
    <p:sldId id="455" r:id="rId7"/>
    <p:sldId id="456" r:id="rId8"/>
    <p:sldId id="457" r:id="rId9"/>
    <p:sldId id="458" r:id="rId10"/>
    <p:sldId id="459" r:id="rId11"/>
    <p:sldId id="460" r:id="rId12"/>
    <p:sldId id="461" r:id="rId13"/>
    <p:sldId id="46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1" autoAdjust="0"/>
  </p:normalViewPr>
  <p:slideViewPr>
    <p:cSldViewPr>
      <p:cViewPr varScale="1">
        <p:scale>
          <a:sx n="52" d="100"/>
          <a:sy n="52" d="100"/>
        </p:scale>
        <p:origin x="-18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9CC2EF-0B27-40B0-9ACF-953A47D387C4}" type="slidenum">
              <a:rPr lang="en-GB"/>
              <a:pPr/>
              <a:t>10</a:t>
            </a:fld>
            <a:endParaRPr lang="en-GB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6247C-F6A2-4329-ABA6-FCC01E488E89}" type="slidenum">
              <a:rPr lang="en-GB"/>
              <a:pPr/>
              <a:t>11</a:t>
            </a:fld>
            <a:endParaRPr lang="en-GB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ADED3C-8D5D-41F2-8BA3-99AC66714DBA}" type="slidenum">
              <a:rPr lang="en-GB"/>
              <a:pPr/>
              <a:t>12</a:t>
            </a:fld>
            <a:endParaRPr lang="en-GB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69088-E4FC-49AB-9528-3B2A0F90487E}" type="slidenum">
              <a:rPr lang="en-GB"/>
              <a:pPr/>
              <a:t>13</a:t>
            </a:fld>
            <a:endParaRPr lang="en-GB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B6B5E7-9C92-4737-A269-A4216F2CB33B}" type="slidenum">
              <a:rPr lang="en-GB"/>
              <a:pPr/>
              <a:t>2</a:t>
            </a:fld>
            <a:endParaRPr lang="en-GB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6D5CB-DD6E-4CFE-B26E-2B6453C75B1F}" type="slidenum">
              <a:rPr lang="en-GB"/>
              <a:pPr/>
              <a:t>3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199E9-C4C7-43D3-9A54-E5080E48FAB8}" type="slidenum">
              <a:rPr lang="en-GB"/>
              <a:pPr/>
              <a:t>4</a:t>
            </a:fld>
            <a:endParaRPr lang="en-GB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996AE-3F52-4CCE-A65F-8183A1CB9F75}" type="slidenum">
              <a:rPr lang="en-GB"/>
              <a:pPr/>
              <a:t>5</a:t>
            </a:fld>
            <a:endParaRPr lang="en-GB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46575-8D94-44EF-B65B-E23E54286978}" type="slidenum">
              <a:rPr lang="en-GB"/>
              <a:pPr/>
              <a:t>6</a:t>
            </a:fld>
            <a:endParaRPr lang="en-GB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AE5F1-FB33-4760-A17A-A1B8C901B29D}" type="slidenum">
              <a:rPr lang="en-GB"/>
              <a:pPr/>
              <a:t>7</a:t>
            </a:fld>
            <a:endParaRPr lang="en-GB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E5313-5545-4424-BB2D-DF07E971CEB3}" type="slidenum">
              <a:rPr lang="en-GB"/>
              <a:pPr/>
              <a:t>8</a:t>
            </a:fld>
            <a:endParaRPr lang="en-GB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096435-8465-40CA-98ED-2292A26270DC}" type="slidenum">
              <a:rPr lang="en-GB"/>
              <a:pPr/>
              <a:t>9</a:t>
            </a:fld>
            <a:endParaRPr lang="en-GB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 smtClean="0"/>
              <a:t>Creativity Quotes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John Masefield</a:t>
            </a:r>
            <a:endParaRPr lang="en-GB"/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/>
          </a:p>
          <a:p>
            <a:r>
              <a:rPr lang="en-IE" sz="4000"/>
              <a:t>“</a:t>
            </a:r>
            <a:r>
              <a:rPr lang="en-IE" sz="4000" i="1"/>
              <a:t>I must go down to the seas again, the lonely seas and the sky, and all I ask is a tall ship and a star to steer her by</a:t>
            </a:r>
            <a:r>
              <a:rPr lang="en-IE" sz="4000"/>
              <a:t>”</a:t>
            </a: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A.A. Milne</a:t>
            </a:r>
            <a:endParaRPr lang="en-GB"/>
          </a:p>
        </p:txBody>
      </p:sp>
      <p:sp>
        <p:nvSpPr>
          <p:cNvPr id="264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/>
          </a:p>
          <a:p>
            <a:r>
              <a:rPr lang="en-IE" sz="4000"/>
              <a:t>“</a:t>
            </a:r>
            <a:r>
              <a:rPr lang="en-US" sz="4000" i="1"/>
              <a:t>One of the advantages of being disorderly is that one is constantly making exciting discoveries</a:t>
            </a:r>
            <a:r>
              <a:rPr lang="en-IE" sz="4000"/>
              <a:t>”</a:t>
            </a: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Robert Frost</a:t>
            </a:r>
            <a:endParaRPr lang="en-GB"/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/>
          </a:p>
          <a:p>
            <a:r>
              <a:rPr lang="en-IE" sz="4000"/>
              <a:t>“</a:t>
            </a:r>
            <a:r>
              <a:rPr lang="en-US" sz="4000" i="1"/>
              <a:t>The world is full of willing people, some willing to work, the rest willing to let them</a:t>
            </a:r>
            <a:r>
              <a:rPr lang="en-IE" sz="4000"/>
              <a:t>”</a:t>
            </a: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Edward de Bono</a:t>
            </a:r>
            <a:endParaRPr lang="en-GB"/>
          </a:p>
        </p:txBody>
      </p:sp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 dirty="0"/>
          </a:p>
          <a:p>
            <a:r>
              <a:rPr lang="en-US" sz="4000" dirty="0"/>
              <a:t>“</a:t>
            </a:r>
            <a:r>
              <a:rPr lang="en-US" sz="4000" i="1" dirty="0"/>
              <a:t>It is better to have enough ideas for some of them to be wrong, than to be always right by having no ideas at all</a:t>
            </a:r>
            <a:r>
              <a:rPr lang="en-US" sz="4000" dirty="0"/>
              <a:t>”</a:t>
            </a:r>
            <a:endParaRPr lang="en-IE" sz="4000" dirty="0"/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Overview</a:t>
            </a:r>
            <a:endParaRPr lang="en-GB"/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E" sz="4000"/>
              <a:t>This technique involves collecting a group of quotes</a:t>
            </a:r>
          </a:p>
          <a:p>
            <a:r>
              <a:rPr lang="en-IE" sz="4000"/>
              <a:t>When trying to solve a problem read through the quotes and freely associate between the problem and quotes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Edith Warton</a:t>
            </a:r>
            <a:endParaRPr lang="en-GB"/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/>
          </a:p>
          <a:p>
            <a:r>
              <a:rPr lang="en-IE" sz="4000"/>
              <a:t>“</a:t>
            </a:r>
            <a:r>
              <a:rPr lang="en-IE" sz="4000" i="1"/>
              <a:t>There are two ways to spread the light, be a candle or the mirror that reflects it</a:t>
            </a:r>
            <a:r>
              <a:rPr lang="en-IE" sz="4000"/>
              <a:t>”</a:t>
            </a:r>
          </a:p>
        </p:txBody>
      </p:sp>
    </p:spTree>
  </p:cSld>
  <p:clrMapOvr>
    <a:masterClrMapping/>
  </p:clrMapOvr>
  <p:transition spd="med" advClick="0" advTm="3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Aristotle</a:t>
            </a:r>
            <a:endParaRPr lang="en-GB"/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/>
          </a:p>
          <a:p>
            <a:r>
              <a:rPr lang="en-IE" sz="4000"/>
              <a:t>“</a:t>
            </a:r>
            <a:r>
              <a:rPr lang="en-IE" sz="4000" i="1"/>
              <a:t>The exercise of vital powers along the lines of excellence in a life affording them scope</a:t>
            </a:r>
            <a:r>
              <a:rPr lang="en-IE" sz="4000"/>
              <a:t>”</a:t>
            </a: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Quintilian</a:t>
            </a:r>
            <a:endParaRPr lang="en-GB"/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/>
          </a:p>
          <a:p>
            <a:r>
              <a:rPr lang="en-IE" sz="4000"/>
              <a:t>“</a:t>
            </a:r>
            <a:r>
              <a:rPr lang="en-IE" sz="4000" i="1"/>
              <a:t>The perfection of art is to conceal art</a:t>
            </a:r>
            <a:r>
              <a:rPr lang="en-IE" sz="4000"/>
              <a:t>”</a:t>
            </a: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T.S. Elliot</a:t>
            </a:r>
            <a:endParaRPr lang="en-GB"/>
          </a:p>
        </p:txBody>
      </p:sp>
      <p:sp>
        <p:nvSpPr>
          <p:cNvPr id="251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/>
          </a:p>
          <a:p>
            <a:r>
              <a:rPr lang="en-IE" sz="4000"/>
              <a:t>“</a:t>
            </a:r>
            <a:r>
              <a:rPr lang="en-IE" sz="4000" i="1"/>
              <a:t>And I must find every changing shape, to find expression</a:t>
            </a:r>
            <a:r>
              <a:rPr lang="en-IE" sz="4000"/>
              <a:t>”</a:t>
            </a: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L.H. Sullivan</a:t>
            </a:r>
            <a:endParaRPr lang="en-GB"/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/>
          </a:p>
          <a:p>
            <a:r>
              <a:rPr lang="en-IE" sz="4000"/>
              <a:t>“</a:t>
            </a:r>
            <a:r>
              <a:rPr lang="en-IE" sz="4000" i="1"/>
              <a:t>Form ever follows function</a:t>
            </a:r>
            <a:r>
              <a:rPr lang="en-IE" sz="4000"/>
              <a:t>”</a:t>
            </a: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A.C. Doyle</a:t>
            </a:r>
            <a:endParaRPr lang="en-GB"/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/>
          </a:p>
          <a:p>
            <a:r>
              <a:rPr lang="en-IE" sz="4000"/>
              <a:t>“</a:t>
            </a:r>
            <a:r>
              <a:rPr lang="en-IE" sz="4000" i="1"/>
              <a:t>When you eliminate the impossible, whatever remains, however improbable, must be the truth</a:t>
            </a:r>
            <a:r>
              <a:rPr lang="en-IE" sz="4000"/>
              <a:t>”</a:t>
            </a: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r>
              <a:rPr lang="en-IE"/>
              <a:t>Homer</a:t>
            </a:r>
            <a:endParaRPr lang="en-GB"/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IE" sz="4000" dirty="0"/>
          </a:p>
          <a:p>
            <a:r>
              <a:rPr lang="en-IE" sz="4000" dirty="0"/>
              <a:t>“</a:t>
            </a:r>
            <a:r>
              <a:rPr lang="en-US" sz="4000" i="1" dirty="0"/>
              <a:t>A multitude of rulers is not a good thing. Let there be one ruler, one king</a:t>
            </a:r>
            <a:r>
              <a:rPr lang="en-US" sz="4000" dirty="0"/>
              <a:t>”</a:t>
            </a:r>
            <a:endParaRPr lang="en-IE" sz="4000" dirty="0"/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270</Words>
  <Application>Microsoft Office PowerPoint</Application>
  <PresentationFormat>On-screen Show (4:3)</PresentationFormat>
  <Paragraphs>50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Creativity Quotes</vt:lpstr>
      <vt:lpstr>Overview</vt:lpstr>
      <vt:lpstr>Edith Warton</vt:lpstr>
      <vt:lpstr>Aristotle</vt:lpstr>
      <vt:lpstr>Quintilian</vt:lpstr>
      <vt:lpstr>T.S. Elliot</vt:lpstr>
      <vt:lpstr>L.H. Sullivan</vt:lpstr>
      <vt:lpstr>A.C. Doyle</vt:lpstr>
      <vt:lpstr>Homer</vt:lpstr>
      <vt:lpstr>John Masefield</vt:lpstr>
      <vt:lpstr>A.A. Milne</vt:lpstr>
      <vt:lpstr>Robert Frost</vt:lpstr>
      <vt:lpstr>Edward de Bono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111</cp:revision>
  <dcterms:created xsi:type="dcterms:W3CDTF">2012-01-26T14:18:16Z</dcterms:created>
  <dcterms:modified xsi:type="dcterms:W3CDTF">2015-03-16T21:21:35Z</dcterms:modified>
</cp:coreProperties>
</file>