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717" r:id="rId2"/>
    <p:sldId id="71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Transformation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4832548" y="4221088"/>
            <a:ext cx="1371600" cy="182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6004123" y="4703688"/>
            <a:ext cx="1371600" cy="8001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0C0C0">
              <a:alpha val="62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" name="Folded Corner 1"/>
          <p:cNvSpPr/>
          <p:nvPr/>
        </p:nvSpPr>
        <p:spPr>
          <a:xfrm>
            <a:off x="7452320" y="4221088"/>
            <a:ext cx="1371600" cy="182880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39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Transformation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r>
              <a:rPr lang="en-IE" sz="3600" dirty="0"/>
              <a:t>Students are given text in one format and are asked to present it in </a:t>
            </a:r>
            <a:r>
              <a:rPr lang="en-IE" sz="3600" dirty="0" smtClean="0"/>
              <a:t>another. </a:t>
            </a:r>
            <a:r>
              <a:rPr lang="en-IE" sz="3600" dirty="0"/>
              <a:t>For example a </a:t>
            </a:r>
            <a:r>
              <a:rPr lang="en-IE" sz="3600" dirty="0" smtClean="0"/>
              <a:t>paper could </a:t>
            </a:r>
            <a:r>
              <a:rPr lang="en-IE" sz="3600" dirty="0"/>
              <a:t>be turned into a newspaper </a:t>
            </a:r>
            <a:r>
              <a:rPr lang="en-IE" sz="3600" dirty="0" smtClean="0"/>
              <a:t>report, </a:t>
            </a:r>
            <a:r>
              <a:rPr lang="en-IE" sz="3600" dirty="0"/>
              <a:t>or a set of instructions could be turned into a statement about how the </a:t>
            </a:r>
            <a:r>
              <a:rPr lang="en-IE" sz="3600" dirty="0" smtClean="0"/>
              <a:t>device </a:t>
            </a:r>
            <a:r>
              <a:rPr lang="en-IE" sz="3600" dirty="0"/>
              <a:t>works and when it would be useful. A chronological account could be reformulated under given, non-chronological headings etc.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35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68</Words>
  <Application>Microsoft Office PowerPoint</Application>
  <PresentationFormat>On-screen Show (4:3)</PresentationFormat>
  <Paragraphs>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Transformation</vt:lpstr>
      <vt:lpstr>Transformation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2015-09-26T11:43:16Z</dcterms:modified>
</cp:coreProperties>
</file>