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717" r:id="rId2"/>
    <p:sldId id="71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FF00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747" autoAdjust="0"/>
  </p:normalViewPr>
  <p:slideViewPr>
    <p:cSldViewPr>
      <p:cViewPr>
        <p:scale>
          <a:sx n="57" d="100"/>
          <a:sy n="57" d="100"/>
        </p:scale>
        <p:origin x="-174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9/26/2015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82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8CC27F-FBD6-4AA3-8310-C5FE16BFECF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26/09/2015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176464" cy="990600"/>
          </a:xfrm>
        </p:spPr>
        <p:txBody>
          <a:bodyPr/>
          <a:lstStyle/>
          <a:p>
            <a:r>
              <a:rPr lang="en-IE" dirty="0" smtClean="0"/>
              <a:t>Transformation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4832548" y="4221088"/>
            <a:ext cx="1371600" cy="182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6004123" y="4703688"/>
            <a:ext cx="1371600" cy="8001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0C0C0">
              <a:alpha val="62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2" name="Folded Corner 1"/>
          <p:cNvSpPr/>
          <p:nvPr/>
        </p:nvSpPr>
        <p:spPr>
          <a:xfrm>
            <a:off x="7452320" y="4221088"/>
            <a:ext cx="1371600" cy="1828800"/>
          </a:xfrm>
          <a:prstGeom prst="foldedCorne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391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Transformation</a:t>
            </a:r>
            <a:endParaRPr lang="en-IE" b="1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Autofit/>
          </a:bodyPr>
          <a:lstStyle/>
          <a:p>
            <a:r>
              <a:rPr lang="en-IE" sz="3600" dirty="0"/>
              <a:t>Students are given text in one format and are asked to present it in </a:t>
            </a:r>
            <a:r>
              <a:rPr lang="en-IE" sz="3600" dirty="0" smtClean="0"/>
              <a:t>another. </a:t>
            </a:r>
            <a:r>
              <a:rPr lang="en-IE" sz="3600" dirty="0"/>
              <a:t>For example a </a:t>
            </a:r>
            <a:r>
              <a:rPr lang="en-IE" sz="3600" dirty="0" smtClean="0"/>
              <a:t>paper could </a:t>
            </a:r>
            <a:r>
              <a:rPr lang="en-IE" sz="3600" dirty="0"/>
              <a:t>be turned into a newspaper </a:t>
            </a:r>
            <a:r>
              <a:rPr lang="en-IE" sz="3600" dirty="0" smtClean="0"/>
              <a:t>report, </a:t>
            </a:r>
            <a:r>
              <a:rPr lang="en-IE" sz="3600" dirty="0"/>
              <a:t>or a set of instructions could be turned into a statement about how the </a:t>
            </a:r>
            <a:r>
              <a:rPr lang="en-IE" sz="3600" dirty="0" smtClean="0"/>
              <a:t>device </a:t>
            </a:r>
            <a:r>
              <a:rPr lang="en-IE" sz="3600" dirty="0"/>
              <a:t>works and when it would be useful. A chronological account could be reformulated under given, non-chronological headings etc.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353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</TotalTime>
  <Words>68</Words>
  <Application>Microsoft Office PowerPoint</Application>
  <PresentationFormat>On-screen Show (4:3)</PresentationFormat>
  <Paragraphs>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Transformation</vt:lpstr>
      <vt:lpstr>Transformation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DIT</cp:lastModifiedBy>
  <cp:revision>150</cp:revision>
  <dcterms:created xsi:type="dcterms:W3CDTF">2012-01-26T14:18:16Z</dcterms:created>
  <dcterms:modified xsi:type="dcterms:W3CDTF">2015-09-26T11:43:16Z</dcterms:modified>
</cp:coreProperties>
</file>