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737" r:id="rId2"/>
    <p:sldId id="73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00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47" autoAdjust="0"/>
  </p:normalViewPr>
  <p:slideViewPr>
    <p:cSldViewPr>
      <p:cViewPr>
        <p:scale>
          <a:sx n="57" d="100"/>
          <a:sy n="57" d="100"/>
        </p:scale>
        <p:origin x="-174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9/26/2015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82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8CC27F-FBD6-4AA3-8310-C5FE16BFECF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/>
          <a:lstStyle/>
          <a:p>
            <a:r>
              <a:rPr lang="en-IE" dirty="0" smtClean="0"/>
              <a:t>Team Quizzes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4832548" y="4221088"/>
            <a:ext cx="1371600" cy="182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7232848" y="4221088"/>
            <a:ext cx="1371600" cy="182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88996" y="3707740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/>
              <a:t>Group 1</a:t>
            </a:r>
            <a:endParaRPr lang="en-IE" dirty="0"/>
          </a:p>
        </p:txBody>
      </p:sp>
      <p:sp>
        <p:nvSpPr>
          <p:cNvPr id="31" name="Rectangle 30"/>
          <p:cNvSpPr/>
          <p:nvPr/>
        </p:nvSpPr>
        <p:spPr>
          <a:xfrm>
            <a:off x="7347500" y="3717032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/>
              <a:t>Group 2 </a:t>
            </a:r>
            <a:endParaRPr lang="en-IE" dirty="0"/>
          </a:p>
        </p:txBody>
      </p:sp>
      <p:sp>
        <p:nvSpPr>
          <p:cNvPr id="2" name="Right Arrow 1"/>
          <p:cNvSpPr/>
          <p:nvPr/>
        </p:nvSpPr>
        <p:spPr>
          <a:xfrm>
            <a:off x="5508104" y="4437112"/>
            <a:ext cx="1152128" cy="329952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ight Arrow 11"/>
          <p:cNvSpPr/>
          <p:nvPr/>
        </p:nvSpPr>
        <p:spPr>
          <a:xfrm>
            <a:off x="5292080" y="4653136"/>
            <a:ext cx="1152128" cy="329952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Arrow 12"/>
          <p:cNvSpPr/>
          <p:nvPr/>
        </p:nvSpPr>
        <p:spPr>
          <a:xfrm>
            <a:off x="5436096" y="4869160"/>
            <a:ext cx="1152128" cy="329952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ight Arrow 13"/>
          <p:cNvSpPr/>
          <p:nvPr/>
        </p:nvSpPr>
        <p:spPr>
          <a:xfrm rot="10800000">
            <a:off x="6804248" y="5115271"/>
            <a:ext cx="1152128" cy="329952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ight Arrow 14"/>
          <p:cNvSpPr/>
          <p:nvPr/>
        </p:nvSpPr>
        <p:spPr>
          <a:xfrm rot="10800000">
            <a:off x="6588224" y="5331295"/>
            <a:ext cx="1152128" cy="329952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Arrow 15"/>
          <p:cNvSpPr/>
          <p:nvPr/>
        </p:nvSpPr>
        <p:spPr>
          <a:xfrm rot="10800000">
            <a:off x="6732240" y="5547319"/>
            <a:ext cx="1152128" cy="329952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976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Team Quizzes</a:t>
            </a:r>
            <a:endParaRPr lang="en-IE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r>
              <a:rPr lang="en-IE" sz="3000" dirty="0" smtClean="0"/>
              <a:t>Divide </a:t>
            </a:r>
            <a:r>
              <a:rPr lang="en-IE" sz="3000" dirty="0"/>
              <a:t>the class into two groups </a:t>
            </a:r>
            <a:r>
              <a:rPr lang="en-IE" sz="3000" dirty="0" smtClean="0"/>
              <a:t>- Group 1 </a:t>
            </a:r>
            <a:r>
              <a:rPr lang="en-IE" sz="3000" dirty="0"/>
              <a:t>and </a:t>
            </a:r>
            <a:r>
              <a:rPr lang="en-IE" sz="3000" dirty="0" smtClean="0"/>
              <a:t>Group 2. </a:t>
            </a:r>
            <a:r>
              <a:rPr lang="en-IE" sz="3000" dirty="0"/>
              <a:t>The groups are given an amount of time to generate questions on the material covered. The teacher </a:t>
            </a:r>
            <a:r>
              <a:rPr lang="en-IE" sz="3000" dirty="0" smtClean="0"/>
              <a:t>asks </a:t>
            </a:r>
            <a:r>
              <a:rPr lang="en-IE" sz="3000" dirty="0"/>
              <a:t>Group </a:t>
            </a:r>
            <a:r>
              <a:rPr lang="en-IE" sz="3000" dirty="0" smtClean="0"/>
              <a:t>1’s </a:t>
            </a:r>
            <a:r>
              <a:rPr lang="en-IE" sz="3000" dirty="0"/>
              <a:t>questions to Group </a:t>
            </a:r>
            <a:r>
              <a:rPr lang="en-IE" sz="3000" dirty="0" smtClean="0"/>
              <a:t>2 </a:t>
            </a:r>
            <a:r>
              <a:rPr lang="en-IE" sz="3000" dirty="0"/>
              <a:t>and visa versa. If the group give the correct answer a point is awarded, otherwise the other group must give the answer. </a:t>
            </a:r>
            <a:endParaRPr lang="en-IE" sz="3000" dirty="0" smtClean="0"/>
          </a:p>
          <a:p>
            <a:r>
              <a:rPr lang="en-IE" sz="3000" dirty="0" smtClean="0"/>
              <a:t>The </a:t>
            </a:r>
            <a:r>
              <a:rPr lang="en-IE" sz="3000" dirty="0"/>
              <a:t>purpose of this approach is to promote the generation of </a:t>
            </a:r>
            <a:r>
              <a:rPr lang="en-IE" sz="3000" dirty="0" smtClean="0"/>
              <a:t>well-thought </a:t>
            </a:r>
            <a:r>
              <a:rPr lang="en-IE" sz="3000" dirty="0"/>
              <a:t>out questions and answers.</a:t>
            </a:r>
          </a:p>
          <a:p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2764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</TotalTime>
  <Words>90</Words>
  <Application>Microsoft Office PowerPoint</Application>
  <PresentationFormat>On-screen Show (4:3)</PresentationFormat>
  <Paragraphs>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Team Quizzes</vt:lpstr>
      <vt:lpstr>Team Quizzes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DIT</cp:lastModifiedBy>
  <cp:revision>150</cp:revision>
  <dcterms:created xsi:type="dcterms:W3CDTF">2012-01-26T14:18:16Z</dcterms:created>
  <dcterms:modified xsi:type="dcterms:W3CDTF">2015-09-26T11:45:10Z</dcterms:modified>
</cp:coreProperties>
</file>