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notesMasterIdLst>
    <p:notesMasterId r:id="rId4"/>
  </p:notesMasterIdLst>
  <p:sldIdLst>
    <p:sldId id="737" r:id="rId2"/>
    <p:sldId id="738" r:id="rId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23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23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23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23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23" charset="0"/>
        <a:ea typeface="+mn-ea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pitchFamily="-123" charset="0"/>
        <a:ea typeface="+mn-ea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pitchFamily="-123" charset="0"/>
        <a:ea typeface="+mn-ea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pitchFamily="-123" charset="0"/>
        <a:ea typeface="+mn-ea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pitchFamily="-123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3399"/>
    <a:srgbClr val="FF0066"/>
    <a:srgbClr val="9933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0747" autoAdjust="0"/>
  </p:normalViewPr>
  <p:slideViewPr>
    <p:cSldViewPr>
      <p:cViewPr>
        <p:scale>
          <a:sx n="57" d="100"/>
          <a:sy n="57" d="100"/>
        </p:scale>
        <p:origin x="-1746" y="-29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A504E224-59B5-40C0-9BAE-FDA0896DAE63}" type="datetimeFigureOut">
              <a:rPr lang="en-US"/>
              <a:pPr>
                <a:defRPr/>
              </a:pPr>
              <a:t>9/26/2015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B5CC507B-DCC4-4991-990A-5389200EC0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958255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23" charset="-128"/>
        <a:cs typeface="ＭＳ Ｐゴシック" pitchFamily="-123" charset="-128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23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23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23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23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5CC507B-DCC4-4991-990A-5389200EC0F8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5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34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034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38CC27F-FBD6-4AA3-8310-C5FE16BFECF7}" type="slidenum">
              <a:rPr lang="en-US">
                <a:ea typeface="ＭＳ Ｐゴシック" pitchFamily="-123" charset="-128"/>
                <a:cs typeface="ＭＳ Ｐゴシック" pitchFamily="-123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>
              <a:ea typeface="ＭＳ Ｐゴシック" pitchFamily="-123" charset="-128"/>
              <a:cs typeface="ＭＳ Ｐゴシック" pitchFamily="-123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F7E7A-FA0F-4251-B34D-03FEED39A8DB}" type="datetimeFigureOut">
              <a:rPr lang="en-IE" smtClean="0"/>
              <a:pPr/>
              <a:t>26/09/2015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92DA5-0FBE-4AA5-8930-FAFCD2D0816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F7E7A-FA0F-4251-B34D-03FEED39A8DB}" type="datetimeFigureOut">
              <a:rPr lang="en-IE" smtClean="0"/>
              <a:pPr/>
              <a:t>26/09/2015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92DA5-0FBE-4AA5-8930-FAFCD2D0816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F7E7A-FA0F-4251-B34D-03FEED39A8DB}" type="datetimeFigureOut">
              <a:rPr lang="en-IE" smtClean="0"/>
              <a:pPr/>
              <a:t>26/09/2015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92DA5-0FBE-4AA5-8930-FAFCD2D0816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F7E7A-FA0F-4251-B34D-03FEED39A8DB}" type="datetimeFigureOut">
              <a:rPr lang="en-IE" smtClean="0"/>
              <a:pPr/>
              <a:t>26/09/2015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92DA5-0FBE-4AA5-8930-FAFCD2D0816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F7E7A-FA0F-4251-B34D-03FEED39A8DB}" type="datetimeFigureOut">
              <a:rPr lang="en-IE" smtClean="0"/>
              <a:pPr/>
              <a:t>26/09/2015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92DA5-0FBE-4AA5-8930-FAFCD2D0816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F7E7A-FA0F-4251-B34D-03FEED39A8DB}" type="datetimeFigureOut">
              <a:rPr lang="en-IE" smtClean="0"/>
              <a:pPr/>
              <a:t>26/09/2015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92DA5-0FBE-4AA5-8930-FAFCD2D0816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F7E7A-FA0F-4251-B34D-03FEED39A8DB}" type="datetimeFigureOut">
              <a:rPr lang="en-IE" smtClean="0"/>
              <a:pPr/>
              <a:t>26/09/2015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92DA5-0FBE-4AA5-8930-FAFCD2D0816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F7E7A-FA0F-4251-B34D-03FEED39A8DB}" type="datetimeFigureOut">
              <a:rPr lang="en-IE" smtClean="0"/>
              <a:pPr/>
              <a:t>26/09/2015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92DA5-0FBE-4AA5-8930-FAFCD2D0816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F7E7A-FA0F-4251-B34D-03FEED39A8DB}" type="datetimeFigureOut">
              <a:rPr lang="en-IE" smtClean="0"/>
              <a:pPr/>
              <a:t>26/09/2015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92DA5-0FBE-4AA5-8930-FAFCD2D0816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F7E7A-FA0F-4251-B34D-03FEED39A8DB}" type="datetimeFigureOut">
              <a:rPr lang="en-IE" smtClean="0"/>
              <a:pPr/>
              <a:t>26/09/2015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92DA5-0FBE-4AA5-8930-FAFCD2D0816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F7E7A-FA0F-4251-B34D-03FEED39A8DB}" type="datetimeFigureOut">
              <a:rPr lang="en-IE" smtClean="0"/>
              <a:pPr/>
              <a:t>26/09/2015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92DA5-0FBE-4AA5-8930-FAFCD2D0816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AF7E7A-FA0F-4251-B34D-03FEED39A8DB}" type="datetimeFigureOut">
              <a:rPr lang="en-IE" smtClean="0"/>
              <a:pPr/>
              <a:t>26/09/2015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F92DA5-0FBE-4AA5-8930-FAFCD2D08169}" type="slidenum">
              <a:rPr lang="en-IE" smtClean="0"/>
              <a:pPr/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ctrTitle"/>
          </p:nvPr>
        </p:nvSpPr>
        <p:spPr>
          <a:xfrm>
            <a:off x="4572000" y="2294384"/>
            <a:ext cx="4176464" cy="990600"/>
          </a:xfrm>
        </p:spPr>
        <p:txBody>
          <a:bodyPr/>
          <a:lstStyle/>
          <a:p>
            <a:r>
              <a:rPr lang="en-IE" dirty="0" smtClean="0"/>
              <a:t>Team Quizzes</a:t>
            </a:r>
            <a:endParaRPr lang="en-US" dirty="0" smtClean="0"/>
          </a:p>
        </p:txBody>
      </p:sp>
      <p:pic>
        <p:nvPicPr>
          <p:cNvPr id="3" name="Picture 2" descr="DIT-logo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3528" y="1052736"/>
            <a:ext cx="3930352" cy="3930352"/>
          </a:xfrm>
          <a:prstGeom prst="rect">
            <a:avLst/>
          </a:prstGeom>
        </p:spPr>
      </p:pic>
      <p:sp>
        <p:nvSpPr>
          <p:cNvPr id="23" name="AutoShape 10"/>
          <p:cNvSpPr>
            <a:spLocks noChangeArrowheads="1"/>
          </p:cNvSpPr>
          <p:nvPr/>
        </p:nvSpPr>
        <p:spPr bwMode="auto">
          <a:xfrm>
            <a:off x="4832548" y="4221088"/>
            <a:ext cx="1371600" cy="18288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E"/>
          </a:p>
        </p:txBody>
      </p:sp>
      <p:sp>
        <p:nvSpPr>
          <p:cNvPr id="24" name="AutoShape 9"/>
          <p:cNvSpPr>
            <a:spLocks noChangeArrowheads="1"/>
          </p:cNvSpPr>
          <p:nvPr/>
        </p:nvSpPr>
        <p:spPr bwMode="auto">
          <a:xfrm>
            <a:off x="7232848" y="4221088"/>
            <a:ext cx="1371600" cy="18288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E"/>
          </a:p>
        </p:txBody>
      </p:sp>
      <p:sp>
        <p:nvSpPr>
          <p:cNvPr id="26" name="Rectangle 1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Rectangle 14"/>
          <p:cNvSpPr>
            <a:spLocks noChangeArrowheads="1"/>
          </p:cNvSpPr>
          <p:nvPr/>
        </p:nvSpPr>
        <p:spPr bwMode="auto">
          <a:xfrm>
            <a:off x="0" y="9144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4988996" y="3707740"/>
            <a:ext cx="10182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dirty="0" smtClean="0"/>
              <a:t>Group 1</a:t>
            </a:r>
            <a:endParaRPr lang="en-IE" dirty="0"/>
          </a:p>
        </p:txBody>
      </p:sp>
      <p:sp>
        <p:nvSpPr>
          <p:cNvPr id="31" name="Rectangle 30"/>
          <p:cNvSpPr/>
          <p:nvPr/>
        </p:nvSpPr>
        <p:spPr>
          <a:xfrm>
            <a:off x="7347500" y="3717032"/>
            <a:ext cx="10823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dirty="0" smtClean="0"/>
              <a:t>Group 2 </a:t>
            </a:r>
            <a:endParaRPr lang="en-IE" dirty="0"/>
          </a:p>
        </p:txBody>
      </p:sp>
      <p:sp>
        <p:nvSpPr>
          <p:cNvPr id="2" name="Right Arrow 1"/>
          <p:cNvSpPr/>
          <p:nvPr/>
        </p:nvSpPr>
        <p:spPr>
          <a:xfrm>
            <a:off x="5508104" y="4437112"/>
            <a:ext cx="1152128" cy="329952"/>
          </a:xfrm>
          <a:prstGeom prst="rightArrow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2" name="Right Arrow 11"/>
          <p:cNvSpPr/>
          <p:nvPr/>
        </p:nvSpPr>
        <p:spPr>
          <a:xfrm>
            <a:off x="5292080" y="4653136"/>
            <a:ext cx="1152128" cy="329952"/>
          </a:xfrm>
          <a:prstGeom prst="rightArrow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3" name="Right Arrow 12"/>
          <p:cNvSpPr/>
          <p:nvPr/>
        </p:nvSpPr>
        <p:spPr>
          <a:xfrm>
            <a:off x="5436096" y="4869160"/>
            <a:ext cx="1152128" cy="329952"/>
          </a:xfrm>
          <a:prstGeom prst="rightArrow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4" name="Right Arrow 13"/>
          <p:cNvSpPr/>
          <p:nvPr/>
        </p:nvSpPr>
        <p:spPr>
          <a:xfrm rot="10800000">
            <a:off x="6804248" y="5115271"/>
            <a:ext cx="1152128" cy="329952"/>
          </a:xfrm>
          <a:prstGeom prst="rightArrow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5" name="Right Arrow 14"/>
          <p:cNvSpPr/>
          <p:nvPr/>
        </p:nvSpPr>
        <p:spPr>
          <a:xfrm rot="10800000">
            <a:off x="6588224" y="5331295"/>
            <a:ext cx="1152128" cy="329952"/>
          </a:xfrm>
          <a:prstGeom prst="rightArrow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6" name="Right Arrow 15"/>
          <p:cNvSpPr/>
          <p:nvPr/>
        </p:nvSpPr>
        <p:spPr>
          <a:xfrm rot="10800000">
            <a:off x="6732240" y="5547319"/>
            <a:ext cx="1152128" cy="329952"/>
          </a:xfrm>
          <a:prstGeom prst="rightArrow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039763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Team Quizzes</a:t>
            </a:r>
            <a:endParaRPr lang="en-IE" b="1" dirty="0" smtClean="0"/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525963"/>
          </a:xfrm>
        </p:spPr>
        <p:txBody>
          <a:bodyPr>
            <a:noAutofit/>
          </a:bodyPr>
          <a:lstStyle/>
          <a:p>
            <a:r>
              <a:rPr lang="en-IE" sz="3000" dirty="0" smtClean="0"/>
              <a:t>Divide </a:t>
            </a:r>
            <a:r>
              <a:rPr lang="en-IE" sz="3000" dirty="0"/>
              <a:t>the class into two groups </a:t>
            </a:r>
            <a:r>
              <a:rPr lang="en-IE" sz="3000" dirty="0" smtClean="0"/>
              <a:t>- Group 1 </a:t>
            </a:r>
            <a:r>
              <a:rPr lang="en-IE" sz="3000" dirty="0"/>
              <a:t>and </a:t>
            </a:r>
            <a:r>
              <a:rPr lang="en-IE" sz="3000" dirty="0" smtClean="0"/>
              <a:t>Group 2. </a:t>
            </a:r>
            <a:r>
              <a:rPr lang="en-IE" sz="3000" dirty="0"/>
              <a:t>The groups are given an amount of time to generate questions on the material covered. The teacher </a:t>
            </a:r>
            <a:r>
              <a:rPr lang="en-IE" sz="3000" dirty="0" smtClean="0"/>
              <a:t>asks </a:t>
            </a:r>
            <a:r>
              <a:rPr lang="en-IE" sz="3000" dirty="0"/>
              <a:t>Group </a:t>
            </a:r>
            <a:r>
              <a:rPr lang="en-IE" sz="3000" dirty="0" smtClean="0"/>
              <a:t>1’s </a:t>
            </a:r>
            <a:r>
              <a:rPr lang="en-IE" sz="3000" dirty="0"/>
              <a:t>questions to Group </a:t>
            </a:r>
            <a:r>
              <a:rPr lang="en-IE" sz="3000" dirty="0" smtClean="0"/>
              <a:t>2 </a:t>
            </a:r>
            <a:r>
              <a:rPr lang="en-IE" sz="3000" dirty="0"/>
              <a:t>and visa versa. If the group give the correct answer a point is awarded, otherwise the other group must give the answer. </a:t>
            </a:r>
            <a:endParaRPr lang="en-IE" sz="3000" dirty="0" smtClean="0"/>
          </a:p>
          <a:p>
            <a:r>
              <a:rPr lang="en-IE" sz="3000" dirty="0" smtClean="0"/>
              <a:t>The </a:t>
            </a:r>
            <a:r>
              <a:rPr lang="en-IE" sz="3000" dirty="0"/>
              <a:t>purpose of this approach is to promote the generation of </a:t>
            </a:r>
            <a:r>
              <a:rPr lang="en-IE" sz="3000" dirty="0" smtClean="0"/>
              <a:t>well-thought </a:t>
            </a:r>
            <a:r>
              <a:rPr lang="en-IE" sz="3000" dirty="0"/>
              <a:t>out questions and answers.</a:t>
            </a:r>
          </a:p>
          <a:p>
            <a:endParaRPr lang="en-IE" sz="3600" dirty="0"/>
          </a:p>
        </p:txBody>
      </p:sp>
    </p:spTree>
    <p:extLst>
      <p:ext uri="{BB962C8B-B14F-4D97-AF65-F5344CB8AC3E}">
        <p14:creationId xmlns:p14="http://schemas.microsoft.com/office/powerpoint/2010/main" val="27641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1138</TotalTime>
  <Words>90</Words>
  <Application>Microsoft Office PowerPoint</Application>
  <PresentationFormat>On-screen Show (4:3)</PresentationFormat>
  <Paragraphs>8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Team Quizzes</vt:lpstr>
      <vt:lpstr>Team Quizzes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Universal Design</dc:title>
  <dc:creator>Damian Gordon Staff</dc:creator>
  <cp:lastModifiedBy>DIT</cp:lastModifiedBy>
  <cp:revision>150</cp:revision>
  <dcterms:created xsi:type="dcterms:W3CDTF">2012-01-26T14:18:16Z</dcterms:created>
  <dcterms:modified xsi:type="dcterms:W3CDTF">2015-09-26T11:45:10Z</dcterms:modified>
</cp:coreProperties>
</file>