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43" r:id="rId2"/>
    <p:sldId id="74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/>
          </a:bodyPr>
          <a:lstStyle/>
          <a:p>
            <a:r>
              <a:rPr lang="en-IE" dirty="0" smtClean="0"/>
              <a:t>Round Robin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012160" y="3573016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6126460" y="47160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126460" y="40302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6126460" y="43731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6126460" y="36873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 rot="5400000">
            <a:off x="7059910" y="37127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7155160" y="40492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155160" y="44048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7155160" y="47604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 rot="10800000">
            <a:off x="7021810" y="5087491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6469360" y="5262116"/>
            <a:ext cx="457200" cy="1143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 rot="10800000">
            <a:off x="6507460" y="3677791"/>
            <a:ext cx="457200" cy="1143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 rot="16200000">
            <a:off x="6126460" y="50589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67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Round Robin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</a:t>
            </a:r>
            <a:r>
              <a:rPr lang="en-IE" dirty="0" smtClean="0"/>
              <a:t>ach </a:t>
            </a:r>
            <a:r>
              <a:rPr lang="en-IE" dirty="0"/>
              <a:t>person has two minutes to describe their experiences on a given </a:t>
            </a:r>
            <a:r>
              <a:rPr lang="en-IE" dirty="0" smtClean="0"/>
              <a:t>topic and </a:t>
            </a:r>
            <a:r>
              <a:rPr lang="en-IE" dirty="0"/>
              <a:t>to express their point of view while others listen. Students can ‘pass’ if they wish. Used to mine useful experience and elicit a range of viewpoints and build a sense of safe participation.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30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58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Round Robin</vt:lpstr>
      <vt:lpstr>Round Robin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2015-09-26T11:46:37Z</dcterms:modified>
</cp:coreProperties>
</file>