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4"/>
  </p:notesMasterIdLst>
  <p:sldIdLst>
    <p:sldId id="743" r:id="rId2"/>
    <p:sldId id="744" r:id="rId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23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23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3399"/>
    <a:srgbClr val="FF0066"/>
    <a:srgbClr val="99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747" autoAdjust="0"/>
  </p:normalViewPr>
  <p:slideViewPr>
    <p:cSldViewPr>
      <p:cViewPr>
        <p:scale>
          <a:sx n="57" d="100"/>
          <a:sy n="57" d="100"/>
        </p:scale>
        <p:origin x="-1746" y="-29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A504E224-59B5-40C0-9BAE-FDA0896DAE63}" type="datetimeFigureOut">
              <a:rPr lang="en-US"/>
              <a:pPr>
                <a:defRPr/>
              </a:pPr>
              <a:t>9/26/2015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B5CC507B-DCC4-4991-990A-5389200EC0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5825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ＭＳ Ｐゴシック" pitchFamily="-123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123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CC507B-DCC4-4991-990A-5389200EC0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A2867-748B-4DCE-93F5-266CFBEC48F8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F7E7A-FA0F-4251-B34D-03FEED39A8DB}" type="datetimeFigureOut">
              <a:rPr lang="en-IE" smtClean="0"/>
              <a:pPr/>
              <a:t>26/09/2015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92DA5-0FBE-4AA5-8930-FAFCD2D08169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4572000" y="2294384"/>
            <a:ext cx="4176464" cy="990600"/>
          </a:xfrm>
        </p:spPr>
        <p:txBody>
          <a:bodyPr>
            <a:normAutofit/>
          </a:bodyPr>
          <a:lstStyle/>
          <a:p>
            <a:r>
              <a:rPr lang="en-IE" dirty="0" smtClean="0"/>
              <a:t>Round Robin</a:t>
            </a:r>
            <a:endParaRPr lang="en-US" dirty="0" smtClean="0"/>
          </a:p>
        </p:txBody>
      </p:sp>
      <p:pic>
        <p:nvPicPr>
          <p:cNvPr id="3" name="Picture 2" descr="DIT-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052736"/>
            <a:ext cx="3930352" cy="3930352"/>
          </a:xfrm>
          <a:prstGeom prst="rect">
            <a:avLst/>
          </a:prstGeom>
        </p:spPr>
      </p:pic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AutoShape 15"/>
          <p:cNvSpPr>
            <a:spLocks noChangeArrowheads="1"/>
          </p:cNvSpPr>
          <p:nvPr/>
        </p:nvSpPr>
        <p:spPr bwMode="auto">
          <a:xfrm>
            <a:off x="6012160" y="3573016"/>
            <a:ext cx="1371600" cy="18288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2" name="AutoShape 14"/>
          <p:cNvSpPr>
            <a:spLocks noChangeArrowheads="1"/>
          </p:cNvSpPr>
          <p:nvPr/>
        </p:nvSpPr>
        <p:spPr bwMode="auto">
          <a:xfrm>
            <a:off x="6126460" y="4716016"/>
            <a:ext cx="114300" cy="2286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3" name="AutoShape 13"/>
          <p:cNvSpPr>
            <a:spLocks noChangeArrowheads="1"/>
          </p:cNvSpPr>
          <p:nvPr/>
        </p:nvSpPr>
        <p:spPr bwMode="auto">
          <a:xfrm>
            <a:off x="6126460" y="4030216"/>
            <a:ext cx="114300" cy="2286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4" name="AutoShape 12"/>
          <p:cNvSpPr>
            <a:spLocks noChangeArrowheads="1"/>
          </p:cNvSpPr>
          <p:nvPr/>
        </p:nvSpPr>
        <p:spPr bwMode="auto">
          <a:xfrm>
            <a:off x="6126460" y="4373116"/>
            <a:ext cx="114300" cy="228600"/>
          </a:xfrm>
          <a:prstGeom prst="up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5" name="AutoShape 11"/>
          <p:cNvSpPr>
            <a:spLocks noChangeArrowheads="1"/>
          </p:cNvSpPr>
          <p:nvPr/>
        </p:nvSpPr>
        <p:spPr bwMode="auto">
          <a:xfrm>
            <a:off x="6126460" y="3687316"/>
            <a:ext cx="228600" cy="2286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6" name="AutoShape 10"/>
          <p:cNvSpPr>
            <a:spLocks noChangeArrowheads="1"/>
          </p:cNvSpPr>
          <p:nvPr/>
        </p:nvSpPr>
        <p:spPr bwMode="auto">
          <a:xfrm rot="5400000">
            <a:off x="7059910" y="3712716"/>
            <a:ext cx="228600" cy="2286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7" name="AutoShape 9"/>
          <p:cNvSpPr>
            <a:spLocks noChangeArrowheads="1"/>
          </p:cNvSpPr>
          <p:nvPr/>
        </p:nvSpPr>
        <p:spPr bwMode="auto">
          <a:xfrm>
            <a:off x="7155160" y="4049266"/>
            <a:ext cx="114300" cy="228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8" name="AutoShape 8"/>
          <p:cNvSpPr>
            <a:spLocks noChangeArrowheads="1"/>
          </p:cNvSpPr>
          <p:nvPr/>
        </p:nvSpPr>
        <p:spPr bwMode="auto">
          <a:xfrm>
            <a:off x="7155160" y="4404866"/>
            <a:ext cx="114300" cy="228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29" name="AutoShape 7"/>
          <p:cNvSpPr>
            <a:spLocks noChangeArrowheads="1"/>
          </p:cNvSpPr>
          <p:nvPr/>
        </p:nvSpPr>
        <p:spPr bwMode="auto">
          <a:xfrm>
            <a:off x="7155160" y="4760466"/>
            <a:ext cx="114300" cy="228600"/>
          </a:xfrm>
          <a:prstGeom prst="downArrow">
            <a:avLst>
              <a:gd name="adj1" fmla="val 50000"/>
              <a:gd name="adj2" fmla="val 5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30" name="AutoShape 6"/>
          <p:cNvSpPr>
            <a:spLocks noChangeArrowheads="1"/>
          </p:cNvSpPr>
          <p:nvPr/>
        </p:nvSpPr>
        <p:spPr bwMode="auto">
          <a:xfrm rot="10800000">
            <a:off x="7021810" y="5087491"/>
            <a:ext cx="228600" cy="2286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31" name="AutoShape 5"/>
          <p:cNvSpPr>
            <a:spLocks noChangeArrowheads="1"/>
          </p:cNvSpPr>
          <p:nvPr/>
        </p:nvSpPr>
        <p:spPr bwMode="auto">
          <a:xfrm>
            <a:off x="6469360" y="5262116"/>
            <a:ext cx="457200" cy="114300"/>
          </a:xfrm>
          <a:prstGeom prst="lef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32" name="AutoShape 4"/>
          <p:cNvSpPr>
            <a:spLocks noChangeArrowheads="1"/>
          </p:cNvSpPr>
          <p:nvPr/>
        </p:nvSpPr>
        <p:spPr bwMode="auto">
          <a:xfrm rot="10800000">
            <a:off x="6507460" y="3677791"/>
            <a:ext cx="457200" cy="114300"/>
          </a:xfrm>
          <a:prstGeom prst="leftArrow">
            <a:avLst>
              <a:gd name="adj1" fmla="val 50000"/>
              <a:gd name="adj2" fmla="val 10000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  <p:sp>
        <p:nvSpPr>
          <p:cNvPr id="33" name="AutoShape 3"/>
          <p:cNvSpPr>
            <a:spLocks noChangeArrowheads="1"/>
          </p:cNvSpPr>
          <p:nvPr/>
        </p:nvSpPr>
        <p:spPr bwMode="auto">
          <a:xfrm rot="16200000">
            <a:off x="6126460" y="5058916"/>
            <a:ext cx="228600" cy="228600"/>
          </a:xfrm>
          <a:custGeom>
            <a:avLst/>
            <a:gdLst>
              <a:gd name="G0" fmla="+- 15126 0 0"/>
              <a:gd name="G1" fmla="+- 2912 0 0"/>
              <a:gd name="G2" fmla="+- 12158 0 2912"/>
              <a:gd name="G3" fmla="+- G2 0 2912"/>
              <a:gd name="G4" fmla="*/ G3 32768 32059"/>
              <a:gd name="G5" fmla="*/ G4 1 2"/>
              <a:gd name="G6" fmla="+- 21600 0 15126"/>
              <a:gd name="G7" fmla="*/ G6 2912 6079"/>
              <a:gd name="G8" fmla="+- G7 15126 0"/>
              <a:gd name="T0" fmla="*/ 15126 w 21600"/>
              <a:gd name="T1" fmla="*/ 0 h 21600"/>
              <a:gd name="T2" fmla="*/ 15126 w 21600"/>
              <a:gd name="T3" fmla="*/ 12158 h 21600"/>
              <a:gd name="T4" fmla="*/ 3237 w 21600"/>
              <a:gd name="T5" fmla="*/ 21600 h 21600"/>
              <a:gd name="T6" fmla="*/ 21600 w 21600"/>
              <a:gd name="T7" fmla="*/ 6079 h 21600"/>
              <a:gd name="T8" fmla="*/ 17694720 60000 65536"/>
              <a:gd name="T9" fmla="*/ 5898240 60000 65536"/>
              <a:gd name="T10" fmla="*/ 5898240 60000 65536"/>
              <a:gd name="T11" fmla="*/ 0 60000 65536"/>
              <a:gd name="T12" fmla="*/ 12427 w 21600"/>
              <a:gd name="T13" fmla="*/ G1 h 21600"/>
              <a:gd name="T14" fmla="*/ G8 w 21600"/>
              <a:gd name="T15" fmla="*/ G2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21600" y="6079"/>
                </a:moveTo>
                <a:lnTo>
                  <a:pt x="15126" y="0"/>
                </a:lnTo>
                <a:lnTo>
                  <a:pt x="15126" y="2912"/>
                </a:lnTo>
                <a:lnTo>
                  <a:pt x="12427" y="2912"/>
                </a:lnTo>
                <a:cubicBezTo>
                  <a:pt x="5564" y="2912"/>
                  <a:pt x="0" y="7052"/>
                  <a:pt x="0" y="12158"/>
                </a:cubicBezTo>
                <a:lnTo>
                  <a:pt x="0" y="21600"/>
                </a:lnTo>
                <a:lnTo>
                  <a:pt x="6474" y="21600"/>
                </a:lnTo>
                <a:lnTo>
                  <a:pt x="6474" y="12158"/>
                </a:lnTo>
                <a:cubicBezTo>
                  <a:pt x="6474" y="10550"/>
                  <a:pt x="9139" y="9246"/>
                  <a:pt x="12427" y="9246"/>
                </a:cubicBezTo>
                <a:lnTo>
                  <a:pt x="15126" y="9246"/>
                </a:lnTo>
                <a:lnTo>
                  <a:pt x="15126" y="12158"/>
                </a:lnTo>
                <a:close/>
              </a:path>
            </a:pathLst>
          </a:cu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76704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931863" y="96838"/>
            <a:ext cx="7527925" cy="1412875"/>
          </a:xfrm>
        </p:spPr>
        <p:txBody>
          <a:bodyPr/>
          <a:lstStyle/>
          <a:p>
            <a:pPr eaLnBrk="1" hangingPunct="1"/>
            <a:r>
              <a:rPr lang="en-IE" dirty="0" smtClean="0"/>
              <a:t>Round Robin</a:t>
            </a:r>
            <a:endParaRPr lang="en-GB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IE" dirty="0"/>
              <a:t>E</a:t>
            </a:r>
            <a:r>
              <a:rPr lang="en-IE" dirty="0" smtClean="0"/>
              <a:t>ach </a:t>
            </a:r>
            <a:r>
              <a:rPr lang="en-IE" dirty="0"/>
              <a:t>person has two minutes to describe their experiences on a given </a:t>
            </a:r>
            <a:r>
              <a:rPr lang="en-IE" dirty="0" smtClean="0"/>
              <a:t>topic and </a:t>
            </a:r>
            <a:r>
              <a:rPr lang="en-IE" dirty="0"/>
              <a:t>to express their point of view while others listen. Students can ‘pass’ if they wish. Used to mine useful experience and elicit a range of viewpoints and build a sense of safe participation.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603070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1138</TotalTime>
  <Words>58</Words>
  <Application>Microsoft Office PowerPoint</Application>
  <PresentationFormat>On-screen Show (4:3)</PresentationFormat>
  <Paragraphs>5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Round Robin</vt:lpstr>
      <vt:lpstr>Round Robin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Universal Design</dc:title>
  <dc:creator>Damian Gordon Staff</dc:creator>
  <cp:lastModifiedBy>DIT</cp:lastModifiedBy>
  <cp:revision>150</cp:revision>
  <dcterms:created xsi:type="dcterms:W3CDTF">2012-01-26T14:18:16Z</dcterms:created>
  <dcterms:modified xsi:type="dcterms:W3CDTF">2015-09-26T11:46:37Z</dcterms:modified>
</cp:coreProperties>
</file>