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7"/>
  </p:notesMasterIdLst>
  <p:sldIdLst>
    <p:sldId id="441" r:id="rId2"/>
    <p:sldId id="443" r:id="rId3"/>
    <p:sldId id="759" r:id="rId4"/>
    <p:sldId id="760" r:id="rId5"/>
    <p:sldId id="761"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23" charset="0"/>
        <a:ea typeface="+mn-ea"/>
        <a:cs typeface="+mn-cs"/>
      </a:defRPr>
    </a:lvl1pPr>
    <a:lvl2pPr marL="457200" algn="l" rtl="0" fontAlgn="base">
      <a:spcBef>
        <a:spcPct val="0"/>
      </a:spcBef>
      <a:spcAft>
        <a:spcPct val="0"/>
      </a:spcAft>
      <a:defRPr kern="1200">
        <a:solidFill>
          <a:schemeClr val="tx1"/>
        </a:solidFill>
        <a:latin typeface="Arial" pitchFamily="-123" charset="0"/>
        <a:ea typeface="+mn-ea"/>
        <a:cs typeface="+mn-cs"/>
      </a:defRPr>
    </a:lvl2pPr>
    <a:lvl3pPr marL="914400" algn="l" rtl="0" fontAlgn="base">
      <a:spcBef>
        <a:spcPct val="0"/>
      </a:spcBef>
      <a:spcAft>
        <a:spcPct val="0"/>
      </a:spcAft>
      <a:defRPr kern="1200">
        <a:solidFill>
          <a:schemeClr val="tx1"/>
        </a:solidFill>
        <a:latin typeface="Arial" pitchFamily="-123" charset="0"/>
        <a:ea typeface="+mn-ea"/>
        <a:cs typeface="+mn-cs"/>
      </a:defRPr>
    </a:lvl3pPr>
    <a:lvl4pPr marL="1371600" algn="l" rtl="0" fontAlgn="base">
      <a:spcBef>
        <a:spcPct val="0"/>
      </a:spcBef>
      <a:spcAft>
        <a:spcPct val="0"/>
      </a:spcAft>
      <a:defRPr kern="1200">
        <a:solidFill>
          <a:schemeClr val="tx1"/>
        </a:solidFill>
        <a:latin typeface="Arial" pitchFamily="-123" charset="0"/>
        <a:ea typeface="+mn-ea"/>
        <a:cs typeface="+mn-cs"/>
      </a:defRPr>
    </a:lvl4pPr>
    <a:lvl5pPr marL="1828800" algn="l" rtl="0" fontAlgn="base">
      <a:spcBef>
        <a:spcPct val="0"/>
      </a:spcBef>
      <a:spcAft>
        <a:spcPct val="0"/>
      </a:spcAft>
      <a:defRPr kern="1200">
        <a:solidFill>
          <a:schemeClr val="tx1"/>
        </a:solidFill>
        <a:latin typeface="Arial" pitchFamily="-123" charset="0"/>
        <a:ea typeface="+mn-ea"/>
        <a:cs typeface="+mn-cs"/>
      </a:defRPr>
    </a:lvl5pPr>
    <a:lvl6pPr marL="2286000" algn="l" defTabSz="457200" rtl="0" eaLnBrk="1" latinLnBrk="0" hangingPunct="1">
      <a:defRPr kern="1200">
        <a:solidFill>
          <a:schemeClr val="tx1"/>
        </a:solidFill>
        <a:latin typeface="Arial" pitchFamily="-123" charset="0"/>
        <a:ea typeface="+mn-ea"/>
        <a:cs typeface="+mn-cs"/>
      </a:defRPr>
    </a:lvl6pPr>
    <a:lvl7pPr marL="2743200" algn="l" defTabSz="457200" rtl="0" eaLnBrk="1" latinLnBrk="0" hangingPunct="1">
      <a:defRPr kern="1200">
        <a:solidFill>
          <a:schemeClr val="tx1"/>
        </a:solidFill>
        <a:latin typeface="Arial" pitchFamily="-123" charset="0"/>
        <a:ea typeface="+mn-ea"/>
        <a:cs typeface="+mn-cs"/>
      </a:defRPr>
    </a:lvl7pPr>
    <a:lvl8pPr marL="3200400" algn="l" defTabSz="457200" rtl="0" eaLnBrk="1" latinLnBrk="0" hangingPunct="1">
      <a:defRPr kern="1200">
        <a:solidFill>
          <a:schemeClr val="tx1"/>
        </a:solidFill>
        <a:latin typeface="Arial" pitchFamily="-123" charset="0"/>
        <a:ea typeface="+mn-ea"/>
        <a:cs typeface="+mn-cs"/>
      </a:defRPr>
    </a:lvl8pPr>
    <a:lvl9pPr marL="3657600" algn="l" defTabSz="457200" rtl="0" eaLnBrk="1" latinLnBrk="0" hangingPunct="1">
      <a:defRPr kern="1200">
        <a:solidFill>
          <a:schemeClr val="tx1"/>
        </a:solidFill>
        <a:latin typeface="Arial" pitchFamily="-123"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FF0066"/>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47" autoAdjust="0"/>
  </p:normalViewPr>
  <p:slideViewPr>
    <p:cSldViewPr>
      <p:cViewPr>
        <p:scale>
          <a:sx n="57" d="100"/>
          <a:sy n="57" d="100"/>
        </p:scale>
        <p:origin x="-1746"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504E224-59B5-40C0-9BAE-FDA0896DAE63}" type="datetimeFigureOut">
              <a:rPr lang="en-US"/>
              <a:pPr>
                <a:defRPr/>
              </a:pPr>
              <a:t>9/26/2015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5CC507B-DCC4-4991-990A-5389200EC0F8}" type="slidenum">
              <a:rPr lang="en-US"/>
              <a:pPr>
                <a:defRPr/>
              </a:pPr>
              <a:t>‹#›</a:t>
            </a:fld>
            <a:endParaRPr lang="en-US"/>
          </a:p>
        </p:txBody>
      </p:sp>
    </p:spTree>
    <p:extLst>
      <p:ext uri="{BB962C8B-B14F-4D97-AF65-F5344CB8AC3E}">
        <p14:creationId xmlns:p14="http://schemas.microsoft.com/office/powerpoint/2010/main" val="38495825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123" charset="-128"/>
        <a:cs typeface="ＭＳ Ｐゴシック" pitchFamily="-123" charset="-128"/>
      </a:defRPr>
    </a:lvl1pPr>
    <a:lvl2pPr marL="457200" algn="l" rtl="0" fontAlgn="base">
      <a:spcBef>
        <a:spcPct val="30000"/>
      </a:spcBef>
      <a:spcAft>
        <a:spcPct val="0"/>
      </a:spcAft>
      <a:defRPr sz="1200" kern="1200">
        <a:solidFill>
          <a:schemeClr val="tx1"/>
        </a:solidFill>
        <a:latin typeface="+mn-lt"/>
        <a:ea typeface="ＭＳ Ｐゴシック" pitchFamily="-123"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123"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123"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12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34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8CC27F-FBD6-4AA3-8310-C5FE16BFECF7}" type="slidenum">
              <a:rPr lang="en-US">
                <a:ea typeface="ＭＳ Ｐゴシック" pitchFamily="-123" charset="-128"/>
                <a:cs typeface="ＭＳ Ｐゴシック" pitchFamily="-123" charset="-128"/>
              </a:rPr>
              <a:pPr fontAlgn="base">
                <a:spcBef>
                  <a:spcPct val="0"/>
                </a:spcBef>
                <a:spcAft>
                  <a:spcPct val="0"/>
                </a:spcAft>
              </a:pPr>
              <a:t>2</a:t>
            </a:fld>
            <a:endParaRPr lang="en-US">
              <a:ea typeface="ＭＳ Ｐゴシック" pitchFamily="-123" charset="-128"/>
              <a:cs typeface="ＭＳ Ｐゴシック" pitchFamily="-123"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34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8CC27F-FBD6-4AA3-8310-C5FE16BFECF7}" type="slidenum">
              <a:rPr lang="en-US">
                <a:ea typeface="ＭＳ Ｐゴシック" pitchFamily="-123" charset="-128"/>
                <a:cs typeface="ＭＳ Ｐゴシック" pitchFamily="-123" charset="-128"/>
              </a:rPr>
              <a:pPr fontAlgn="base">
                <a:spcBef>
                  <a:spcPct val="0"/>
                </a:spcBef>
                <a:spcAft>
                  <a:spcPct val="0"/>
                </a:spcAft>
              </a:pPr>
              <a:t>3</a:t>
            </a:fld>
            <a:endParaRPr lang="en-US">
              <a:ea typeface="ＭＳ Ｐゴシック" pitchFamily="-123" charset="-128"/>
              <a:cs typeface="ＭＳ Ｐゴシック" pitchFamily="-123"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34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8CC27F-FBD6-4AA3-8310-C5FE16BFECF7}" type="slidenum">
              <a:rPr lang="en-US">
                <a:ea typeface="ＭＳ Ｐゴシック" pitchFamily="-123" charset="-128"/>
                <a:cs typeface="ＭＳ Ｐゴシック" pitchFamily="-123" charset="-128"/>
              </a:rPr>
              <a:pPr fontAlgn="base">
                <a:spcBef>
                  <a:spcPct val="0"/>
                </a:spcBef>
                <a:spcAft>
                  <a:spcPct val="0"/>
                </a:spcAft>
              </a:pPr>
              <a:t>4</a:t>
            </a:fld>
            <a:endParaRPr lang="en-US">
              <a:ea typeface="ＭＳ Ｐゴシック" pitchFamily="-123" charset="-128"/>
              <a:cs typeface="ＭＳ Ｐゴシック" pitchFamily="-123"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34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8CC27F-FBD6-4AA3-8310-C5FE16BFECF7}" type="slidenum">
              <a:rPr lang="en-US">
                <a:ea typeface="ＭＳ Ｐゴシック" pitchFamily="-123" charset="-128"/>
                <a:cs typeface="ＭＳ Ｐゴシック" pitchFamily="-123" charset="-128"/>
              </a:rPr>
              <a:pPr fontAlgn="base">
                <a:spcBef>
                  <a:spcPct val="0"/>
                </a:spcBef>
                <a:spcAft>
                  <a:spcPct val="0"/>
                </a:spcAft>
              </a:pPr>
              <a:t>5</a:t>
            </a:fld>
            <a:endParaRPr lang="en-US">
              <a:ea typeface="ＭＳ Ｐゴシック" pitchFamily="-123" charset="-128"/>
              <a:cs typeface="ＭＳ Ｐゴシック" pitchFamily="-123"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F7E7A-FA0F-4251-B34D-03FEED39A8DB}" type="datetimeFigureOut">
              <a:rPr lang="en-IE" smtClean="0"/>
              <a:pPr/>
              <a:t>26/09/2015</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F92DA5-0FBE-4AA5-8930-FAFCD2D08169}"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4572000" y="2294384"/>
            <a:ext cx="4176464" cy="990600"/>
          </a:xfrm>
        </p:spPr>
        <p:txBody>
          <a:bodyPr/>
          <a:lstStyle/>
          <a:p>
            <a:pPr algn="l"/>
            <a:r>
              <a:rPr lang="en-IE" dirty="0" smtClean="0"/>
              <a:t>      Phasing</a:t>
            </a:r>
            <a:endParaRPr lang="en-US" dirty="0" smtClean="0"/>
          </a:p>
        </p:txBody>
      </p:sp>
      <p:pic>
        <p:nvPicPr>
          <p:cNvPr id="3" name="Picture 2" descr="DIT-logo.jpeg"/>
          <p:cNvPicPr>
            <a:picLocks noChangeAspect="1"/>
          </p:cNvPicPr>
          <p:nvPr/>
        </p:nvPicPr>
        <p:blipFill>
          <a:blip r:embed="rId3" cstate="print"/>
          <a:stretch>
            <a:fillRect/>
          </a:stretch>
        </p:blipFill>
        <p:spPr>
          <a:xfrm>
            <a:off x="323528" y="1052736"/>
            <a:ext cx="3930352" cy="3930352"/>
          </a:xfrm>
          <a:prstGeom prst="rect">
            <a:avLst/>
          </a:prstGeom>
        </p:spPr>
      </p:pic>
      <p:sp>
        <p:nvSpPr>
          <p:cNvPr id="4" name="Rectangle 10"/>
          <p:cNvSpPr>
            <a:spLocks noChangeArrowheads="1"/>
          </p:cNvSpPr>
          <p:nvPr/>
        </p:nvSpPr>
        <p:spPr bwMode="auto">
          <a:xfrm>
            <a:off x="5220072" y="3662164"/>
            <a:ext cx="5715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5" name="Rectangle 8"/>
          <p:cNvSpPr>
            <a:spLocks noChangeArrowheads="1"/>
          </p:cNvSpPr>
          <p:nvPr/>
        </p:nvSpPr>
        <p:spPr bwMode="auto">
          <a:xfrm>
            <a:off x="6020172" y="3662164"/>
            <a:ext cx="5715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6" name="Rectangle 9"/>
          <p:cNvSpPr>
            <a:spLocks noChangeArrowheads="1"/>
          </p:cNvSpPr>
          <p:nvPr/>
        </p:nvSpPr>
        <p:spPr bwMode="auto">
          <a:xfrm>
            <a:off x="6820272" y="3662164"/>
            <a:ext cx="5715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7" name="Rectangle 6"/>
          <p:cNvSpPr>
            <a:spLocks noChangeArrowheads="1"/>
          </p:cNvSpPr>
          <p:nvPr/>
        </p:nvSpPr>
        <p:spPr bwMode="auto">
          <a:xfrm>
            <a:off x="6372200" y="4814292"/>
            <a:ext cx="5715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8" name="Rectangle 3"/>
          <p:cNvSpPr>
            <a:spLocks noChangeArrowheads="1"/>
          </p:cNvSpPr>
          <p:nvPr/>
        </p:nvSpPr>
        <p:spPr bwMode="auto">
          <a:xfrm>
            <a:off x="5656684" y="4814292"/>
            <a:ext cx="5715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9" name="Rectangle 2"/>
          <p:cNvSpPr>
            <a:spLocks noChangeArrowheads="1"/>
          </p:cNvSpPr>
          <p:nvPr/>
        </p:nvSpPr>
        <p:spPr bwMode="auto">
          <a:xfrm>
            <a:off x="6020172" y="5966420"/>
            <a:ext cx="5715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0" name="AutoShape 5"/>
          <p:cNvSpPr>
            <a:spLocks noChangeArrowheads="1"/>
          </p:cNvSpPr>
          <p:nvPr/>
        </p:nvSpPr>
        <p:spPr bwMode="auto">
          <a:xfrm>
            <a:off x="5741268" y="4166220"/>
            <a:ext cx="342900" cy="571500"/>
          </a:xfrm>
          <a:prstGeom prst="downArrow">
            <a:avLst>
              <a:gd name="adj1" fmla="val 50000"/>
              <a:gd name="adj2" fmla="val 41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1" name="AutoShape 4"/>
          <p:cNvSpPr>
            <a:spLocks noChangeArrowheads="1"/>
          </p:cNvSpPr>
          <p:nvPr/>
        </p:nvSpPr>
        <p:spPr bwMode="auto">
          <a:xfrm>
            <a:off x="6516216" y="4166220"/>
            <a:ext cx="342900" cy="571500"/>
          </a:xfrm>
          <a:prstGeom prst="downArrow">
            <a:avLst>
              <a:gd name="adj1" fmla="val 50000"/>
              <a:gd name="adj2" fmla="val 41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2" name="AutoShape 1"/>
          <p:cNvSpPr>
            <a:spLocks noChangeArrowheads="1"/>
          </p:cNvSpPr>
          <p:nvPr/>
        </p:nvSpPr>
        <p:spPr bwMode="auto">
          <a:xfrm>
            <a:off x="6134472" y="5318348"/>
            <a:ext cx="342900" cy="571500"/>
          </a:xfrm>
          <a:prstGeom prst="downArrow">
            <a:avLst>
              <a:gd name="adj1" fmla="val 50000"/>
              <a:gd name="adj2" fmla="val 41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7" name="Rectangle 16"/>
          <p:cNvSpPr/>
          <p:nvPr/>
        </p:nvSpPr>
        <p:spPr>
          <a:xfrm>
            <a:off x="7655430" y="4737720"/>
            <a:ext cx="1095172" cy="369332"/>
          </a:xfrm>
          <a:prstGeom prst="rect">
            <a:avLst/>
          </a:prstGeom>
        </p:spPr>
        <p:txBody>
          <a:bodyPr wrap="none">
            <a:spAutoFit/>
          </a:bodyPr>
          <a:lstStyle/>
          <a:p>
            <a:r>
              <a:rPr lang="en-IE" dirty="0"/>
              <a:t>Phase 2 </a:t>
            </a:r>
          </a:p>
        </p:txBody>
      </p:sp>
      <p:sp>
        <p:nvSpPr>
          <p:cNvPr id="19" name="Rectangle 18"/>
          <p:cNvSpPr/>
          <p:nvPr/>
        </p:nvSpPr>
        <p:spPr>
          <a:xfrm>
            <a:off x="7668344" y="5877272"/>
            <a:ext cx="1095172" cy="369332"/>
          </a:xfrm>
          <a:prstGeom prst="rect">
            <a:avLst/>
          </a:prstGeom>
        </p:spPr>
        <p:txBody>
          <a:bodyPr wrap="none">
            <a:spAutoFit/>
          </a:bodyPr>
          <a:lstStyle/>
          <a:p>
            <a:r>
              <a:rPr lang="en-IE" dirty="0"/>
              <a:t>Phase </a:t>
            </a:r>
            <a:r>
              <a:rPr lang="en-IE" dirty="0" smtClean="0"/>
              <a:t>3 </a:t>
            </a:r>
            <a:endParaRPr lang="en-IE" dirty="0"/>
          </a:p>
        </p:txBody>
      </p:sp>
      <p:sp>
        <p:nvSpPr>
          <p:cNvPr id="20" name="Rectangle 19"/>
          <p:cNvSpPr/>
          <p:nvPr/>
        </p:nvSpPr>
        <p:spPr>
          <a:xfrm>
            <a:off x="7668344" y="3707740"/>
            <a:ext cx="1095172" cy="369332"/>
          </a:xfrm>
          <a:prstGeom prst="rect">
            <a:avLst/>
          </a:prstGeom>
        </p:spPr>
        <p:txBody>
          <a:bodyPr wrap="none">
            <a:spAutoFit/>
          </a:bodyPr>
          <a:lstStyle/>
          <a:p>
            <a:r>
              <a:rPr lang="en-IE" dirty="0"/>
              <a:t>Phase 1</a:t>
            </a:r>
            <a:r>
              <a:rPr lang="en-IE" dirty="0" smtClean="0"/>
              <a:t> </a:t>
            </a:r>
            <a:endParaRPr lang="en-I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IE" dirty="0" smtClean="0"/>
              <a:t>Phasing</a:t>
            </a:r>
            <a:endParaRPr lang="en-IE" b="1" dirty="0" smtClean="0"/>
          </a:p>
        </p:txBody>
      </p:sp>
      <p:sp>
        <p:nvSpPr>
          <p:cNvPr id="5123" name="Content Placeholder 2"/>
          <p:cNvSpPr>
            <a:spLocks noGrp="1"/>
          </p:cNvSpPr>
          <p:nvPr>
            <p:ph idx="1"/>
          </p:nvPr>
        </p:nvSpPr>
        <p:spPr/>
        <p:txBody>
          <a:bodyPr>
            <a:noAutofit/>
          </a:bodyPr>
          <a:lstStyle/>
          <a:p>
            <a:pPr>
              <a:defRPr/>
            </a:pPr>
            <a:r>
              <a:rPr lang="en-IE" sz="3600" dirty="0"/>
              <a:t>Phasing </a:t>
            </a:r>
            <a:r>
              <a:rPr lang="en-IE" sz="3600" dirty="0" smtClean="0"/>
              <a:t>works in three phases: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IE" dirty="0" smtClean="0"/>
              <a:t>Phasing</a:t>
            </a:r>
            <a:endParaRPr lang="en-IE" b="1" dirty="0" smtClean="0"/>
          </a:p>
        </p:txBody>
      </p:sp>
      <p:sp>
        <p:nvSpPr>
          <p:cNvPr id="5123" name="Content Placeholder 2"/>
          <p:cNvSpPr>
            <a:spLocks noGrp="1"/>
          </p:cNvSpPr>
          <p:nvPr>
            <p:ph idx="1"/>
          </p:nvPr>
        </p:nvSpPr>
        <p:spPr/>
        <p:txBody>
          <a:bodyPr>
            <a:noAutofit/>
          </a:bodyPr>
          <a:lstStyle/>
          <a:p>
            <a:pPr>
              <a:defRPr/>
            </a:pPr>
            <a:r>
              <a:rPr lang="en-IE" dirty="0"/>
              <a:t>Phasing starts off with three groups </a:t>
            </a:r>
            <a:r>
              <a:rPr lang="en-IE" dirty="0" smtClean="0"/>
              <a:t>in </a:t>
            </a:r>
            <a:r>
              <a:rPr lang="en-IE" u="sng" dirty="0" smtClean="0"/>
              <a:t>Phase One</a:t>
            </a:r>
            <a:r>
              <a:rPr lang="en-IE" dirty="0" smtClean="0"/>
              <a:t>. </a:t>
            </a:r>
            <a:r>
              <a:rPr lang="en-IE" dirty="0"/>
              <a:t>These groups will each be assigned a particular section of a larger problem. All groups are then given a specific amount of time to work on either fact finding or a solution or both. </a:t>
            </a:r>
            <a:endParaRPr lang="en-IE" dirty="0" smtClean="0"/>
          </a:p>
        </p:txBody>
      </p:sp>
    </p:spTree>
    <p:extLst>
      <p:ext uri="{BB962C8B-B14F-4D97-AF65-F5344CB8AC3E}">
        <p14:creationId xmlns:p14="http://schemas.microsoft.com/office/powerpoint/2010/main" val="2853367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IE" dirty="0" smtClean="0"/>
              <a:t>Phasing</a:t>
            </a:r>
            <a:endParaRPr lang="en-IE" b="1" dirty="0" smtClean="0"/>
          </a:p>
        </p:txBody>
      </p:sp>
      <p:sp>
        <p:nvSpPr>
          <p:cNvPr id="5123" name="Content Placeholder 2"/>
          <p:cNvSpPr>
            <a:spLocks noGrp="1"/>
          </p:cNvSpPr>
          <p:nvPr>
            <p:ph idx="1"/>
          </p:nvPr>
        </p:nvSpPr>
        <p:spPr/>
        <p:txBody>
          <a:bodyPr>
            <a:noAutofit/>
          </a:bodyPr>
          <a:lstStyle/>
          <a:p>
            <a:pPr>
              <a:defRPr/>
            </a:pPr>
            <a:r>
              <a:rPr lang="en-IE" u="sng" dirty="0" smtClean="0"/>
              <a:t>Phase Two</a:t>
            </a:r>
            <a:r>
              <a:rPr lang="en-IE" dirty="0" smtClean="0"/>
              <a:t> </a:t>
            </a:r>
            <a:r>
              <a:rPr lang="en-IE" dirty="0"/>
              <a:t>begins with the original groups being split in two halves and those halves coming to form two new groups. This formation ensures that all students get exposure to all areas of the larger problem. The two new groups will have a new solution or facts to find. </a:t>
            </a:r>
            <a:endParaRPr lang="en-IE" dirty="0" smtClean="0"/>
          </a:p>
        </p:txBody>
      </p:sp>
    </p:spTree>
    <p:extLst>
      <p:ext uri="{BB962C8B-B14F-4D97-AF65-F5344CB8AC3E}">
        <p14:creationId xmlns:p14="http://schemas.microsoft.com/office/powerpoint/2010/main" val="2853367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IE" dirty="0" smtClean="0"/>
              <a:t>Phasing</a:t>
            </a:r>
            <a:endParaRPr lang="en-IE" b="1" dirty="0" smtClean="0"/>
          </a:p>
        </p:txBody>
      </p:sp>
      <p:sp>
        <p:nvSpPr>
          <p:cNvPr id="5123" name="Content Placeholder 2"/>
          <p:cNvSpPr>
            <a:spLocks noGrp="1"/>
          </p:cNvSpPr>
          <p:nvPr>
            <p:ph idx="1"/>
          </p:nvPr>
        </p:nvSpPr>
        <p:spPr/>
        <p:txBody>
          <a:bodyPr>
            <a:noAutofit/>
          </a:bodyPr>
          <a:lstStyle/>
          <a:p>
            <a:pPr>
              <a:defRPr/>
            </a:pPr>
            <a:r>
              <a:rPr lang="en-IE" u="sng" dirty="0" smtClean="0"/>
              <a:t>Phase Three</a:t>
            </a:r>
            <a:r>
              <a:rPr lang="en-IE" dirty="0" smtClean="0"/>
              <a:t> </a:t>
            </a:r>
            <a:r>
              <a:rPr lang="en-IE" dirty="0"/>
              <a:t>takes the form of a group discussion bringing the findings of Phase 2 together to form the solution to the larger problem. </a:t>
            </a:r>
            <a:endParaRPr lang="en-IE" dirty="0" smtClean="0"/>
          </a:p>
        </p:txBody>
      </p:sp>
    </p:spTree>
    <p:extLst>
      <p:ext uri="{BB962C8B-B14F-4D97-AF65-F5344CB8AC3E}">
        <p14:creationId xmlns:p14="http://schemas.microsoft.com/office/powerpoint/2010/main" val="2853367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1138</TotalTime>
  <Words>146</Words>
  <Application>Microsoft Office PowerPoint</Application>
  <PresentationFormat>On-screen Show (4:3)</PresentationFormat>
  <Paragraphs>17</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Phasing</vt:lpstr>
      <vt:lpstr>Phasing</vt:lpstr>
      <vt:lpstr>Phasing</vt:lpstr>
      <vt:lpstr>Phasing</vt:lpstr>
      <vt:lpstr>Phasing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Design</dc:title>
  <dc:creator>Damian Gordon Staff</dc:creator>
  <cp:lastModifiedBy>DIT</cp:lastModifiedBy>
  <cp:revision>150</cp:revision>
  <dcterms:created xsi:type="dcterms:W3CDTF">2012-01-26T14:18:16Z</dcterms:created>
  <dcterms:modified xsi:type="dcterms:W3CDTF">2015-09-26T11:45:50Z</dcterms:modified>
</cp:coreProperties>
</file>