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9"/>
  </p:notesMasterIdLst>
  <p:sldIdLst>
    <p:sldId id="395" r:id="rId2"/>
    <p:sldId id="396" r:id="rId3"/>
    <p:sldId id="754" r:id="rId4"/>
    <p:sldId id="757" r:id="rId5"/>
    <p:sldId id="758" r:id="rId6"/>
    <p:sldId id="755" r:id="rId7"/>
    <p:sldId id="75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00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47" autoAdjust="0"/>
  </p:normalViewPr>
  <p:slideViewPr>
    <p:cSldViewPr>
      <p:cViewPr>
        <p:scale>
          <a:sx n="57" d="100"/>
          <a:sy n="57" d="100"/>
        </p:scale>
        <p:origin x="-174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9/26/2015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82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139952" y="2294384"/>
            <a:ext cx="4824536" cy="9906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The Pause Procedure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796136" y="3573016"/>
            <a:ext cx="2160240" cy="936104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ectangle 35"/>
          <p:cNvSpPr/>
          <p:nvPr/>
        </p:nvSpPr>
        <p:spPr>
          <a:xfrm>
            <a:off x="5796136" y="5013176"/>
            <a:ext cx="2160240" cy="936104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5796136" y="4581128"/>
            <a:ext cx="2160240" cy="36004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dirty="0" smtClean="0"/>
              <a:t>The Pause Procedure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3600" dirty="0" smtClean="0"/>
              <a:t>Probably the simplest and most effective active learning technique (</a:t>
            </a:r>
            <a:r>
              <a:rPr lang="en-IE" sz="3600" dirty="0" err="1" smtClean="0"/>
              <a:t>imo</a:t>
            </a:r>
            <a:r>
              <a:rPr lang="en-IE" sz="3600" dirty="0" smtClean="0"/>
              <a:t>/</a:t>
            </a:r>
            <a:r>
              <a:rPr lang="en-IE" sz="3600" dirty="0" err="1" smtClean="0"/>
              <a:t>ime</a:t>
            </a:r>
            <a:r>
              <a:rPr lang="en-IE" sz="3600" dirty="0" smtClean="0"/>
              <a:t>).</a:t>
            </a:r>
          </a:p>
          <a:p>
            <a:r>
              <a:rPr lang="en-IE" sz="3600" dirty="0" smtClean="0"/>
              <a:t>It simply consists of taking a break from lecturing after 20-30 minutes into the lesson, and getting the students to do something for a few minutes.</a:t>
            </a:r>
          </a:p>
          <a:p>
            <a:r>
              <a:rPr lang="en-IE" sz="3600" dirty="0" smtClean="0"/>
              <a:t>There’s lots of things you can get them to do.</a:t>
            </a:r>
            <a:endParaRPr lang="en-US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dirty="0" smtClean="0"/>
              <a:t>The Pause Procedure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Write down a list of the three keys ideas we have covered in the class so far.</a:t>
            </a:r>
          </a:p>
          <a:p>
            <a:pPr lvl="1"/>
            <a:r>
              <a:rPr lang="en-IE" dirty="0" smtClean="0"/>
              <a:t>Give them 2 minutes to do it</a:t>
            </a:r>
          </a:p>
          <a:p>
            <a:pPr lvl="1"/>
            <a:r>
              <a:rPr lang="en-IE" dirty="0" smtClean="0"/>
              <a:t>This is very effective, </a:t>
            </a:r>
            <a:r>
              <a:rPr lang="en-IE" dirty="0"/>
              <a:t>i</a:t>
            </a:r>
            <a:r>
              <a:rPr lang="en-IE" dirty="0" smtClean="0"/>
              <a:t>t gets them to reflect on the topic, and reflect on their participation in the class</a:t>
            </a:r>
          </a:p>
          <a:p>
            <a:pPr lvl="1"/>
            <a:r>
              <a:rPr lang="en-IE" dirty="0" smtClean="0"/>
              <a:t>It is worth getting them to then discuss in pairs what they thought were to top three ideas (many will have different ideas), and this can lead to very engaging conversations</a:t>
            </a:r>
          </a:p>
          <a:p>
            <a:pPr lvl="1"/>
            <a:r>
              <a:rPr lang="en-IE" dirty="0" smtClean="0"/>
              <a:t>It might also be worth sharing with the full class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97858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dirty="0" smtClean="0"/>
              <a:t>The Pause Procedure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Review their notes and put question marks beside anything they aren’t sure about.</a:t>
            </a:r>
          </a:p>
          <a:p>
            <a:pPr lvl="1"/>
            <a:r>
              <a:rPr lang="en-IE" dirty="0" smtClean="0"/>
              <a:t>Give them 2 minutes to do it</a:t>
            </a:r>
          </a:p>
          <a:p>
            <a:pPr lvl="1"/>
            <a:r>
              <a:rPr lang="en-IE" dirty="0" smtClean="0"/>
              <a:t>This is very effective, </a:t>
            </a:r>
            <a:r>
              <a:rPr lang="en-IE" dirty="0"/>
              <a:t>i</a:t>
            </a:r>
            <a:r>
              <a:rPr lang="en-IE" dirty="0" smtClean="0"/>
              <a:t>t gets them to reflect on the topic, and reflect on their participation in the class</a:t>
            </a:r>
          </a:p>
          <a:p>
            <a:pPr lvl="1"/>
            <a:r>
              <a:rPr lang="en-IE" dirty="0" smtClean="0"/>
              <a:t>It is worth getting them to then discuss in pairs what they had issues with (many will have different issues), and they can teach each other</a:t>
            </a:r>
          </a:p>
          <a:p>
            <a:pPr lvl="1"/>
            <a:r>
              <a:rPr lang="en-IE" dirty="0" smtClean="0"/>
              <a:t>It might also be worth sharing with the full class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7366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dirty="0" smtClean="0"/>
              <a:t>The Pause Procedure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Create 2-4 questions about the topic.</a:t>
            </a:r>
          </a:p>
          <a:p>
            <a:pPr lvl="1"/>
            <a:r>
              <a:rPr lang="en-IE" dirty="0" smtClean="0"/>
              <a:t>Give them 2 minutes to do it</a:t>
            </a:r>
          </a:p>
          <a:p>
            <a:pPr lvl="1"/>
            <a:r>
              <a:rPr lang="en-IE" dirty="0" smtClean="0"/>
              <a:t>This is very effective, </a:t>
            </a:r>
            <a:r>
              <a:rPr lang="en-IE" dirty="0"/>
              <a:t>i</a:t>
            </a:r>
            <a:r>
              <a:rPr lang="en-IE" dirty="0" smtClean="0"/>
              <a:t>t gets them to reflect on the topic, and reflect on their participation in the class</a:t>
            </a:r>
          </a:p>
          <a:p>
            <a:pPr lvl="1"/>
            <a:r>
              <a:rPr lang="en-IE" dirty="0" smtClean="0"/>
              <a:t>It is worth getting them to then discuss in pairs their questions (many will have different ideas), and this can lead to very engaging conversations</a:t>
            </a:r>
          </a:p>
          <a:p>
            <a:pPr lvl="1"/>
            <a:r>
              <a:rPr lang="en-IE" dirty="0" smtClean="0"/>
              <a:t>It might also be worth sharing with the full class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60422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dirty="0" smtClean="0"/>
              <a:t>The Pause Procedure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Pose them a question.</a:t>
            </a:r>
          </a:p>
          <a:p>
            <a:pPr lvl="1"/>
            <a:r>
              <a:rPr lang="en-IE" dirty="0" smtClean="0"/>
              <a:t>Give them 2 minutes to answer it</a:t>
            </a:r>
          </a:p>
          <a:p>
            <a:pPr lvl="1"/>
            <a:r>
              <a:rPr lang="en-IE" dirty="0" smtClean="0"/>
              <a:t>It is worth getting them to then discuss in pairs their answers (many will have different ideas), and this can lead to very engaging conversations</a:t>
            </a:r>
          </a:p>
          <a:p>
            <a:pPr lvl="1"/>
            <a:r>
              <a:rPr lang="en-IE" dirty="0" smtClean="0"/>
              <a:t>It might also be worth sharing with the full class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5453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dirty="0" smtClean="0"/>
              <a:t>The Pause Procedure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Give them a crossword to do.</a:t>
            </a:r>
          </a:p>
          <a:p>
            <a:pPr lvl="1"/>
            <a:r>
              <a:rPr lang="en-IE" dirty="0" smtClean="0"/>
              <a:t>Give them 4 minutes to do it</a:t>
            </a:r>
          </a:p>
          <a:p>
            <a:pPr lvl="1"/>
            <a:r>
              <a:rPr lang="en-IE" dirty="0" smtClean="0"/>
              <a:t>It is worth getting them to then discuss in pairs their answers (many will have different ideas), and this can lead to very engaging conversations</a:t>
            </a:r>
          </a:p>
          <a:p>
            <a:pPr lvl="1"/>
            <a:r>
              <a:rPr lang="en-IE" dirty="0" smtClean="0"/>
              <a:t>It might also be worth sharing with the full class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4138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</TotalTime>
  <Words>423</Words>
  <Application>Microsoft Office PowerPoint</Application>
  <PresentationFormat>On-screen Show (4:3)</PresentationFormat>
  <Paragraphs>40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Pause Procedure</vt:lpstr>
      <vt:lpstr>The Pause Procedure</vt:lpstr>
      <vt:lpstr>The Pause Procedure</vt:lpstr>
      <vt:lpstr>The Pause Procedure</vt:lpstr>
      <vt:lpstr>The Pause Procedure</vt:lpstr>
      <vt:lpstr>The Pause Procedure</vt:lpstr>
      <vt:lpstr>The Pause Procedure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DIT</cp:lastModifiedBy>
  <cp:revision>150</cp:revision>
  <dcterms:created xsi:type="dcterms:W3CDTF">2012-01-26T14:18:16Z</dcterms:created>
  <dcterms:modified xsi:type="dcterms:W3CDTF">2015-09-26T11:39:56Z</dcterms:modified>
</cp:coreProperties>
</file>