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"/>
  </p:notesMasterIdLst>
  <p:sldIdLst>
    <p:sldId id="711" r:id="rId2"/>
    <p:sldId id="712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FF0066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47" autoAdjust="0"/>
  </p:normalViewPr>
  <p:slideViewPr>
    <p:cSldViewPr>
      <p:cViewPr>
        <p:scale>
          <a:sx n="57" d="100"/>
          <a:sy n="57" d="100"/>
        </p:scale>
        <p:origin x="-174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04E224-59B5-40C0-9BAE-FDA0896DAE63}" type="datetimeFigureOut">
              <a:rPr lang="en-US"/>
              <a:pPr>
                <a:defRPr/>
              </a:pPr>
              <a:t>9/26/2015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CC507B-DCC4-4991-990A-5389200EC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82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8CC27F-FBD6-4AA3-8310-C5FE16BFECF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0" y="2294384"/>
            <a:ext cx="4176464" cy="99060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One-Minute Paper</a:t>
            </a:r>
            <a:endParaRPr lang="en-US" dirty="0" smtClean="0"/>
          </a:p>
        </p:txBody>
      </p:sp>
      <p:pic>
        <p:nvPicPr>
          <p:cNvPr id="3" name="Picture 2" descr="DIT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052736"/>
            <a:ext cx="3930352" cy="3930352"/>
          </a:xfrm>
          <a:prstGeom prst="rect">
            <a:avLst/>
          </a:prstGeom>
        </p:spPr>
      </p:pic>
      <p:sp>
        <p:nvSpPr>
          <p:cNvPr id="23" name="AutoShape 10"/>
          <p:cNvSpPr>
            <a:spLocks noChangeArrowheads="1"/>
          </p:cNvSpPr>
          <p:nvPr/>
        </p:nvSpPr>
        <p:spPr bwMode="auto">
          <a:xfrm>
            <a:off x="5940152" y="3501008"/>
            <a:ext cx="1630985" cy="23762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84168" y="3861048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84168" y="4013448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84168" y="4149080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084168" y="4293096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84168" y="4437112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48312" y="4581128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One-Minute Paper</a:t>
            </a:r>
            <a:endParaRPr lang="en-IE" b="1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IE" sz="3600" dirty="0" smtClean="0"/>
              <a:t>Students spend a minute writing on </a:t>
            </a:r>
            <a:r>
              <a:rPr lang="en-IE" sz="3600" dirty="0"/>
              <a:t>a topic or in response to a question that you've developed for the session. </a:t>
            </a:r>
            <a:endParaRPr lang="en-IE" sz="3600" dirty="0" smtClean="0"/>
          </a:p>
          <a:p>
            <a:pPr>
              <a:lnSpc>
                <a:spcPct val="90000"/>
              </a:lnSpc>
            </a:pPr>
            <a:r>
              <a:rPr lang="en-IE" sz="3600" dirty="0" smtClean="0"/>
              <a:t>You are </a:t>
            </a:r>
            <a:r>
              <a:rPr lang="en-IE" sz="3600" dirty="0"/>
              <a:t>asking participants to move from one level of understanding to another, from presentation of new ideas to application of </a:t>
            </a:r>
            <a:r>
              <a:rPr lang="en-IE" sz="3600" dirty="0" smtClean="0"/>
              <a:t>ideas.</a:t>
            </a:r>
            <a:endParaRPr lang="en-IE" sz="3600" dirty="0"/>
          </a:p>
        </p:txBody>
      </p:sp>
    </p:spTree>
    <p:extLst>
      <p:ext uri="{BB962C8B-B14F-4D97-AF65-F5344CB8AC3E}">
        <p14:creationId xmlns:p14="http://schemas.microsoft.com/office/powerpoint/2010/main" val="409773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</TotalTime>
  <Words>51</Words>
  <Application>Microsoft Office PowerPoint</Application>
  <PresentationFormat>On-screen Show (4:3)</PresentationFormat>
  <Paragraphs>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One-Minute Paper</vt:lpstr>
      <vt:lpstr>One-Minute Paper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Design</dc:title>
  <dc:creator>Damian Gordon Staff</dc:creator>
  <cp:lastModifiedBy>DIT</cp:lastModifiedBy>
  <cp:revision>150</cp:revision>
  <dcterms:created xsi:type="dcterms:W3CDTF">2012-01-26T14:18:16Z</dcterms:created>
  <dcterms:modified xsi:type="dcterms:W3CDTF">2015-09-26T11:41:52Z</dcterms:modified>
</cp:coreProperties>
</file>