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711" r:id="rId2"/>
    <p:sldId id="712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47" autoAdjust="0"/>
  </p:normalViewPr>
  <p:slideViewPr>
    <p:cSldViewPr>
      <p:cViewPr>
        <p:scale>
          <a:sx n="57" d="100"/>
          <a:sy n="57" d="100"/>
        </p:scale>
        <p:origin x="-174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9/26/2015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8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One-Minute Paper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5940152" y="3501008"/>
            <a:ext cx="1630985" cy="23762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84168" y="3861048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84168" y="4013448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84168" y="4149080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84168" y="4293096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84168" y="4437112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48312" y="4581128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One-Minute Paper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IE" sz="3600" dirty="0" smtClean="0"/>
              <a:t>Students spend a minute writing on </a:t>
            </a:r>
            <a:r>
              <a:rPr lang="en-IE" sz="3600" dirty="0"/>
              <a:t>a topic or in response to a question that you've developed for the session. </a:t>
            </a:r>
            <a:endParaRPr lang="en-IE" sz="3600" dirty="0" smtClean="0"/>
          </a:p>
          <a:p>
            <a:pPr>
              <a:lnSpc>
                <a:spcPct val="90000"/>
              </a:lnSpc>
            </a:pPr>
            <a:r>
              <a:rPr lang="en-IE" sz="3600" dirty="0" smtClean="0"/>
              <a:t>You are </a:t>
            </a:r>
            <a:r>
              <a:rPr lang="en-IE" sz="3600" dirty="0"/>
              <a:t>asking participants to move from one level of understanding to another, from presentation of new ideas to application of </a:t>
            </a:r>
            <a:r>
              <a:rPr lang="en-IE" sz="3600" dirty="0" smtClean="0"/>
              <a:t>ideas.</a:t>
            </a: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409773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51</Words>
  <Application>Microsoft Office PowerPoint</Application>
  <PresentationFormat>On-screen Show (4:3)</PresentationFormat>
  <Paragraphs>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One-Minute Paper</vt:lpstr>
      <vt:lpstr>One-Minute Paper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DIT</cp:lastModifiedBy>
  <cp:revision>150</cp:revision>
  <dcterms:created xsi:type="dcterms:W3CDTF">2012-01-26T14:18:16Z</dcterms:created>
  <dcterms:modified xsi:type="dcterms:W3CDTF">2015-09-26T11:41:52Z</dcterms:modified>
</cp:coreProperties>
</file>