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707" r:id="rId2"/>
    <p:sldId id="70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Headings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5940152" y="3501008"/>
            <a:ext cx="1630985" cy="23762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56176" y="3717032"/>
            <a:ext cx="8640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Connector 5"/>
          <p:cNvCxnSpPr/>
          <p:nvPr/>
        </p:nvCxnSpPr>
        <p:spPr>
          <a:xfrm>
            <a:off x="6084168" y="407707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84168" y="422947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084168" y="4365104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84168" y="4509120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84168" y="4653136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156176" y="4797152"/>
            <a:ext cx="8640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7" name="Straight Connector 26"/>
          <p:cNvCxnSpPr/>
          <p:nvPr/>
        </p:nvCxnSpPr>
        <p:spPr>
          <a:xfrm>
            <a:off x="6084168" y="515719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084168" y="530959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84168" y="5445224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084168" y="5589240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084168" y="5733256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8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Headings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Students are given a </a:t>
            </a:r>
            <a:r>
              <a:rPr lang="en-GB" dirty="0" err="1"/>
              <a:t>handout</a:t>
            </a:r>
            <a:r>
              <a:rPr lang="en-GB" dirty="0"/>
              <a:t> with no headings or subheadings, but with space for these.  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Students </a:t>
            </a:r>
            <a:r>
              <a:rPr lang="en-GB" dirty="0"/>
              <a:t>read the </a:t>
            </a:r>
            <a:r>
              <a:rPr lang="en-GB" dirty="0" err="1"/>
              <a:t>handout</a:t>
            </a:r>
            <a:r>
              <a:rPr lang="en-GB" dirty="0"/>
              <a:t> and decide headings </a:t>
            </a:r>
            <a:r>
              <a:rPr lang="en-GB" i="1" dirty="0"/>
              <a:t>that summarise what follows in that section of text in the form of a statement</a:t>
            </a:r>
            <a:r>
              <a:rPr lang="en-GB" dirty="0"/>
              <a:t>. 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You </a:t>
            </a:r>
            <a:r>
              <a:rPr lang="en-GB" dirty="0"/>
              <a:t>can adapt an existing </a:t>
            </a:r>
            <a:r>
              <a:rPr lang="en-GB" dirty="0" err="1"/>
              <a:t>handout</a:t>
            </a:r>
            <a:r>
              <a:rPr lang="en-GB" dirty="0"/>
              <a:t> by removing existing headings, and or by asking students to write a ‘heading’ for each paragraph in the margin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90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73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Headings</vt:lpstr>
      <vt:lpstr>Headings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150</cp:revision>
  <dcterms:created xsi:type="dcterms:W3CDTF">2012-01-26T14:18:16Z</dcterms:created>
  <dcterms:modified xsi:type="dcterms:W3CDTF">2015-09-26T11:41:24Z</dcterms:modified>
</cp:coreProperties>
</file>