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752" r:id="rId2"/>
    <p:sldId id="753" r:id="rId3"/>
    <p:sldId id="754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  <p:sldId id="764" r:id="rId14"/>
    <p:sldId id="7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>
        <p:scale>
          <a:sx n="57" d="100"/>
          <a:sy n="57" d="100"/>
        </p:scale>
        <p:origin x="-174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04E224-59B5-40C0-9BAE-FDA0896DAE63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CC507B-DCC4-4991-990A-5389200E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2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C507B-DCC4-4991-990A-5389200EC0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CC27F-FBD6-4AA3-8310-C5FE16BFECF7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7E7A-FA0F-4251-B34D-03FEED39A8DB}" type="datetimeFigureOut">
              <a:rPr lang="en-IE" smtClean="0"/>
              <a:pPr/>
              <a:t>28/09/2015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2DA5-0FBE-4AA5-8930-FAFCD2D0816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0" y="2294384"/>
            <a:ext cx="4176464" cy="990600"/>
          </a:xfrm>
        </p:spPr>
        <p:txBody>
          <a:bodyPr/>
          <a:lstStyle/>
          <a:p>
            <a:r>
              <a:rPr lang="en-IE" dirty="0" smtClean="0"/>
              <a:t>Flow Charting</a:t>
            </a:r>
            <a:endParaRPr lang="en-US" dirty="0" smtClean="0"/>
          </a:p>
        </p:txBody>
      </p:sp>
      <p:pic>
        <p:nvPicPr>
          <p:cNvPr id="3" name="Picture 2" descr="DIT-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930352" cy="3930352"/>
          </a:xfrm>
          <a:prstGeom prst="rect">
            <a:avLst/>
          </a:prstGeom>
        </p:spPr>
      </p:pic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5940152" y="3501008"/>
            <a:ext cx="1630985" cy="23762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6278582" y="3501008"/>
            <a:ext cx="1054921" cy="1410072"/>
          </a:xfrm>
          <a:prstGeom prst="leftRight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Up-Down Arrow 6"/>
          <p:cNvSpPr/>
          <p:nvPr/>
        </p:nvSpPr>
        <p:spPr>
          <a:xfrm>
            <a:off x="6012160" y="4761148"/>
            <a:ext cx="504056" cy="1044116"/>
          </a:xfrm>
          <a:prstGeom prst="up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Up-Down Arrow 23"/>
          <p:cNvSpPr/>
          <p:nvPr/>
        </p:nvSpPr>
        <p:spPr>
          <a:xfrm>
            <a:off x="7020272" y="4797152"/>
            <a:ext cx="504056" cy="1044116"/>
          </a:xfrm>
          <a:prstGeom prst="up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GraceKe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80963"/>
            <a:ext cx="4754563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5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JohnDrum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208963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6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MickDu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58825"/>
            <a:ext cx="7772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amienF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7850"/>
            <a:ext cx="86360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WenzhengL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14325"/>
            <a:ext cx="65659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8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Flow Charting</a:t>
            </a:r>
            <a:endParaRPr lang="en-IE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E" sz="3600" dirty="0"/>
              <a:t>Students are given a text on an unfamiliar </a:t>
            </a:r>
            <a:r>
              <a:rPr lang="en-IE" sz="3600" dirty="0" smtClean="0"/>
              <a:t>topic. </a:t>
            </a:r>
            <a:r>
              <a:rPr lang="en-IE" sz="3600" dirty="0"/>
              <a:t>They are asked to study the text in pairs and then to produce a flowchart/diagram that summarises the process described in the text. </a:t>
            </a:r>
            <a:endParaRPr lang="en-IE" sz="3600" dirty="0" smtClean="0"/>
          </a:p>
          <a:p>
            <a:pPr>
              <a:lnSpc>
                <a:spcPct val="90000"/>
              </a:lnSpc>
            </a:pPr>
            <a:r>
              <a:rPr lang="en-IE" sz="3600" dirty="0" smtClean="0"/>
              <a:t>Now </a:t>
            </a:r>
            <a:r>
              <a:rPr lang="en-IE" sz="3600" dirty="0"/>
              <a:t>get them to assess what parts need to be changed to make it work </a:t>
            </a:r>
            <a:r>
              <a:rPr lang="en-IE" sz="3600" dirty="0" smtClean="0"/>
              <a:t>for a different scenario.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6813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mages-right-bg-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575"/>
            <a:ext cx="554513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3800" y="2273300"/>
            <a:ext cx="3744913" cy="2019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Diagrams </a:t>
            </a:r>
            <a:br>
              <a:rPr lang="en-GB" smtClean="0"/>
            </a:br>
            <a:r>
              <a:rPr lang="en-GB" smtClean="0"/>
              <a:t>of the 2009</a:t>
            </a:r>
            <a:br>
              <a:rPr lang="en-GB" smtClean="0"/>
            </a:br>
            <a:r>
              <a:rPr lang="en-GB" smtClean="0"/>
              <a:t>Claremont Report on </a:t>
            </a:r>
            <a:br>
              <a:rPr lang="en-GB" smtClean="0"/>
            </a:br>
            <a:r>
              <a:rPr lang="en-GB" smtClean="0"/>
              <a:t>Database Research</a:t>
            </a:r>
          </a:p>
        </p:txBody>
      </p:sp>
    </p:spTree>
    <p:extLst>
      <p:ext uri="{BB962C8B-B14F-4D97-AF65-F5344CB8AC3E}">
        <p14:creationId xmlns:p14="http://schemas.microsoft.com/office/powerpoint/2010/main" val="289115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dirty="0" smtClean="0"/>
              <a:t>Agrawal et al. (2009) "</a:t>
            </a:r>
            <a:r>
              <a:rPr lang="en-IE" i="1" dirty="0" smtClean="0"/>
              <a:t>The Claremont Report on Database Research</a:t>
            </a:r>
            <a:r>
              <a:rPr lang="en-IE" dirty="0" smtClean="0"/>
              <a:t>", Communications of the ACM, 52(6</a:t>
            </a:r>
            <a:r>
              <a:rPr lang="en-IE" dirty="0" smtClean="0"/>
              <a:t>).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51015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Zhimin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82613"/>
            <a:ext cx="719296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7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omasVa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80975"/>
            <a:ext cx="9047162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0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eanMcGr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08000"/>
            <a:ext cx="80073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8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ermotTrel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76225"/>
            <a:ext cx="47434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aithShi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71475"/>
            <a:ext cx="8026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1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84</Words>
  <Application>Microsoft Office PowerPoint</Application>
  <PresentationFormat>On-screen Show (4:3)</PresentationFormat>
  <Paragraphs>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Flow Charting</vt:lpstr>
      <vt:lpstr>Flow Charting</vt:lpstr>
      <vt:lpstr>Diagrams  of the 2009 Claremont Report on  Database Research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</dc:title>
  <dc:creator>Damian Gordon Staff</dc:creator>
  <cp:lastModifiedBy>DIT</cp:lastModifiedBy>
  <cp:revision>151</cp:revision>
  <dcterms:created xsi:type="dcterms:W3CDTF">2012-01-26T14:18:16Z</dcterms:created>
  <dcterms:modified xsi:type="dcterms:W3CDTF">2015-09-28T11:05:03Z</dcterms:modified>
</cp:coreProperties>
</file>