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41" r:id="rId2"/>
    <p:sldId id="74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Fact Rounding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6012160" y="3573016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6126460" y="47160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6126460" y="40302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>
            <a:off x="6126460" y="43731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6126460" y="36873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 rot="5400000">
            <a:off x="7059910" y="37127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7155160" y="40492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7155160" y="44048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7155160" y="47604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auto">
          <a:xfrm rot="10800000">
            <a:off x="7021810" y="5087491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6469360" y="5262116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 rot="10800000">
            <a:off x="6507460" y="3677791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 rot="16200000">
            <a:off x="6126460" y="50589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77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Fact Rounding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/>
              <a:t>The Fact rounding technique works as follows, towards the end of a lesson the students are asked to recall one fact from the material covered. Another student should not repeat a fact already mentioned and the activity should continue until all the lesson material has been covered.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10712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56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Fact Rounding</vt:lpstr>
      <vt:lpstr>Fact Rounding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2015-09-26T11:41:04Z</dcterms:modified>
</cp:coreProperties>
</file>