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notesMasterIdLst>
    <p:notesMasterId r:id="rId4"/>
  </p:notesMasterIdLst>
  <p:sldIdLst>
    <p:sldId id="741" r:id="rId2"/>
    <p:sldId id="742" r:id="rId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23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23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23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23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23" charset="0"/>
        <a:ea typeface="+mn-ea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pitchFamily="-123" charset="0"/>
        <a:ea typeface="+mn-ea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pitchFamily="-123" charset="0"/>
        <a:ea typeface="+mn-ea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pitchFamily="-123" charset="0"/>
        <a:ea typeface="+mn-ea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pitchFamily="-123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3399"/>
    <a:srgbClr val="FF0066"/>
    <a:srgbClr val="9933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0747" autoAdjust="0"/>
  </p:normalViewPr>
  <p:slideViewPr>
    <p:cSldViewPr>
      <p:cViewPr>
        <p:scale>
          <a:sx n="57" d="100"/>
          <a:sy n="57" d="100"/>
        </p:scale>
        <p:origin x="-1746" y="-29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A504E224-59B5-40C0-9BAE-FDA0896DAE63}" type="datetimeFigureOut">
              <a:rPr lang="en-US"/>
              <a:pPr>
                <a:defRPr/>
              </a:pPr>
              <a:t>9/26/2015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B5CC507B-DCC4-4991-990A-5389200EC0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58255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23" charset="-128"/>
        <a:cs typeface="ＭＳ Ｐゴシック" pitchFamily="-123" charset="-128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23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23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23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23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CC507B-DCC4-4991-990A-5389200EC0F8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90A2867-748B-4DCE-93F5-266CFBEC48F8}" type="slidenum">
              <a:rPr lang="en-GB" smtClean="0"/>
              <a:pPr/>
              <a:t>2</a:t>
            </a:fld>
            <a:endParaRPr lang="en-GB" smtClean="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F7E7A-FA0F-4251-B34D-03FEED39A8DB}" type="datetimeFigureOut">
              <a:rPr lang="en-IE" smtClean="0"/>
              <a:pPr/>
              <a:t>26/09/2015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92DA5-0FBE-4AA5-8930-FAFCD2D08169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F7E7A-FA0F-4251-B34D-03FEED39A8DB}" type="datetimeFigureOut">
              <a:rPr lang="en-IE" smtClean="0"/>
              <a:pPr/>
              <a:t>26/09/2015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92DA5-0FBE-4AA5-8930-FAFCD2D08169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F7E7A-FA0F-4251-B34D-03FEED39A8DB}" type="datetimeFigureOut">
              <a:rPr lang="en-IE" smtClean="0"/>
              <a:pPr/>
              <a:t>26/09/2015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92DA5-0FBE-4AA5-8930-FAFCD2D08169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F7E7A-FA0F-4251-B34D-03FEED39A8DB}" type="datetimeFigureOut">
              <a:rPr lang="en-IE" smtClean="0"/>
              <a:pPr/>
              <a:t>26/09/2015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92DA5-0FBE-4AA5-8930-FAFCD2D08169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F7E7A-FA0F-4251-B34D-03FEED39A8DB}" type="datetimeFigureOut">
              <a:rPr lang="en-IE" smtClean="0"/>
              <a:pPr/>
              <a:t>26/09/2015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92DA5-0FBE-4AA5-8930-FAFCD2D08169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F7E7A-FA0F-4251-B34D-03FEED39A8DB}" type="datetimeFigureOut">
              <a:rPr lang="en-IE" smtClean="0"/>
              <a:pPr/>
              <a:t>26/09/2015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92DA5-0FBE-4AA5-8930-FAFCD2D08169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F7E7A-FA0F-4251-B34D-03FEED39A8DB}" type="datetimeFigureOut">
              <a:rPr lang="en-IE" smtClean="0"/>
              <a:pPr/>
              <a:t>26/09/2015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92DA5-0FBE-4AA5-8930-FAFCD2D08169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F7E7A-FA0F-4251-B34D-03FEED39A8DB}" type="datetimeFigureOut">
              <a:rPr lang="en-IE" smtClean="0"/>
              <a:pPr/>
              <a:t>26/09/2015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92DA5-0FBE-4AA5-8930-FAFCD2D08169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F7E7A-FA0F-4251-B34D-03FEED39A8DB}" type="datetimeFigureOut">
              <a:rPr lang="en-IE" smtClean="0"/>
              <a:pPr/>
              <a:t>26/09/2015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92DA5-0FBE-4AA5-8930-FAFCD2D08169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F7E7A-FA0F-4251-B34D-03FEED39A8DB}" type="datetimeFigureOut">
              <a:rPr lang="en-IE" smtClean="0"/>
              <a:pPr/>
              <a:t>26/09/2015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92DA5-0FBE-4AA5-8930-FAFCD2D08169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F7E7A-FA0F-4251-B34D-03FEED39A8DB}" type="datetimeFigureOut">
              <a:rPr lang="en-IE" smtClean="0"/>
              <a:pPr/>
              <a:t>26/09/2015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92DA5-0FBE-4AA5-8930-FAFCD2D08169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AF7E7A-FA0F-4251-B34D-03FEED39A8DB}" type="datetimeFigureOut">
              <a:rPr lang="en-IE" smtClean="0"/>
              <a:pPr/>
              <a:t>26/09/2015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F92DA5-0FBE-4AA5-8930-FAFCD2D08169}" type="slidenum">
              <a:rPr lang="en-IE" smtClean="0"/>
              <a:pPr/>
              <a:t>‹#›</a:t>
            </a:fld>
            <a:endParaRPr lang="en-I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ctrTitle"/>
          </p:nvPr>
        </p:nvSpPr>
        <p:spPr>
          <a:xfrm>
            <a:off x="4572000" y="2294384"/>
            <a:ext cx="4176464" cy="990600"/>
          </a:xfrm>
        </p:spPr>
        <p:txBody>
          <a:bodyPr>
            <a:normAutofit/>
          </a:bodyPr>
          <a:lstStyle/>
          <a:p>
            <a:r>
              <a:rPr lang="en-IE" dirty="0" smtClean="0"/>
              <a:t>Fact Rounding</a:t>
            </a:r>
            <a:endParaRPr lang="en-US" dirty="0" smtClean="0"/>
          </a:p>
        </p:txBody>
      </p:sp>
      <p:pic>
        <p:nvPicPr>
          <p:cNvPr id="3" name="Picture 2" descr="DIT-logo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3528" y="1052736"/>
            <a:ext cx="3930352" cy="3930352"/>
          </a:xfrm>
          <a:prstGeom prst="rect">
            <a:avLst/>
          </a:prstGeom>
        </p:spPr>
      </p:pic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0" y="457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AutoShape 15"/>
          <p:cNvSpPr>
            <a:spLocks noChangeArrowheads="1"/>
          </p:cNvSpPr>
          <p:nvPr/>
        </p:nvSpPr>
        <p:spPr bwMode="auto">
          <a:xfrm>
            <a:off x="6012160" y="3573016"/>
            <a:ext cx="1371600" cy="18288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E"/>
          </a:p>
        </p:txBody>
      </p:sp>
      <p:sp>
        <p:nvSpPr>
          <p:cNvPr id="22" name="AutoShape 14"/>
          <p:cNvSpPr>
            <a:spLocks noChangeArrowheads="1"/>
          </p:cNvSpPr>
          <p:nvPr/>
        </p:nvSpPr>
        <p:spPr bwMode="auto">
          <a:xfrm>
            <a:off x="6126460" y="4716016"/>
            <a:ext cx="114300" cy="228600"/>
          </a:xfrm>
          <a:prstGeom prst="upArrow">
            <a:avLst>
              <a:gd name="adj1" fmla="val 50000"/>
              <a:gd name="adj2" fmla="val 5000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E"/>
          </a:p>
        </p:txBody>
      </p:sp>
      <p:sp>
        <p:nvSpPr>
          <p:cNvPr id="23" name="AutoShape 13"/>
          <p:cNvSpPr>
            <a:spLocks noChangeArrowheads="1"/>
          </p:cNvSpPr>
          <p:nvPr/>
        </p:nvSpPr>
        <p:spPr bwMode="auto">
          <a:xfrm>
            <a:off x="6126460" y="4030216"/>
            <a:ext cx="114300" cy="228600"/>
          </a:xfrm>
          <a:prstGeom prst="upArrow">
            <a:avLst>
              <a:gd name="adj1" fmla="val 50000"/>
              <a:gd name="adj2" fmla="val 5000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E"/>
          </a:p>
        </p:txBody>
      </p:sp>
      <p:sp>
        <p:nvSpPr>
          <p:cNvPr id="24" name="AutoShape 12"/>
          <p:cNvSpPr>
            <a:spLocks noChangeArrowheads="1"/>
          </p:cNvSpPr>
          <p:nvPr/>
        </p:nvSpPr>
        <p:spPr bwMode="auto">
          <a:xfrm>
            <a:off x="6126460" y="4373116"/>
            <a:ext cx="114300" cy="228600"/>
          </a:xfrm>
          <a:prstGeom prst="upArrow">
            <a:avLst>
              <a:gd name="adj1" fmla="val 50000"/>
              <a:gd name="adj2" fmla="val 5000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E"/>
          </a:p>
        </p:txBody>
      </p:sp>
      <p:sp>
        <p:nvSpPr>
          <p:cNvPr id="25" name="AutoShape 11"/>
          <p:cNvSpPr>
            <a:spLocks noChangeArrowheads="1"/>
          </p:cNvSpPr>
          <p:nvPr/>
        </p:nvSpPr>
        <p:spPr bwMode="auto">
          <a:xfrm>
            <a:off x="6126460" y="3687316"/>
            <a:ext cx="228600" cy="228600"/>
          </a:xfrm>
          <a:custGeom>
            <a:avLst/>
            <a:gdLst>
              <a:gd name="G0" fmla="+- 15126 0 0"/>
              <a:gd name="G1" fmla="+- 2912 0 0"/>
              <a:gd name="G2" fmla="+- 12158 0 2912"/>
              <a:gd name="G3" fmla="+- G2 0 2912"/>
              <a:gd name="G4" fmla="*/ G3 32768 32059"/>
              <a:gd name="G5" fmla="*/ G4 1 2"/>
              <a:gd name="G6" fmla="+- 21600 0 15126"/>
              <a:gd name="G7" fmla="*/ G6 2912 6079"/>
              <a:gd name="G8" fmla="+- G7 15126 0"/>
              <a:gd name="T0" fmla="*/ 15126 w 21600"/>
              <a:gd name="T1" fmla="*/ 0 h 21600"/>
              <a:gd name="T2" fmla="*/ 15126 w 21600"/>
              <a:gd name="T3" fmla="*/ 12158 h 21600"/>
              <a:gd name="T4" fmla="*/ 3237 w 21600"/>
              <a:gd name="T5" fmla="*/ 21600 h 21600"/>
              <a:gd name="T6" fmla="*/ 21600 w 21600"/>
              <a:gd name="T7" fmla="*/ 6079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G1 h 21600"/>
              <a:gd name="T14" fmla="*/ G8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E"/>
          </a:p>
        </p:txBody>
      </p:sp>
      <p:sp>
        <p:nvSpPr>
          <p:cNvPr id="26" name="AutoShape 10"/>
          <p:cNvSpPr>
            <a:spLocks noChangeArrowheads="1"/>
          </p:cNvSpPr>
          <p:nvPr/>
        </p:nvSpPr>
        <p:spPr bwMode="auto">
          <a:xfrm rot="5400000">
            <a:off x="7059910" y="3712716"/>
            <a:ext cx="228600" cy="228600"/>
          </a:xfrm>
          <a:custGeom>
            <a:avLst/>
            <a:gdLst>
              <a:gd name="G0" fmla="+- 15126 0 0"/>
              <a:gd name="G1" fmla="+- 2912 0 0"/>
              <a:gd name="G2" fmla="+- 12158 0 2912"/>
              <a:gd name="G3" fmla="+- G2 0 2912"/>
              <a:gd name="G4" fmla="*/ G3 32768 32059"/>
              <a:gd name="G5" fmla="*/ G4 1 2"/>
              <a:gd name="G6" fmla="+- 21600 0 15126"/>
              <a:gd name="G7" fmla="*/ G6 2912 6079"/>
              <a:gd name="G8" fmla="+- G7 15126 0"/>
              <a:gd name="T0" fmla="*/ 15126 w 21600"/>
              <a:gd name="T1" fmla="*/ 0 h 21600"/>
              <a:gd name="T2" fmla="*/ 15126 w 21600"/>
              <a:gd name="T3" fmla="*/ 12158 h 21600"/>
              <a:gd name="T4" fmla="*/ 3237 w 21600"/>
              <a:gd name="T5" fmla="*/ 21600 h 21600"/>
              <a:gd name="T6" fmla="*/ 21600 w 21600"/>
              <a:gd name="T7" fmla="*/ 6079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G1 h 21600"/>
              <a:gd name="T14" fmla="*/ G8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E"/>
          </a:p>
        </p:txBody>
      </p:sp>
      <p:sp>
        <p:nvSpPr>
          <p:cNvPr id="27" name="AutoShape 9"/>
          <p:cNvSpPr>
            <a:spLocks noChangeArrowheads="1"/>
          </p:cNvSpPr>
          <p:nvPr/>
        </p:nvSpPr>
        <p:spPr bwMode="auto">
          <a:xfrm>
            <a:off x="7155160" y="4049266"/>
            <a:ext cx="114300" cy="22860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E"/>
          </a:p>
        </p:txBody>
      </p:sp>
      <p:sp>
        <p:nvSpPr>
          <p:cNvPr id="28" name="AutoShape 8"/>
          <p:cNvSpPr>
            <a:spLocks noChangeArrowheads="1"/>
          </p:cNvSpPr>
          <p:nvPr/>
        </p:nvSpPr>
        <p:spPr bwMode="auto">
          <a:xfrm>
            <a:off x="7155160" y="4404866"/>
            <a:ext cx="114300" cy="22860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E"/>
          </a:p>
        </p:txBody>
      </p:sp>
      <p:sp>
        <p:nvSpPr>
          <p:cNvPr id="29" name="AutoShape 7"/>
          <p:cNvSpPr>
            <a:spLocks noChangeArrowheads="1"/>
          </p:cNvSpPr>
          <p:nvPr/>
        </p:nvSpPr>
        <p:spPr bwMode="auto">
          <a:xfrm>
            <a:off x="7155160" y="4760466"/>
            <a:ext cx="114300" cy="22860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E"/>
          </a:p>
        </p:txBody>
      </p:sp>
      <p:sp>
        <p:nvSpPr>
          <p:cNvPr id="30" name="AutoShape 6"/>
          <p:cNvSpPr>
            <a:spLocks noChangeArrowheads="1"/>
          </p:cNvSpPr>
          <p:nvPr/>
        </p:nvSpPr>
        <p:spPr bwMode="auto">
          <a:xfrm rot="10800000">
            <a:off x="7021810" y="5087491"/>
            <a:ext cx="228600" cy="228600"/>
          </a:xfrm>
          <a:custGeom>
            <a:avLst/>
            <a:gdLst>
              <a:gd name="G0" fmla="+- 15126 0 0"/>
              <a:gd name="G1" fmla="+- 2912 0 0"/>
              <a:gd name="G2" fmla="+- 12158 0 2912"/>
              <a:gd name="G3" fmla="+- G2 0 2912"/>
              <a:gd name="G4" fmla="*/ G3 32768 32059"/>
              <a:gd name="G5" fmla="*/ G4 1 2"/>
              <a:gd name="G6" fmla="+- 21600 0 15126"/>
              <a:gd name="G7" fmla="*/ G6 2912 6079"/>
              <a:gd name="G8" fmla="+- G7 15126 0"/>
              <a:gd name="T0" fmla="*/ 15126 w 21600"/>
              <a:gd name="T1" fmla="*/ 0 h 21600"/>
              <a:gd name="T2" fmla="*/ 15126 w 21600"/>
              <a:gd name="T3" fmla="*/ 12158 h 21600"/>
              <a:gd name="T4" fmla="*/ 3237 w 21600"/>
              <a:gd name="T5" fmla="*/ 21600 h 21600"/>
              <a:gd name="T6" fmla="*/ 21600 w 21600"/>
              <a:gd name="T7" fmla="*/ 6079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G1 h 21600"/>
              <a:gd name="T14" fmla="*/ G8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E"/>
          </a:p>
        </p:txBody>
      </p:sp>
      <p:sp>
        <p:nvSpPr>
          <p:cNvPr id="31" name="AutoShape 5"/>
          <p:cNvSpPr>
            <a:spLocks noChangeArrowheads="1"/>
          </p:cNvSpPr>
          <p:nvPr/>
        </p:nvSpPr>
        <p:spPr bwMode="auto">
          <a:xfrm>
            <a:off x="6469360" y="5262116"/>
            <a:ext cx="457200" cy="114300"/>
          </a:xfrm>
          <a:prstGeom prst="leftArrow">
            <a:avLst>
              <a:gd name="adj1" fmla="val 50000"/>
              <a:gd name="adj2" fmla="val 10000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E"/>
          </a:p>
        </p:txBody>
      </p:sp>
      <p:sp>
        <p:nvSpPr>
          <p:cNvPr id="32" name="AutoShape 4"/>
          <p:cNvSpPr>
            <a:spLocks noChangeArrowheads="1"/>
          </p:cNvSpPr>
          <p:nvPr/>
        </p:nvSpPr>
        <p:spPr bwMode="auto">
          <a:xfrm rot="10800000">
            <a:off x="6507460" y="3677791"/>
            <a:ext cx="457200" cy="114300"/>
          </a:xfrm>
          <a:prstGeom prst="leftArrow">
            <a:avLst>
              <a:gd name="adj1" fmla="val 50000"/>
              <a:gd name="adj2" fmla="val 10000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E"/>
          </a:p>
        </p:txBody>
      </p:sp>
      <p:sp>
        <p:nvSpPr>
          <p:cNvPr id="33" name="AutoShape 3"/>
          <p:cNvSpPr>
            <a:spLocks noChangeArrowheads="1"/>
          </p:cNvSpPr>
          <p:nvPr/>
        </p:nvSpPr>
        <p:spPr bwMode="auto">
          <a:xfrm rot="16200000">
            <a:off x="6126460" y="5058916"/>
            <a:ext cx="228600" cy="228600"/>
          </a:xfrm>
          <a:custGeom>
            <a:avLst/>
            <a:gdLst>
              <a:gd name="G0" fmla="+- 15126 0 0"/>
              <a:gd name="G1" fmla="+- 2912 0 0"/>
              <a:gd name="G2" fmla="+- 12158 0 2912"/>
              <a:gd name="G3" fmla="+- G2 0 2912"/>
              <a:gd name="G4" fmla="*/ G3 32768 32059"/>
              <a:gd name="G5" fmla="*/ G4 1 2"/>
              <a:gd name="G6" fmla="+- 21600 0 15126"/>
              <a:gd name="G7" fmla="*/ G6 2912 6079"/>
              <a:gd name="G8" fmla="+- G7 15126 0"/>
              <a:gd name="T0" fmla="*/ 15126 w 21600"/>
              <a:gd name="T1" fmla="*/ 0 h 21600"/>
              <a:gd name="T2" fmla="*/ 15126 w 21600"/>
              <a:gd name="T3" fmla="*/ 12158 h 21600"/>
              <a:gd name="T4" fmla="*/ 3237 w 21600"/>
              <a:gd name="T5" fmla="*/ 21600 h 21600"/>
              <a:gd name="T6" fmla="*/ 21600 w 21600"/>
              <a:gd name="T7" fmla="*/ 6079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G1 h 21600"/>
              <a:gd name="T14" fmla="*/ G8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447704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931863" y="96838"/>
            <a:ext cx="7527925" cy="1412875"/>
          </a:xfrm>
        </p:spPr>
        <p:txBody>
          <a:bodyPr/>
          <a:lstStyle/>
          <a:p>
            <a:pPr eaLnBrk="1" hangingPunct="1"/>
            <a:r>
              <a:rPr lang="en-IE" dirty="0" smtClean="0"/>
              <a:t>Fact Rounding</a:t>
            </a:r>
            <a:endParaRPr lang="en-GB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sz="3600" dirty="0"/>
              <a:t>The Fact rounding technique works as follows, towards the end of a lesson the students are asked to recall one fact from the material covered. Another student should not repeat a fact already mentioned and the activity should continue until all the lesson material has been covered. </a:t>
            </a:r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271071285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1138</TotalTime>
  <Words>56</Words>
  <Application>Microsoft Office PowerPoint</Application>
  <PresentationFormat>On-screen Show (4:3)</PresentationFormat>
  <Paragraphs>5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Fact Rounding</vt:lpstr>
      <vt:lpstr>Fact Rounding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Universal Design</dc:title>
  <dc:creator>Damian Gordon Staff</dc:creator>
  <cp:lastModifiedBy>DIT</cp:lastModifiedBy>
  <cp:revision>150</cp:revision>
  <dcterms:created xsi:type="dcterms:W3CDTF">2012-01-26T14:18:16Z</dcterms:created>
  <dcterms:modified xsi:type="dcterms:W3CDTF">2015-09-26T11:41:04Z</dcterms:modified>
</cp:coreProperties>
</file>