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4"/>
  </p:notesMasterIdLst>
  <p:sldIdLst>
    <p:sldId id="750" r:id="rId2"/>
    <p:sldId id="751" r:id="rId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23" charset="0"/>
        <a:ea typeface="+mn-ea"/>
        <a:cs typeface="+mn-cs"/>
      </a:defRPr>
    </a:lvl1pPr>
    <a:lvl2pPr marL="457200" algn="l" rtl="0" fontAlgn="base">
      <a:spcBef>
        <a:spcPct val="0"/>
      </a:spcBef>
      <a:spcAft>
        <a:spcPct val="0"/>
      </a:spcAft>
      <a:defRPr kern="1200">
        <a:solidFill>
          <a:schemeClr val="tx1"/>
        </a:solidFill>
        <a:latin typeface="Arial" pitchFamily="-123" charset="0"/>
        <a:ea typeface="+mn-ea"/>
        <a:cs typeface="+mn-cs"/>
      </a:defRPr>
    </a:lvl2pPr>
    <a:lvl3pPr marL="914400" algn="l" rtl="0" fontAlgn="base">
      <a:spcBef>
        <a:spcPct val="0"/>
      </a:spcBef>
      <a:spcAft>
        <a:spcPct val="0"/>
      </a:spcAft>
      <a:defRPr kern="1200">
        <a:solidFill>
          <a:schemeClr val="tx1"/>
        </a:solidFill>
        <a:latin typeface="Arial" pitchFamily="-123" charset="0"/>
        <a:ea typeface="+mn-ea"/>
        <a:cs typeface="+mn-cs"/>
      </a:defRPr>
    </a:lvl3pPr>
    <a:lvl4pPr marL="1371600" algn="l" rtl="0" fontAlgn="base">
      <a:spcBef>
        <a:spcPct val="0"/>
      </a:spcBef>
      <a:spcAft>
        <a:spcPct val="0"/>
      </a:spcAft>
      <a:defRPr kern="1200">
        <a:solidFill>
          <a:schemeClr val="tx1"/>
        </a:solidFill>
        <a:latin typeface="Arial" pitchFamily="-123" charset="0"/>
        <a:ea typeface="+mn-ea"/>
        <a:cs typeface="+mn-cs"/>
      </a:defRPr>
    </a:lvl4pPr>
    <a:lvl5pPr marL="1828800" algn="l" rtl="0" fontAlgn="base">
      <a:spcBef>
        <a:spcPct val="0"/>
      </a:spcBef>
      <a:spcAft>
        <a:spcPct val="0"/>
      </a:spcAft>
      <a:defRPr kern="1200">
        <a:solidFill>
          <a:schemeClr val="tx1"/>
        </a:solidFill>
        <a:latin typeface="Arial" pitchFamily="-123" charset="0"/>
        <a:ea typeface="+mn-ea"/>
        <a:cs typeface="+mn-cs"/>
      </a:defRPr>
    </a:lvl5pPr>
    <a:lvl6pPr marL="2286000" algn="l" defTabSz="457200" rtl="0" eaLnBrk="1" latinLnBrk="0" hangingPunct="1">
      <a:defRPr kern="1200">
        <a:solidFill>
          <a:schemeClr val="tx1"/>
        </a:solidFill>
        <a:latin typeface="Arial" pitchFamily="-123" charset="0"/>
        <a:ea typeface="+mn-ea"/>
        <a:cs typeface="+mn-cs"/>
      </a:defRPr>
    </a:lvl6pPr>
    <a:lvl7pPr marL="2743200" algn="l" defTabSz="457200" rtl="0" eaLnBrk="1" latinLnBrk="0" hangingPunct="1">
      <a:defRPr kern="1200">
        <a:solidFill>
          <a:schemeClr val="tx1"/>
        </a:solidFill>
        <a:latin typeface="Arial" pitchFamily="-123" charset="0"/>
        <a:ea typeface="+mn-ea"/>
        <a:cs typeface="+mn-cs"/>
      </a:defRPr>
    </a:lvl7pPr>
    <a:lvl8pPr marL="3200400" algn="l" defTabSz="457200" rtl="0" eaLnBrk="1" latinLnBrk="0" hangingPunct="1">
      <a:defRPr kern="1200">
        <a:solidFill>
          <a:schemeClr val="tx1"/>
        </a:solidFill>
        <a:latin typeface="Arial" pitchFamily="-123" charset="0"/>
        <a:ea typeface="+mn-ea"/>
        <a:cs typeface="+mn-cs"/>
      </a:defRPr>
    </a:lvl8pPr>
    <a:lvl9pPr marL="3657600" algn="l" defTabSz="457200" rtl="0" eaLnBrk="1" latinLnBrk="0" hangingPunct="1">
      <a:defRPr kern="1200">
        <a:solidFill>
          <a:schemeClr val="tx1"/>
        </a:solidFill>
        <a:latin typeface="Arial" pitchFamily="-123"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99"/>
    <a:srgbClr val="FF0066"/>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747" autoAdjust="0"/>
  </p:normalViewPr>
  <p:slideViewPr>
    <p:cSldViewPr>
      <p:cViewPr>
        <p:scale>
          <a:sx n="57" d="100"/>
          <a:sy n="57" d="100"/>
        </p:scale>
        <p:origin x="-1746" y="-29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504E224-59B5-40C0-9BAE-FDA0896DAE63}" type="datetimeFigureOut">
              <a:rPr lang="en-US"/>
              <a:pPr>
                <a:defRPr/>
              </a:pPr>
              <a:t>9/26/2015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5CC507B-DCC4-4991-990A-5389200EC0F8}" type="slidenum">
              <a:rPr lang="en-US"/>
              <a:pPr>
                <a:defRPr/>
              </a:pPr>
              <a:t>‹#›</a:t>
            </a:fld>
            <a:endParaRPr lang="en-US"/>
          </a:p>
        </p:txBody>
      </p:sp>
    </p:spTree>
    <p:extLst>
      <p:ext uri="{BB962C8B-B14F-4D97-AF65-F5344CB8AC3E}">
        <p14:creationId xmlns:p14="http://schemas.microsoft.com/office/powerpoint/2010/main" val="38495825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pitchFamily="-123" charset="-128"/>
        <a:cs typeface="ＭＳ Ｐゴシック" pitchFamily="-123" charset="-128"/>
      </a:defRPr>
    </a:lvl1pPr>
    <a:lvl2pPr marL="457200" algn="l" rtl="0" fontAlgn="base">
      <a:spcBef>
        <a:spcPct val="30000"/>
      </a:spcBef>
      <a:spcAft>
        <a:spcPct val="0"/>
      </a:spcAft>
      <a:defRPr sz="1200" kern="1200">
        <a:solidFill>
          <a:schemeClr val="tx1"/>
        </a:solidFill>
        <a:latin typeface="+mn-lt"/>
        <a:ea typeface="ＭＳ Ｐゴシック" pitchFamily="-123" charset="-128"/>
        <a:cs typeface="+mn-cs"/>
      </a:defRPr>
    </a:lvl2pPr>
    <a:lvl3pPr marL="914400" algn="l" rtl="0" fontAlgn="base">
      <a:spcBef>
        <a:spcPct val="30000"/>
      </a:spcBef>
      <a:spcAft>
        <a:spcPct val="0"/>
      </a:spcAft>
      <a:defRPr sz="1200" kern="1200">
        <a:solidFill>
          <a:schemeClr val="tx1"/>
        </a:solidFill>
        <a:latin typeface="+mn-lt"/>
        <a:ea typeface="ＭＳ Ｐゴシック" pitchFamily="-123" charset="-128"/>
        <a:cs typeface="+mn-cs"/>
      </a:defRPr>
    </a:lvl3pPr>
    <a:lvl4pPr marL="1371600" algn="l" rtl="0" fontAlgn="base">
      <a:spcBef>
        <a:spcPct val="30000"/>
      </a:spcBef>
      <a:spcAft>
        <a:spcPct val="0"/>
      </a:spcAft>
      <a:defRPr sz="1200" kern="1200">
        <a:solidFill>
          <a:schemeClr val="tx1"/>
        </a:solidFill>
        <a:latin typeface="+mn-lt"/>
        <a:ea typeface="ＭＳ Ｐゴシック" pitchFamily="-123" charset="-128"/>
        <a:cs typeface="+mn-cs"/>
      </a:defRPr>
    </a:lvl4pPr>
    <a:lvl5pPr marL="1828800" algn="l" rtl="0" fontAlgn="base">
      <a:spcBef>
        <a:spcPct val="30000"/>
      </a:spcBef>
      <a:spcAft>
        <a:spcPct val="0"/>
      </a:spcAft>
      <a:defRPr sz="1200" kern="1200">
        <a:solidFill>
          <a:schemeClr val="tx1"/>
        </a:solidFill>
        <a:latin typeface="+mn-lt"/>
        <a:ea typeface="ＭＳ Ｐゴシック" pitchFamily="-123"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pPr>
              <a:defRPr/>
            </a:pPr>
            <a:fld id="{B5CC507B-DCC4-4991-990A-5389200EC0F8}" type="slidenum">
              <a:rPr lang="en-US" smtClean="0"/>
              <a:pPr>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34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38CC27F-FBD6-4AA3-8310-C5FE16BFECF7}" type="slidenum">
              <a:rPr lang="en-US">
                <a:ea typeface="ＭＳ Ｐゴシック" pitchFamily="-123" charset="-128"/>
                <a:cs typeface="ＭＳ Ｐゴシック" pitchFamily="-123" charset="-128"/>
              </a:rPr>
              <a:pPr fontAlgn="base">
                <a:spcBef>
                  <a:spcPct val="0"/>
                </a:spcBef>
                <a:spcAft>
                  <a:spcPct val="0"/>
                </a:spcAft>
              </a:pPr>
              <a:t>2</a:t>
            </a:fld>
            <a:endParaRPr lang="en-US">
              <a:ea typeface="ＭＳ Ｐゴシック" pitchFamily="-123" charset="-128"/>
              <a:cs typeface="ＭＳ Ｐゴシック" pitchFamily="-123"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AF7E7A-FA0F-4251-B34D-03FEED39A8DB}" type="datetimeFigureOut">
              <a:rPr lang="en-IE" smtClean="0"/>
              <a:pPr/>
              <a:t>26/09/2015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15F92DA5-0FBE-4AA5-8930-FAFCD2D08169}"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AF7E7A-FA0F-4251-B34D-03FEED39A8DB}" type="datetimeFigureOut">
              <a:rPr lang="en-IE" smtClean="0"/>
              <a:pPr/>
              <a:t>26/09/2015</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F92DA5-0FBE-4AA5-8930-FAFCD2D08169}"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4572000" y="2294384"/>
            <a:ext cx="4176464" cy="990600"/>
          </a:xfrm>
        </p:spPr>
        <p:txBody>
          <a:bodyPr/>
          <a:lstStyle/>
          <a:p>
            <a:r>
              <a:rPr lang="en-IE" dirty="0"/>
              <a:t>Active Writing</a:t>
            </a:r>
            <a:endParaRPr lang="en-US" dirty="0" smtClean="0"/>
          </a:p>
        </p:txBody>
      </p:sp>
      <p:pic>
        <p:nvPicPr>
          <p:cNvPr id="3" name="Picture 2" descr="DIT-logo.jpeg"/>
          <p:cNvPicPr>
            <a:picLocks noChangeAspect="1"/>
          </p:cNvPicPr>
          <p:nvPr/>
        </p:nvPicPr>
        <p:blipFill>
          <a:blip r:embed="rId3" cstate="print"/>
          <a:stretch>
            <a:fillRect/>
          </a:stretch>
        </p:blipFill>
        <p:spPr>
          <a:xfrm>
            <a:off x="323528" y="1052736"/>
            <a:ext cx="3930352" cy="3930352"/>
          </a:xfrm>
          <a:prstGeom prst="rect">
            <a:avLst/>
          </a:prstGeom>
        </p:spPr>
      </p:pic>
      <p:sp>
        <p:nvSpPr>
          <p:cNvPr id="23" name="AutoShape 10"/>
          <p:cNvSpPr>
            <a:spLocks noChangeArrowheads="1"/>
          </p:cNvSpPr>
          <p:nvPr/>
        </p:nvSpPr>
        <p:spPr bwMode="auto">
          <a:xfrm>
            <a:off x="4832548" y="4221088"/>
            <a:ext cx="1371600" cy="18288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E"/>
          </a:p>
        </p:txBody>
      </p:sp>
      <p:sp>
        <p:nvSpPr>
          <p:cNvPr id="24" name="AutoShape 9"/>
          <p:cNvSpPr>
            <a:spLocks noChangeArrowheads="1"/>
          </p:cNvSpPr>
          <p:nvPr/>
        </p:nvSpPr>
        <p:spPr bwMode="auto">
          <a:xfrm>
            <a:off x="7232848" y="4221088"/>
            <a:ext cx="1371600" cy="1828800"/>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IE"/>
          </a:p>
        </p:txBody>
      </p:sp>
      <p:sp>
        <p:nvSpPr>
          <p:cNvPr id="25" name="AutoShape 8"/>
          <p:cNvSpPr>
            <a:spLocks noChangeArrowheads="1"/>
          </p:cNvSpPr>
          <p:nvPr/>
        </p:nvSpPr>
        <p:spPr bwMode="auto">
          <a:xfrm>
            <a:off x="6004123" y="4703688"/>
            <a:ext cx="1371600" cy="8001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C0C0C0">
              <a:alpha val="62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IE"/>
          </a:p>
        </p:txBody>
      </p:sp>
      <p:sp>
        <p:nvSpPr>
          <p:cNvPr id="26" name="Rectangle 1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Rectangle 14"/>
          <p:cNvSpPr>
            <a:spLocks noChangeArrowheads="1"/>
          </p:cNvSpPr>
          <p:nvPr/>
        </p:nvSpPr>
        <p:spPr bwMode="auto">
          <a:xfrm>
            <a:off x="0" y="914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29"/>
          <p:cNvSpPr/>
          <p:nvPr/>
        </p:nvSpPr>
        <p:spPr>
          <a:xfrm>
            <a:off x="4988996" y="3707740"/>
            <a:ext cx="1184940" cy="369332"/>
          </a:xfrm>
          <a:prstGeom prst="rect">
            <a:avLst/>
          </a:prstGeom>
        </p:spPr>
        <p:txBody>
          <a:bodyPr wrap="none">
            <a:spAutoFit/>
          </a:bodyPr>
          <a:lstStyle/>
          <a:p>
            <a:r>
              <a:rPr lang="en-IE" dirty="0" smtClean="0"/>
              <a:t>Lesson </a:t>
            </a:r>
            <a:r>
              <a:rPr lang="en-IE" dirty="0"/>
              <a:t>1</a:t>
            </a:r>
            <a:r>
              <a:rPr lang="en-IE" dirty="0" smtClean="0"/>
              <a:t> </a:t>
            </a:r>
            <a:endParaRPr lang="en-IE" dirty="0"/>
          </a:p>
        </p:txBody>
      </p:sp>
      <p:sp>
        <p:nvSpPr>
          <p:cNvPr id="31" name="Rectangle 30"/>
          <p:cNvSpPr/>
          <p:nvPr/>
        </p:nvSpPr>
        <p:spPr>
          <a:xfrm>
            <a:off x="7347500" y="3717032"/>
            <a:ext cx="1184940" cy="369332"/>
          </a:xfrm>
          <a:prstGeom prst="rect">
            <a:avLst/>
          </a:prstGeom>
        </p:spPr>
        <p:txBody>
          <a:bodyPr wrap="none">
            <a:spAutoFit/>
          </a:bodyPr>
          <a:lstStyle/>
          <a:p>
            <a:r>
              <a:rPr lang="en-IE" dirty="0" smtClean="0"/>
              <a:t>Lesson 2 </a:t>
            </a:r>
            <a:endParaRPr lang="en-IE" dirty="0"/>
          </a:p>
        </p:txBody>
      </p:sp>
    </p:spTree>
    <p:extLst>
      <p:ext uri="{BB962C8B-B14F-4D97-AF65-F5344CB8AC3E}">
        <p14:creationId xmlns:p14="http://schemas.microsoft.com/office/powerpoint/2010/main" val="2967764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IE" dirty="0"/>
              <a:t>Active Writing</a:t>
            </a:r>
            <a:endParaRPr lang="en-IE" b="1" dirty="0" smtClean="0"/>
          </a:p>
        </p:txBody>
      </p:sp>
      <p:sp>
        <p:nvSpPr>
          <p:cNvPr id="5123" name="Content Placeholder 2"/>
          <p:cNvSpPr>
            <a:spLocks noGrp="1"/>
          </p:cNvSpPr>
          <p:nvPr>
            <p:ph idx="1"/>
          </p:nvPr>
        </p:nvSpPr>
        <p:spPr/>
        <p:txBody>
          <a:bodyPr>
            <a:noAutofit/>
          </a:bodyPr>
          <a:lstStyle/>
          <a:p>
            <a:pPr>
              <a:defRPr/>
            </a:pPr>
            <a:r>
              <a:rPr lang="en-IE" dirty="0"/>
              <a:t>The Active Writing technique is used as follows; at the end of the lesson students are asked to submit questions based on the material covered. These questions are used as an introduction to the next lesson. The purpose of this activity is to ensure that the students will have their questions answered and to reflect on the material.</a:t>
            </a:r>
            <a:endParaRPr lang="en-IE" dirty="0" smtClean="0"/>
          </a:p>
        </p:txBody>
      </p:sp>
    </p:spTree>
    <p:extLst>
      <p:ext uri="{BB962C8B-B14F-4D97-AF65-F5344CB8AC3E}">
        <p14:creationId xmlns:p14="http://schemas.microsoft.com/office/powerpoint/2010/main" val="5630324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1138</TotalTime>
  <Words>72</Words>
  <Application>Microsoft Office PowerPoint</Application>
  <PresentationFormat>On-screen Show (4:3)</PresentationFormat>
  <Paragraphs>7</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Active Writing</vt:lpstr>
      <vt:lpstr>Active Writing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Universal Design</dc:title>
  <dc:creator>Damian Gordon Staff</dc:creator>
  <cp:lastModifiedBy>DIT</cp:lastModifiedBy>
  <cp:revision>150</cp:revision>
  <dcterms:created xsi:type="dcterms:W3CDTF">2012-01-26T14:18:16Z</dcterms:created>
  <dcterms:modified xsi:type="dcterms:W3CDTF">2015-09-26T11:46:14Z</dcterms:modified>
</cp:coreProperties>
</file>