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715" r:id="rId2"/>
    <p:sldId id="716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47" autoAdjust="0"/>
  </p:normalViewPr>
  <p:slideViewPr>
    <p:cSldViewPr>
      <p:cViewPr>
        <p:scale>
          <a:sx n="57" d="100"/>
          <a:sy n="57" d="100"/>
        </p:scale>
        <p:origin x="-174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9/26/2015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8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/>
              <a:t>Active </a:t>
            </a:r>
            <a:r>
              <a:rPr lang="en-IE" dirty="0" smtClean="0"/>
              <a:t>Reading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lded Corner 1"/>
          <p:cNvSpPr/>
          <p:nvPr/>
        </p:nvSpPr>
        <p:spPr>
          <a:xfrm>
            <a:off x="4928592" y="4192488"/>
            <a:ext cx="1371600" cy="182880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6004123" y="4703688"/>
            <a:ext cx="1371600" cy="8001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0C0C0">
              <a:alpha val="62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4" name="TextBox 3"/>
          <p:cNvSpPr txBox="1"/>
          <p:nvPr/>
        </p:nvSpPr>
        <p:spPr>
          <a:xfrm>
            <a:off x="7400341" y="4159240"/>
            <a:ext cx="86754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1500" b="1" dirty="0" smtClean="0">
                <a:latin typeface="+mn-lt"/>
              </a:rPr>
              <a:t>?</a:t>
            </a:r>
            <a:endParaRPr lang="en-IE" sz="115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774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Active </a:t>
            </a:r>
            <a:r>
              <a:rPr lang="en-IE" dirty="0" smtClean="0"/>
              <a:t>Reading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Autofit/>
          </a:bodyPr>
          <a:lstStyle/>
          <a:p>
            <a:r>
              <a:rPr lang="en-GB" sz="3600" dirty="0"/>
              <a:t>Students are given an unfamiliar piece of </a:t>
            </a:r>
            <a:r>
              <a:rPr lang="en-GB" sz="3600" dirty="0" smtClean="0"/>
              <a:t>text. In </a:t>
            </a:r>
            <a:r>
              <a:rPr lang="en-GB" sz="3600" dirty="0"/>
              <a:t>pairs or small groups they are asked to:</a:t>
            </a:r>
            <a:endParaRPr lang="en-US" sz="3600" dirty="0"/>
          </a:p>
          <a:p>
            <a:pPr marL="971550" lvl="1" indent="-514350">
              <a:buFont typeface="+mj-lt"/>
              <a:buAutoNum type="arabicPeriod"/>
            </a:pPr>
            <a:r>
              <a:rPr lang="en-GB" sz="3200" dirty="0"/>
              <a:t>Formulate important questions the text should be able to answer, or they hope the text will answer.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3200" dirty="0"/>
              <a:t>Read the text, highlighting key points,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3200" dirty="0"/>
              <a:t>Discuss the key points and agree answers to the questions formulated in ‘1’.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965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68</Words>
  <Application>Microsoft Office PowerPoint</Application>
  <PresentationFormat>On-screen Show (4:3)</PresentationFormat>
  <Paragraphs>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Active Reading</vt:lpstr>
      <vt:lpstr>Active Reading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DIT</cp:lastModifiedBy>
  <cp:revision>151</cp:revision>
  <dcterms:created xsi:type="dcterms:W3CDTF">2012-01-26T14:18:16Z</dcterms:created>
  <dcterms:modified xsi:type="dcterms:W3CDTF">2015-09-26T13:14:37Z</dcterms:modified>
</cp:coreProperties>
</file>