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15" r:id="rId2"/>
    <p:sldId id="71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/>
              <a:t>Active </a:t>
            </a:r>
            <a:r>
              <a:rPr lang="en-IE" dirty="0" smtClean="0"/>
              <a:t>Reading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4928592" y="4192488"/>
            <a:ext cx="1371600" cy="18288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6004123" y="4703688"/>
            <a:ext cx="1371600" cy="8001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>
              <a:alpha val="6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7400341" y="4159240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500" b="1" dirty="0" smtClean="0">
                <a:latin typeface="+mn-lt"/>
              </a:rPr>
              <a:t>?</a:t>
            </a:r>
            <a:endParaRPr lang="en-IE" sz="1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7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Active </a:t>
            </a:r>
            <a:r>
              <a:rPr lang="en-IE" dirty="0" smtClean="0"/>
              <a:t>Reading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sz="3600" dirty="0"/>
              <a:t>Students are given an unfamiliar piece of </a:t>
            </a:r>
            <a:r>
              <a:rPr lang="en-GB" sz="3600" dirty="0" smtClean="0"/>
              <a:t>text. In </a:t>
            </a:r>
            <a:r>
              <a:rPr lang="en-GB" sz="3600" dirty="0"/>
              <a:t>pairs or small groups they are asked to:</a:t>
            </a:r>
            <a:endParaRPr 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en-GB" sz="3200" dirty="0"/>
              <a:t>Formulate important questions the text should be able to answer, or they hope the text will answer.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/>
              <a:t>Read the text, highlighting key points,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/>
              <a:t>Discuss the key points and agree answers to the questions formulated in ‘1’.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96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68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Active Reading</vt:lpstr>
      <vt:lpstr>Active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151</cp:revision>
  <dcterms:created xsi:type="dcterms:W3CDTF">2012-01-26T14:18:16Z</dcterms:created>
  <dcterms:modified xsi:type="dcterms:W3CDTF">2015-09-26T13:14:37Z</dcterms:modified>
</cp:coreProperties>
</file>