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C91D9-F186-44EA-B59A-81FAB37197F4}" type="datetimeFigureOut">
              <a:rPr lang="en-IE" smtClean="0"/>
              <a:t>29/03/2017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0FA41-A179-4E3F-9F93-490CB038091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144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6B821D4-2249-4FDB-AF64-C6890FB5F89F}" type="datetimeFigureOut">
              <a:rPr lang="en-IE" smtClean="0"/>
              <a:t>29/03/2017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D036894-8E69-4864-8BD3-1709ABCF67B9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85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21D4-2249-4FDB-AF64-C6890FB5F89F}" type="datetimeFigureOut">
              <a:rPr lang="en-IE" smtClean="0"/>
              <a:t>29/03/2017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6894-8E69-4864-8BD3-1709ABCF67B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241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21D4-2249-4FDB-AF64-C6890FB5F89F}" type="datetimeFigureOut">
              <a:rPr lang="en-IE" smtClean="0"/>
              <a:t>29/03/2017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6894-8E69-4864-8BD3-1709ABCF67B9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905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21D4-2249-4FDB-AF64-C6890FB5F89F}" type="datetimeFigureOut">
              <a:rPr lang="en-IE" smtClean="0"/>
              <a:t>29/03/2017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6894-8E69-4864-8BD3-1709ABCF67B9}" type="slidenum">
              <a:rPr lang="en-IE" smtClean="0"/>
              <a:t>‹#›</a:t>
            </a:fld>
            <a:endParaRPr lang="en-I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81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21D4-2249-4FDB-AF64-C6890FB5F89F}" type="datetimeFigureOut">
              <a:rPr lang="en-IE" smtClean="0"/>
              <a:t>29/03/2017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6894-8E69-4864-8BD3-1709ABCF67B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1361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21D4-2249-4FDB-AF64-C6890FB5F89F}" type="datetimeFigureOut">
              <a:rPr lang="en-IE" smtClean="0"/>
              <a:t>29/03/2017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6894-8E69-4864-8BD3-1709ABCF67B9}" type="slidenum">
              <a:rPr lang="en-IE" smtClean="0"/>
              <a:t>‹#›</a:t>
            </a:fld>
            <a:endParaRPr lang="en-I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907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21D4-2249-4FDB-AF64-C6890FB5F89F}" type="datetimeFigureOut">
              <a:rPr lang="en-IE" smtClean="0"/>
              <a:t>29/03/2017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6894-8E69-4864-8BD3-1709ABCF67B9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353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21D4-2249-4FDB-AF64-C6890FB5F89F}" type="datetimeFigureOut">
              <a:rPr lang="en-IE" smtClean="0"/>
              <a:t>29/03/2017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6894-8E69-4864-8BD3-1709ABCF67B9}" type="slidenum">
              <a:rPr lang="en-IE" smtClean="0"/>
              <a:t>‹#›</a:t>
            </a:fld>
            <a:endParaRPr lang="en-I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785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21D4-2249-4FDB-AF64-C6890FB5F89F}" type="datetimeFigureOut">
              <a:rPr lang="en-IE" smtClean="0"/>
              <a:t>29/03/2017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6894-8E69-4864-8BD3-1709ABCF67B9}" type="slidenum">
              <a:rPr lang="en-IE" smtClean="0"/>
              <a:t>‹#›</a:t>
            </a:fld>
            <a:endParaRPr lang="en-I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50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21D4-2249-4FDB-AF64-C6890FB5F89F}" type="datetimeFigureOut">
              <a:rPr lang="en-IE" smtClean="0"/>
              <a:t>29/03/2017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6894-8E69-4864-8BD3-1709ABCF67B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404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21D4-2249-4FDB-AF64-C6890FB5F89F}" type="datetimeFigureOut">
              <a:rPr lang="en-IE" smtClean="0"/>
              <a:t>29/03/2017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6894-8E69-4864-8BD3-1709ABCF67B9}" type="slidenum">
              <a:rPr lang="en-IE" smtClean="0"/>
              <a:t>‹#›</a:t>
            </a:fld>
            <a:endParaRPr lang="en-I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92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21D4-2249-4FDB-AF64-C6890FB5F89F}" type="datetimeFigureOut">
              <a:rPr lang="en-IE" smtClean="0"/>
              <a:t>29/03/2017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6894-8E69-4864-8BD3-1709ABCF67B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373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21D4-2249-4FDB-AF64-C6890FB5F89F}" type="datetimeFigureOut">
              <a:rPr lang="en-IE" smtClean="0"/>
              <a:t>29/03/2017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6894-8E69-4864-8BD3-1709ABCF67B9}" type="slidenum">
              <a:rPr lang="en-IE" smtClean="0"/>
              <a:t>‹#›</a:t>
            </a:fld>
            <a:endParaRPr lang="en-I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19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21D4-2249-4FDB-AF64-C6890FB5F89F}" type="datetimeFigureOut">
              <a:rPr lang="en-IE" smtClean="0"/>
              <a:t>29/03/2017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6894-8E69-4864-8BD3-1709ABCF67B9}" type="slidenum">
              <a:rPr lang="en-IE" smtClean="0"/>
              <a:t>‹#›</a:t>
            </a:fld>
            <a:endParaRPr lang="en-I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09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21D4-2249-4FDB-AF64-C6890FB5F89F}" type="datetimeFigureOut">
              <a:rPr lang="en-IE" smtClean="0"/>
              <a:t>29/03/2017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6894-8E69-4864-8BD3-1709ABCF67B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944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21D4-2249-4FDB-AF64-C6890FB5F89F}" type="datetimeFigureOut">
              <a:rPr lang="en-IE" smtClean="0"/>
              <a:t>29/03/2017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6894-8E69-4864-8BD3-1709ABCF67B9}" type="slidenum">
              <a:rPr lang="en-IE" smtClean="0"/>
              <a:t>‹#›</a:t>
            </a:fld>
            <a:endParaRPr lang="en-I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34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21D4-2249-4FDB-AF64-C6890FB5F89F}" type="datetimeFigureOut">
              <a:rPr lang="en-IE" smtClean="0"/>
              <a:t>29/03/2017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6894-8E69-4864-8BD3-1709ABCF67B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71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B821D4-2249-4FDB-AF64-C6890FB5F89F}" type="datetimeFigureOut">
              <a:rPr lang="en-IE" smtClean="0"/>
              <a:t>29/03/2017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036894-8E69-4864-8BD3-1709ABCF67B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265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Educational Research and Getting it Published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IE" sz="3600" dirty="0" smtClean="0"/>
              <a:t>Damian.Gordon@dit.ie</a:t>
            </a:r>
          </a:p>
          <a:p>
            <a:r>
              <a:rPr lang="en-IE" sz="3600" dirty="0" smtClean="0"/>
              <a:t>School of Computing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2423507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Contents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Where to get ideas from</a:t>
            </a:r>
          </a:p>
          <a:p>
            <a:r>
              <a:rPr lang="en-IE" dirty="0" smtClean="0"/>
              <a:t>Working with others</a:t>
            </a:r>
          </a:p>
          <a:p>
            <a:r>
              <a:rPr lang="en-IE" dirty="0" smtClean="0"/>
              <a:t>Submitting to Conferences</a:t>
            </a:r>
          </a:p>
          <a:p>
            <a:r>
              <a:rPr lang="en-IE" dirty="0" smtClean="0"/>
              <a:t>Getting your presentation right</a:t>
            </a:r>
          </a:p>
          <a:p>
            <a:r>
              <a:rPr lang="en-IE" dirty="0" smtClean="0"/>
              <a:t>Building on what you’ve got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92116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Where to get ideas from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3600" dirty="0" smtClean="0"/>
              <a:t>Everywhere</a:t>
            </a:r>
          </a:p>
          <a:p>
            <a:r>
              <a:rPr lang="en-IE" sz="3600" dirty="0" smtClean="0"/>
              <a:t>Anything you read</a:t>
            </a:r>
          </a:p>
          <a:p>
            <a:r>
              <a:rPr lang="en-IE" sz="3600" dirty="0" smtClean="0"/>
              <a:t>Anything you see</a:t>
            </a:r>
          </a:p>
          <a:p>
            <a:r>
              <a:rPr lang="en-IE" sz="3600" dirty="0" smtClean="0"/>
              <a:t>Anything you hear</a:t>
            </a:r>
          </a:p>
        </p:txBody>
      </p:sp>
    </p:spTree>
    <p:extLst>
      <p:ext uri="{BB962C8B-B14F-4D97-AF65-F5344CB8AC3E}">
        <p14:creationId xmlns:p14="http://schemas.microsoft.com/office/powerpoint/2010/main" val="3962668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Working with 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Me and my supervisor</a:t>
            </a:r>
          </a:p>
          <a:p>
            <a:r>
              <a:rPr lang="en-IE" dirty="0" smtClean="0"/>
              <a:t>Working with friends</a:t>
            </a:r>
          </a:p>
          <a:p>
            <a:r>
              <a:rPr lang="en-IE" dirty="0" smtClean="0"/>
              <a:t>Working with external organisations (CRC, NDA, CEUD, Arthritis Ireland)</a:t>
            </a:r>
          </a:p>
          <a:p>
            <a:r>
              <a:rPr lang="en-IE" dirty="0" smtClean="0"/>
              <a:t>Working on Research Projects</a:t>
            </a:r>
          </a:p>
          <a:p>
            <a:r>
              <a:rPr lang="en-IE" dirty="0" smtClean="0"/>
              <a:t>Helping others write their first paper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5678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Getting your presentation right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It doesn’t have to follow your paper exactly</a:t>
            </a:r>
          </a:p>
          <a:p>
            <a:r>
              <a:rPr lang="en-IE" dirty="0" smtClean="0"/>
              <a:t>It should be fun</a:t>
            </a:r>
          </a:p>
          <a:p>
            <a:r>
              <a:rPr lang="en-IE" dirty="0" smtClean="0"/>
              <a:t>It should engage the audience</a:t>
            </a:r>
          </a:p>
          <a:p>
            <a:r>
              <a:rPr lang="en-IE" dirty="0" smtClean="0"/>
              <a:t>They can read the paper later</a:t>
            </a:r>
          </a:p>
          <a:p>
            <a:r>
              <a:rPr lang="en-IE" dirty="0" smtClean="0"/>
              <a:t>Highlight the key points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904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Building on what you’ve got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Look at different aspects of your research</a:t>
            </a:r>
          </a:p>
          <a:p>
            <a:pPr lvl="1"/>
            <a:r>
              <a:rPr lang="en-IE" dirty="0" smtClean="0"/>
              <a:t>The methodology</a:t>
            </a:r>
          </a:p>
          <a:p>
            <a:pPr lvl="1"/>
            <a:r>
              <a:rPr lang="en-IE" dirty="0" smtClean="0"/>
              <a:t>The results</a:t>
            </a:r>
          </a:p>
          <a:p>
            <a:pPr lvl="1"/>
            <a:r>
              <a:rPr lang="en-IE" dirty="0" smtClean="0"/>
              <a:t>The analysis</a:t>
            </a:r>
          </a:p>
          <a:p>
            <a:pPr lvl="1"/>
            <a:endParaRPr lang="en-IE" dirty="0"/>
          </a:p>
          <a:p>
            <a:r>
              <a:rPr lang="en-IE" dirty="0" smtClean="0"/>
              <a:t>What groups would find these interesting?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32835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136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Garamond</vt:lpstr>
      <vt:lpstr>Organic</vt:lpstr>
      <vt:lpstr>Educational Research and Getting it Published</vt:lpstr>
      <vt:lpstr>Contents</vt:lpstr>
      <vt:lpstr>Where to get ideas from</vt:lpstr>
      <vt:lpstr>Working with others</vt:lpstr>
      <vt:lpstr>Getting your presentation right</vt:lpstr>
      <vt:lpstr>Building on what you’ve got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Damian</dc:creator>
  <cp:lastModifiedBy>Damian</cp:lastModifiedBy>
  <cp:revision>3</cp:revision>
  <dcterms:created xsi:type="dcterms:W3CDTF">2017-03-19T20:53:13Z</dcterms:created>
  <dcterms:modified xsi:type="dcterms:W3CDTF">2017-03-29T13:56:59Z</dcterms:modified>
</cp:coreProperties>
</file>