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47" r:id="rId2"/>
    <p:sldId id="441" r:id="rId3"/>
    <p:sldId id="442" r:id="rId4"/>
    <p:sldId id="443" r:id="rId5"/>
    <p:sldId id="444" r:id="rId6"/>
    <p:sldId id="445" r:id="rId7"/>
    <p:sldId id="446" r:id="rId8"/>
    <p:sldId id="50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FA614430-147E-4966-95E2-53C723111944}"/>
    <pc:docChg chg="delSld">
      <pc:chgData name="Damian Gordon" userId="796278f3-970d-4a3b-8137-dc597a054133" providerId="ADAL" clId="{FA614430-147E-4966-95E2-53C723111944}" dt="2025-04-08T10:47:36.038" v="1" actId="47"/>
      <pc:docMkLst>
        <pc:docMk/>
      </pc:docMkLst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765555722" sldId="25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707752469" sldId="25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398886568" sldId="25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25305627" sldId="32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218823938" sldId="322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525681440" sldId="32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89144713" sldId="32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669792655" sldId="35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674232540" sldId="36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80655321" sldId="36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550067222" sldId="36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242929770" sldId="36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530133930" sldId="36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12977734" sldId="36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87587628" sldId="37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905295796" sldId="371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2830728114" sldId="372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3877639231" sldId="373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2784147102" sldId="37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239739268" sldId="37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263754268" sldId="37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626041467" sldId="37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580471094" sldId="37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769567202" sldId="37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96037210" sldId="38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002100825" sldId="38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848604960" sldId="382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360046210" sldId="38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253992233" sldId="38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021264717" sldId="38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433385537" sldId="38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246691235" sldId="38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067428672" sldId="39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857520389" sldId="39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55991905" sldId="40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649068614" sldId="402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864017225" sldId="40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009174928" sldId="40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767703825" sldId="40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252632140" sldId="40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893119318" sldId="40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681337240" sldId="40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52178133" sldId="40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817931869" sldId="41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158517223" sldId="412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913569808" sldId="41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795933768" sldId="41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130737785" sldId="41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847530803" sldId="41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003732317" sldId="41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594586932" sldId="419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2610995427" sldId="420"/>
        </pc:sldMkLst>
      </pc:sldChg>
      <pc:sldChg chg="del">
        <pc:chgData name="Damian Gordon" userId="796278f3-970d-4a3b-8137-dc597a054133" providerId="ADAL" clId="{FA614430-147E-4966-95E2-53C723111944}" dt="2025-04-08T10:47:36.038" v="1" actId="47"/>
        <pc:sldMkLst>
          <pc:docMk/>
          <pc:sldMk cId="459027628" sldId="42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248918167" sldId="42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052643110" sldId="42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596163353" sldId="42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144779675" sldId="42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736759718" sldId="42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464831658" sldId="43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969623899" sldId="431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019560129" sldId="433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917983411" sldId="43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748326704" sldId="43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108655526" sldId="43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76125854" sldId="43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4238068119" sldId="43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494068717" sldId="43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582187146" sldId="44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55025166" sldId="448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761739120" sldId="449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3419796200" sldId="450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115830219" sldId="504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17401984" sldId="505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75444946" sldId="506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2029076708" sldId="507"/>
        </pc:sldMkLst>
      </pc:sldChg>
      <pc:sldChg chg="del">
        <pc:chgData name="Damian Gordon" userId="796278f3-970d-4a3b-8137-dc597a054133" providerId="ADAL" clId="{FA614430-147E-4966-95E2-53C723111944}" dt="2025-04-08T10:47:26.768" v="0" actId="47"/>
        <pc:sldMkLst>
          <pc:docMk/>
          <pc:sldMk cId="128379637" sldId="5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B9DAB-FA98-40AF-92F5-CBE9FF939E63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5C01A-DA13-4FED-A0A0-74A4166F6D6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4341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CA18-0E1C-D51B-F04A-3BEEB419F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8E1580-494C-EBB6-CB9C-BC4AFC187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BB9AC-4D69-91CC-F7AB-72144CAB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B67BE-753E-095D-0D12-5B100110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D823C-C0B4-68C9-0B98-DB41771F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419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50EB-A8A8-ECAC-EFAC-EFF6C695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741B5-0956-0C66-6FAB-D34D96DAB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1AEF3-8404-AC76-F49B-FE1AE541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225A-4758-2B9E-8596-5DFB82A2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A2018-76A8-4FC5-AFA4-EAA3F92F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865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52CEC1-11A4-31B0-CDFE-3F7618A3A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A7437E-0AAE-E6BC-7766-EB84E20DA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7259B-34B9-C900-308A-51549CA57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21C8B-98E3-5B4A-62BB-0E4B9D09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9126F-955F-3BCF-80E8-9A8C4823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224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3E0CD-E547-D3F2-BE08-D7320AFAF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F399-91A2-86D6-6C66-345B83FE2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F3AB4-6DD1-D462-2BD6-5445FFC3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56136-E547-BE84-6507-36AB10AB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84D72-FF83-5BD7-CC83-C5A07E61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377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30D5F-7CFC-A38E-BCAE-AD0308030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3233C-143C-8DC9-31D5-92986E715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0084F-144E-4BFB-B096-1C6C6CA8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894E5-0149-B150-EB3F-D943AE4CE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92899-DBCD-C549-3A0D-A04C5F904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102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9E36D-896D-8839-55BF-BA5B1B700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17276-AF0D-9890-30E6-48BD7CDA4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314AD-EFA8-0429-98E8-3436490CA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DA949-E3A9-3554-E5C1-5B206F1C9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6299C-58D1-1F04-8E7C-FF55E6DD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653D9-BDC1-FF38-E2BF-BA1FA7CA4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793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29BFB-C7E6-93F5-29EB-F362156E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61204-CE1B-EB29-9CD2-2397E7AA5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EFFA4-7041-22B6-757D-4D651F625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E3056-AEE5-910B-6E63-24C5990E1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70019-DDF1-6B9A-5676-EF5755190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C88AD-3C90-FE52-B05A-A3EAAB97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8D781F-737C-5C8A-B7CE-E7388D48A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47F5B3-C408-3310-FD15-D0F64EBB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919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1D6A9-B100-024F-05FE-2C732E910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09857-46BF-7029-A095-EFAA977CE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F172AF-E6C4-043E-C80F-A81B375C4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E34722-8B41-D280-92C5-8C633887B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471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3127E7-3960-054B-E2F7-EC63D064D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A4BFDC-B379-5555-9395-B06D639E6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42A5C-078E-9797-9846-3E99F17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491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B614-1F45-3781-55C8-A299BEC8B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EB757-342C-00DC-01BE-023F6C038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3C62EB-32F1-14CD-38D8-A815B1127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D544E-481B-7B2F-8DC0-F47E9E91F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4A138-B8AC-55CC-4634-9921BBB6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5F6F2-CB07-C2ED-9388-6029AE0C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021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5A6D-9948-28D3-70D1-8CDEC0CB4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F04C4E-4FDB-21D4-E4D1-835733878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4F285-9FE7-24C6-2484-3B88D8AC0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AE594-3DF3-4F28-D4B5-BBE7C365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B1DE2-E236-A32A-4C3E-E0BCFF8E8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7CDF1-B687-176F-C1E5-B846A80C6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140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5ED5CF-0BB3-BDF9-3CFD-91961BBC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78FD6-B535-A26E-C160-2F3930554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3FA3A-BC4E-ECF4-B7A7-4E8AE114A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83BED2-974A-4B14-BBA4-F9CE3545FDD7}" type="datetimeFigureOut">
              <a:rPr lang="en-IE" smtClean="0"/>
              <a:t>08/04/2025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CD5F5-1867-C77B-DEE1-17EDCFB18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56328-AC49-08C7-CD29-389A9F407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39BC0-117C-45C4-A330-CC5873D39C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467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5A7EF7-C5D8-BF9C-5523-CE40C8AAA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0380" y="818984"/>
            <a:ext cx="6880860" cy="326852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FFFF"/>
                </a:solidFill>
              </a:rPr>
              <a:t>Can </a:t>
            </a:r>
            <a:r>
              <a:rPr lang="en-US" sz="5400" b="1" dirty="0" err="1">
                <a:solidFill>
                  <a:srgbClr val="FFFFFF"/>
                </a:solidFill>
              </a:rPr>
              <a:t>GenAI</a:t>
            </a:r>
            <a:r>
              <a:rPr lang="en-US" sz="5400" b="1" dirty="0">
                <a:solidFill>
                  <a:srgbClr val="FFFFFF"/>
                </a:solidFill>
              </a:rPr>
              <a:t> help us on our UDL journey?</a:t>
            </a:r>
            <a:endParaRPr lang="en-IE" sz="5400" b="1" dirty="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0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592A-44FF-92FF-D99B-7D1C01424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130F2-A804-BE3E-0F3D-C512DAB22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“Explain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en-US" sz="3600" b="1" dirty="0"/>
              <a:t>topic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in three different formats: a text summary, a visual infographic, and an audio script.”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Create an analogy or metaphor that makes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[</a:t>
            </a:r>
            <a:r>
              <a:rPr lang="en-US" sz="3600" b="1" dirty="0"/>
              <a:t>abstract concept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easier to understand.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”</a:t>
            </a:r>
          </a:p>
          <a:p>
            <a:r>
              <a:rPr lang="en-US" sz="3600" b="1" dirty="0"/>
              <a:t>PROMPT &gt;&gt;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Generate a step-by-step breakdown of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[</a:t>
            </a:r>
            <a:r>
              <a:rPr lang="en-US" sz="3600" b="1" dirty="0"/>
              <a:t>complex process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using simple language and visual supports.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”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CD922F-4229-20AE-84CF-D723F374EF0E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16036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34CC53-4DF9-4516-4304-016E99D1D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75E7B-97EC-8253-19CD-EDA6BEED6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7929D-B3E3-F69C-43E1-226CA000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List multiple ways to teach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en-US" sz="3600" b="1" dirty="0"/>
              <a:t>concept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that would support students with dyslexia, ADHD, or English as a second language.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”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“Provide a simplified version of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 [</a:t>
            </a:r>
            <a:r>
              <a:rPr lang="en-US" sz="3600" b="1" dirty="0"/>
              <a:t>text or concept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</a:rPr>
              <a:t>while maintaining its key ideas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.”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4E56C0-92BA-7123-5395-C085D8409289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956292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2DEE2-E1F2-9871-C77C-18121CD4D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48629-3B60-E5FA-B84B-91AB9E0DB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255B9-8864-FDEC-3811-149B21C48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“Generate three different types of assessments for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 [</a:t>
            </a:r>
            <a:r>
              <a:rPr lang="en-US" sz="3600" b="1" dirty="0"/>
              <a:t>topic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] - 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a written test, a creative project, and a real-world application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Suggest digital tools and resources that allow students to express their learning in different ways (e.g., video, podcast, infographic, slideshow).”</a:t>
            </a:r>
            <a:endParaRPr lang="en-US" sz="3600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“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Create a checklist that helps students plan and organize their work when completing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 [</a:t>
            </a:r>
            <a:r>
              <a:rPr lang="en-US" sz="3600" b="1" dirty="0"/>
              <a:t>assignment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].”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39618E-812A-167C-D82A-4193A0F8D0AE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388809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E1E3E-C273-4C6C-7ED6-7B767D2CDD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C6C7C-F7D4-7857-82ED-A1DD1971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7693C-5455-ACF0-AEFD-79B823252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“Provide sentence starters for students to reflect on their learning and articulate their thought process.”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4">
                    <a:lumMod val="50000"/>
                  </a:schemeClr>
                </a:solidFill>
              </a:rPr>
              <a:t>“Suggest strategies for students to collaborate and co-create knowledge in a way that is inclusive and accessible.”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3A191C-527B-08EA-F442-15E66B7C0932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145133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8D3A5-248F-9D3A-EC01-4D67D57A81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CBC1-7FC7-1250-DDC9-88EB7EA86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B2C1-AD92-C699-54B3-30BCF7097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“Generate a list of real-world examples that connect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en-US" sz="3600" b="1" dirty="0"/>
              <a:t>topic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]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to students’ diverse backgrounds, cultures, or lived experiences.”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“Suggest multiple ways to present a learning challenge that will encourage student curiosity and motivation.”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49920-AFA0-BE52-BF25-A134886B6DFF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3524038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61D568-0461-C7DA-56B0-B8E63F7265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EF022-81E6-03C7-8280-0667AA82A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GenAI</a:t>
            </a:r>
            <a:r>
              <a:rPr lang="en-US" dirty="0"/>
              <a:t> help us on our UDL journey?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AD82C-1B00-9214-D7CF-5156809AC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“Create a scenario where students can role-play as professionals in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en-US" sz="3600" b="1" dirty="0"/>
              <a:t>field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]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 to see how this knowledge applies in real life.”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“Generate a list of interactive, game-based activities to keep learners engaged with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en-US" sz="3600" b="1" dirty="0"/>
              <a:t>topic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]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PROMPT &gt;&gt;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“Provide examples of positive self-talk and growth mindset statements for students struggling with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[</a:t>
            </a:r>
            <a:r>
              <a:rPr lang="en-US" sz="3600" b="1" dirty="0"/>
              <a:t>concept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]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</a:rPr>
              <a:t>.”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8D65C3-40D1-E53F-D3D9-C33502C26221}"/>
              </a:ext>
            </a:extLst>
          </p:cNvPr>
          <p:cNvSpPr/>
          <p:nvPr/>
        </p:nvSpPr>
        <p:spPr>
          <a:xfrm>
            <a:off x="8244291" y="18255"/>
            <a:ext cx="3947709" cy="66278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365963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47,200+ Thank You Stock Illustrations, Royalty-Free Vector Graphics &amp; Clip  Art - iStock | Thank you card, Appreciation, Gratitude">
            <a:extLst>
              <a:ext uri="{FF2B5EF4-FFF2-40B4-BE49-F238E27FC236}">
                <a16:creationId xmlns:a16="http://schemas.microsoft.com/office/drawing/2014/main" id="{A3470226-4579-C8E9-2E22-AF099CB38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003" y="590388"/>
            <a:ext cx="6691993" cy="567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79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402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Can GenAI help us on our UDL journey?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Damian Gordon</dc:creator>
  <cp:lastModifiedBy>Damian Gordon</cp:lastModifiedBy>
  <cp:revision>5</cp:revision>
  <dcterms:created xsi:type="dcterms:W3CDTF">2025-03-02T10:05:43Z</dcterms:created>
  <dcterms:modified xsi:type="dcterms:W3CDTF">2025-04-08T10:47:38Z</dcterms:modified>
</cp:coreProperties>
</file>