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503" r:id="rId3"/>
    <p:sldId id="475" r:id="rId4"/>
    <p:sldId id="387" r:id="rId5"/>
    <p:sldId id="423" r:id="rId6"/>
    <p:sldId id="259" r:id="rId7"/>
    <p:sldId id="400" r:id="rId8"/>
    <p:sldId id="332" r:id="rId9"/>
  </p:sldIdLst>
  <p:sldSz cx="9144000" cy="6858000" type="screen4x3"/>
  <p:notesSz cx="7099300" cy="10234613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8C4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B7D15D-4FD4-4CBE-80AC-791F9A66A184}" v="4" dt="2025-03-28T17:39:39.4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 varScale="1">
        <p:scale>
          <a:sx n="56" d="100"/>
          <a:sy n="56" d="100"/>
        </p:scale>
        <p:origin x="17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Gordon" userId="796278f3-970d-4a3b-8137-dc597a054133" providerId="ADAL" clId="{08AE54CC-EFC5-4A61-A067-4DE54C524827}"/>
    <pc:docChg chg="undo custSel addSld delSld modSld sldOrd">
      <pc:chgData name="Damian Gordon" userId="796278f3-970d-4a3b-8137-dc597a054133" providerId="ADAL" clId="{08AE54CC-EFC5-4A61-A067-4DE54C524827}" dt="2025-03-15T22:37:37.070" v="346" actId="14100"/>
      <pc:docMkLst>
        <pc:docMk/>
      </pc:docMkLst>
      <pc:sldChg chg="modSp mod">
        <pc:chgData name="Damian Gordon" userId="796278f3-970d-4a3b-8137-dc597a054133" providerId="ADAL" clId="{08AE54CC-EFC5-4A61-A067-4DE54C524827}" dt="2025-03-15T21:41:36.500" v="50" actId="20577"/>
        <pc:sldMkLst>
          <pc:docMk/>
          <pc:sldMk cId="0" sldId="256"/>
        </pc:sldMkLst>
        <pc:spChg chg="mod">
          <ac:chgData name="Damian Gordon" userId="796278f3-970d-4a3b-8137-dc597a054133" providerId="ADAL" clId="{08AE54CC-EFC5-4A61-A067-4DE54C524827}" dt="2025-03-15T21:41:36.500" v="5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255086202" sldId="406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940541464" sldId="407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57993844" sldId="409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784598663" sldId="410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50646206" sldId="411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3646155895" sldId="412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918067721" sldId="413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173073256" sldId="414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842556340" sldId="415"/>
        </pc:sldMkLst>
      </pc:sldChg>
      <pc:sldChg chg="del">
        <pc:chgData name="Damian Gordon" userId="796278f3-970d-4a3b-8137-dc597a054133" providerId="ADAL" clId="{08AE54CC-EFC5-4A61-A067-4DE54C524827}" dt="2025-03-15T21:41:14.159" v="33" actId="47"/>
        <pc:sldMkLst>
          <pc:docMk/>
          <pc:sldMk cId="2046202192" sldId="416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568751342" sldId="419"/>
        </pc:sldMkLst>
      </pc:sldChg>
      <pc:sldChg chg="del">
        <pc:chgData name="Damian Gordon" userId="796278f3-970d-4a3b-8137-dc597a054133" providerId="ADAL" clId="{08AE54CC-EFC5-4A61-A067-4DE54C524827}" dt="2025-03-15T21:41:20.727" v="34" actId="47"/>
        <pc:sldMkLst>
          <pc:docMk/>
          <pc:sldMk cId="2414940264" sldId="420"/>
        </pc:sldMkLst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2243668615" sldId="421"/>
        </pc:sldMkLst>
      </pc:sldChg>
      <pc:sldChg chg="modSp add mod ord">
        <pc:chgData name="Damian Gordon" userId="796278f3-970d-4a3b-8137-dc597a054133" providerId="ADAL" clId="{08AE54CC-EFC5-4A61-A067-4DE54C524827}" dt="2025-03-15T21:43:18.495" v="55" actId="27636"/>
        <pc:sldMkLst>
          <pc:docMk/>
          <pc:sldMk cId="215363015" sldId="423"/>
        </pc:sldMkLst>
      </pc:sldChg>
      <pc:sldChg chg="del">
        <pc:chgData name="Damian Gordon" userId="796278f3-970d-4a3b-8137-dc597a054133" providerId="ADAL" clId="{08AE54CC-EFC5-4A61-A067-4DE54C524827}" dt="2025-03-15T21:41:23.911" v="35" actId="47"/>
        <pc:sldMkLst>
          <pc:docMk/>
          <pc:sldMk cId="700761483" sldId="423"/>
        </pc:sldMkLst>
      </pc:sldChg>
      <pc:sldChg chg="addSp delSp modSp add mod">
        <pc:chgData name="Damian Gordon" userId="796278f3-970d-4a3b-8137-dc597a054133" providerId="ADAL" clId="{08AE54CC-EFC5-4A61-A067-4DE54C524827}" dt="2025-03-15T22:34:56.549" v="330"/>
        <pc:sldMkLst>
          <pc:docMk/>
          <pc:sldMk cId="3706646626" sldId="424"/>
        </pc:sldMkLst>
      </pc:sldChg>
      <pc:sldChg chg="add del">
        <pc:chgData name="Damian Gordon" userId="796278f3-970d-4a3b-8137-dc597a054133" providerId="ADAL" clId="{08AE54CC-EFC5-4A61-A067-4DE54C524827}" dt="2025-03-15T21:44:04.887" v="77"/>
        <pc:sldMkLst>
          <pc:docMk/>
          <pc:sldMk cId="1396894245" sldId="425"/>
        </pc:sldMkLst>
      </pc:sldChg>
      <pc:sldChg chg="delSp modSp add mod ord">
        <pc:chgData name="Damian Gordon" userId="796278f3-970d-4a3b-8137-dc597a054133" providerId="ADAL" clId="{08AE54CC-EFC5-4A61-A067-4DE54C524827}" dt="2025-03-15T22:29:55.231" v="240" actId="20577"/>
        <pc:sldMkLst>
          <pc:docMk/>
          <pc:sldMk cId="2371838846" sldId="425"/>
        </pc:sldMkLst>
      </pc:sldChg>
      <pc:sldChg chg="modSp add mod">
        <pc:chgData name="Damian Gordon" userId="796278f3-970d-4a3b-8137-dc597a054133" providerId="ADAL" clId="{08AE54CC-EFC5-4A61-A067-4DE54C524827}" dt="2025-03-15T22:28:36.978" v="209"/>
        <pc:sldMkLst>
          <pc:docMk/>
          <pc:sldMk cId="3028478815" sldId="426"/>
        </pc:sldMkLst>
      </pc:sldChg>
      <pc:sldChg chg="addSp delSp modSp add mod">
        <pc:chgData name="Damian Gordon" userId="796278f3-970d-4a3b-8137-dc597a054133" providerId="ADAL" clId="{08AE54CC-EFC5-4A61-A067-4DE54C524827}" dt="2025-03-15T22:30:58.699" v="247" actId="478"/>
        <pc:sldMkLst>
          <pc:docMk/>
          <pc:sldMk cId="3386113556" sldId="427"/>
        </pc:sldMkLst>
      </pc:sldChg>
      <pc:sldChg chg="modSp add mod">
        <pc:chgData name="Damian Gordon" userId="796278f3-970d-4a3b-8137-dc597a054133" providerId="ADAL" clId="{08AE54CC-EFC5-4A61-A067-4DE54C524827}" dt="2025-03-15T22:37:37.070" v="346" actId="14100"/>
        <pc:sldMkLst>
          <pc:docMk/>
          <pc:sldMk cId="195145954" sldId="428"/>
        </pc:sldMkLst>
      </pc:sldChg>
      <pc:sldChg chg="modSp add mod">
        <pc:chgData name="Damian Gordon" userId="796278f3-970d-4a3b-8137-dc597a054133" providerId="ADAL" clId="{08AE54CC-EFC5-4A61-A067-4DE54C524827}" dt="2025-03-15T22:33:06.872" v="269" actId="20577"/>
        <pc:sldMkLst>
          <pc:docMk/>
          <pc:sldMk cId="3080667299" sldId="429"/>
        </pc:sldMkLst>
      </pc:sldChg>
      <pc:sldChg chg="addSp modSp add mod">
        <pc:chgData name="Damian Gordon" userId="796278f3-970d-4a3b-8137-dc597a054133" providerId="ADAL" clId="{08AE54CC-EFC5-4A61-A067-4DE54C524827}" dt="2025-03-15T22:34:17.742" v="323" actId="27636"/>
        <pc:sldMkLst>
          <pc:docMk/>
          <pc:sldMk cId="3955080514" sldId="430"/>
        </pc:sldMkLst>
      </pc:sldChg>
      <pc:sldChg chg="addSp modSp add mod">
        <pc:chgData name="Damian Gordon" userId="796278f3-970d-4a3b-8137-dc597a054133" providerId="ADAL" clId="{08AE54CC-EFC5-4A61-A067-4DE54C524827}" dt="2025-03-15T22:37:16.030" v="340" actId="14100"/>
        <pc:sldMkLst>
          <pc:docMk/>
          <pc:sldMk cId="1602962938" sldId="431"/>
        </pc:sldMkLst>
      </pc:sldChg>
    </pc:docChg>
  </pc:docChgLst>
  <pc:docChgLst>
    <pc:chgData name="Damian Gordon" userId="796278f3-970d-4a3b-8137-dc597a054133" providerId="ADAL" clId="{2FBEC122-4FD4-45A5-AF10-EE40789DC259}"/>
    <pc:docChg chg="undo custSel addSld delSld modSld">
      <pc:chgData name="Damian Gordon" userId="796278f3-970d-4a3b-8137-dc597a054133" providerId="ADAL" clId="{2FBEC122-4FD4-45A5-AF10-EE40789DC259}" dt="2025-03-16T20:34:38.221" v="311" actId="403"/>
      <pc:docMkLst>
        <pc:docMk/>
      </pc:docMkLst>
      <pc:sldChg chg="modSp add del mod">
        <pc:chgData name="Damian Gordon" userId="796278f3-970d-4a3b-8137-dc597a054133" providerId="ADAL" clId="{2FBEC122-4FD4-45A5-AF10-EE40789DC259}" dt="2025-03-16T20:18:33.840" v="43" actId="20577"/>
        <pc:sldMkLst>
          <pc:docMk/>
          <pc:sldMk cId="0" sldId="256"/>
        </pc:sldMkLst>
        <pc:spChg chg="mod">
          <ac:chgData name="Damian Gordon" userId="796278f3-970d-4a3b-8137-dc597a054133" providerId="ADAL" clId="{2FBEC122-4FD4-45A5-AF10-EE40789DC259}" dt="2025-03-16T20:18:33.840" v="4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Damian Gordon" userId="796278f3-970d-4a3b-8137-dc597a054133" providerId="ADAL" clId="{2FBEC122-4FD4-45A5-AF10-EE40789DC259}" dt="2025-03-16T20:18:37.649" v="44" actId="47"/>
        <pc:sldMkLst>
          <pc:docMk/>
          <pc:sldMk cId="0" sldId="282"/>
        </pc:sldMkLst>
      </pc:sldChg>
      <pc:sldChg chg="delSp modSp add mod chgLayout">
        <pc:chgData name="Damian Gordon" userId="796278f3-970d-4a3b-8137-dc597a054133" providerId="ADAL" clId="{2FBEC122-4FD4-45A5-AF10-EE40789DC259}" dt="2025-03-16T20:19:03.533" v="51" actId="113"/>
        <pc:sldMkLst>
          <pc:docMk/>
          <pc:sldMk cId="1454876633" sldId="303"/>
        </pc:sldMkLst>
      </pc:sldChg>
      <pc:sldChg chg="modSp add modNotes">
        <pc:chgData name="Damian Gordon" userId="796278f3-970d-4a3b-8137-dc597a054133" providerId="ADAL" clId="{2FBEC122-4FD4-45A5-AF10-EE40789DC259}" dt="2025-03-16T20:27:36.529" v="171" actId="14100"/>
        <pc:sldMkLst>
          <pc:docMk/>
          <pc:sldMk cId="1654055755" sldId="330"/>
        </pc:sldMkLst>
      </pc:sldChg>
      <pc:sldChg chg="delSp add del mod">
        <pc:chgData name="Damian Gordon" userId="796278f3-970d-4a3b-8137-dc597a054133" providerId="ADAL" clId="{2FBEC122-4FD4-45A5-AF10-EE40789DC259}" dt="2025-03-16T20:21:10.221" v="65" actId="47"/>
        <pc:sldMkLst>
          <pc:docMk/>
          <pc:sldMk cId="3637448814" sldId="331"/>
        </pc:sldMkLst>
      </pc:sldChg>
      <pc:sldChg chg="delSp modSp add mod chgLayout">
        <pc:chgData name="Damian Gordon" userId="796278f3-970d-4a3b-8137-dc597a054133" providerId="ADAL" clId="{2FBEC122-4FD4-45A5-AF10-EE40789DC259}" dt="2025-03-16T20:21:37.904" v="72" actId="403"/>
        <pc:sldMkLst>
          <pc:docMk/>
          <pc:sldMk cId="879125509" sldId="332"/>
        </pc:sldMkLst>
        <pc:spChg chg="mod ord">
          <ac:chgData name="Damian Gordon" userId="796278f3-970d-4a3b-8137-dc597a054133" providerId="ADAL" clId="{2FBEC122-4FD4-45A5-AF10-EE40789DC259}" dt="2025-03-16T20:19:18.971" v="53" actId="700"/>
          <ac:spMkLst>
            <pc:docMk/>
            <pc:sldMk cId="879125509" sldId="332"/>
            <ac:spMk id="127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1:37.904" v="72" actId="403"/>
          <ac:spMkLst>
            <pc:docMk/>
            <pc:sldMk cId="879125509" sldId="332"/>
            <ac:spMk id="131" creationId="{00000000-0000-0000-0000-000000000000}"/>
          </ac:spMkLst>
        </pc:spChg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197511528" sldId="417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99410944" sldId="418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36018541" sldId="422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15363015" sldId="423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706646626" sldId="424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2371838846" sldId="425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028478815" sldId="426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386113556" sldId="427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195145954" sldId="428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080667299" sldId="429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3955080514" sldId="430"/>
        </pc:sldMkLst>
      </pc:sldChg>
      <pc:sldChg chg="del">
        <pc:chgData name="Damian Gordon" userId="796278f3-970d-4a3b-8137-dc597a054133" providerId="ADAL" clId="{2FBEC122-4FD4-45A5-AF10-EE40789DC259}" dt="2025-03-16T20:18:11.069" v="0" actId="47"/>
        <pc:sldMkLst>
          <pc:docMk/>
          <pc:sldMk cId="1602962938" sldId="431"/>
        </pc:sldMkLst>
      </pc:sldChg>
      <pc:sldChg chg="modSp add mod">
        <pc:chgData name="Damian Gordon" userId="796278f3-970d-4a3b-8137-dc597a054133" providerId="ADAL" clId="{2FBEC122-4FD4-45A5-AF10-EE40789DC259}" dt="2025-03-16T20:22:14.480" v="76" actId="1076"/>
        <pc:sldMkLst>
          <pc:docMk/>
          <pc:sldMk cId="0" sldId="480"/>
        </pc:sldMkLst>
      </pc:sldChg>
      <pc:sldChg chg="delSp modSp add mod">
        <pc:chgData name="Damian Gordon" userId="796278f3-970d-4a3b-8137-dc597a054133" providerId="ADAL" clId="{2FBEC122-4FD4-45A5-AF10-EE40789DC259}" dt="2025-03-16T20:31:24.272" v="276" actId="478"/>
        <pc:sldMkLst>
          <pc:docMk/>
          <pc:sldMk cId="1798395372" sldId="481"/>
        </pc:sldMkLst>
      </pc:sldChg>
      <pc:sldChg chg="delSp modSp add del mod">
        <pc:chgData name="Damian Gordon" userId="796278f3-970d-4a3b-8137-dc597a054133" providerId="ADAL" clId="{2FBEC122-4FD4-45A5-AF10-EE40789DC259}" dt="2025-03-16T20:23:29.082" v="90" actId="47"/>
        <pc:sldMkLst>
          <pc:docMk/>
          <pc:sldMk cId="405258936" sldId="482"/>
        </pc:sldMkLst>
      </pc:sldChg>
      <pc:sldChg chg="addSp delSp modSp add mod chgLayout">
        <pc:chgData name="Damian Gordon" userId="796278f3-970d-4a3b-8137-dc597a054133" providerId="ADAL" clId="{2FBEC122-4FD4-45A5-AF10-EE40789DC259}" dt="2025-03-16T20:25:47.095" v="153" actId="478"/>
        <pc:sldMkLst>
          <pc:docMk/>
          <pc:sldMk cId="3647914444" sldId="483"/>
        </pc:sldMkLst>
        <pc:spChg chg="add mod">
          <ac:chgData name="Damian Gordon" userId="796278f3-970d-4a3b-8137-dc597a054133" providerId="ADAL" clId="{2FBEC122-4FD4-45A5-AF10-EE40789DC259}" dt="2025-03-16T20:25:31.812" v="144" actId="404"/>
          <ac:spMkLst>
            <pc:docMk/>
            <pc:sldMk cId="3647914444" sldId="483"/>
            <ac:spMk id="2" creationId="{6427DCF5-B7A8-0050-0D48-D2DE7C0F9203}"/>
          </ac:spMkLst>
        </pc:spChg>
        <pc:spChg chg="mod">
          <ac:chgData name="Damian Gordon" userId="796278f3-970d-4a3b-8137-dc597a054133" providerId="ADAL" clId="{2FBEC122-4FD4-45A5-AF10-EE40789DC259}" dt="2025-03-16T20:24:54.677" v="109" actId="1076"/>
          <ac:spMkLst>
            <pc:docMk/>
            <pc:sldMk cId="3647914444" sldId="483"/>
            <ac:spMk id="8" creationId="{4084E564-8CEB-4314-907F-A006C2F8F57D}"/>
          </ac:spMkLst>
        </pc:spChg>
        <pc:spChg chg="mod ord">
          <ac:chgData name="Damian Gordon" userId="796278f3-970d-4a3b-8137-dc597a054133" providerId="ADAL" clId="{2FBEC122-4FD4-45A5-AF10-EE40789DC259}" dt="2025-03-16T20:23:45.821" v="92" actId="700"/>
          <ac:spMkLst>
            <pc:docMk/>
            <pc:sldMk cId="3647914444" sldId="483"/>
            <ac:spMk id="127" creationId="{00000000-0000-0000-0000-000000000000}"/>
          </ac:spMkLst>
        </pc:spChg>
        <pc:spChg chg="mod ord">
          <ac:chgData name="Damian Gordon" userId="796278f3-970d-4a3b-8137-dc597a054133" providerId="ADAL" clId="{2FBEC122-4FD4-45A5-AF10-EE40789DC259}" dt="2025-03-16T20:24:38.554" v="104" actId="20577"/>
          <ac:spMkLst>
            <pc:docMk/>
            <pc:sldMk cId="3647914444" sldId="483"/>
            <ac:spMk id="131" creationId="{00000000-0000-0000-0000-000000000000}"/>
          </ac:spMkLst>
        </pc:spChg>
      </pc:sldChg>
      <pc:sldChg chg="delSp modSp add mod chgLayout">
        <pc:chgData name="Damian Gordon" userId="796278f3-970d-4a3b-8137-dc597a054133" providerId="ADAL" clId="{2FBEC122-4FD4-45A5-AF10-EE40789DC259}" dt="2025-03-16T20:26:02.157" v="157" actId="403"/>
        <pc:sldMkLst>
          <pc:docMk/>
          <pc:sldMk cId="3730401319" sldId="484"/>
        </pc:sldMkLst>
      </pc:sldChg>
      <pc:sldChg chg="delSp modSp add mod chgLayout">
        <pc:chgData name="Damian Gordon" userId="796278f3-970d-4a3b-8137-dc597a054133" providerId="ADAL" clId="{2FBEC122-4FD4-45A5-AF10-EE40789DC259}" dt="2025-03-16T20:26:49.097" v="169" actId="403"/>
        <pc:sldMkLst>
          <pc:docMk/>
          <pc:sldMk cId="2907554774" sldId="485"/>
        </pc:sldMkLst>
      </pc:sldChg>
      <pc:sldChg chg="delSp modSp add mod chgLayout">
        <pc:chgData name="Damian Gordon" userId="796278f3-970d-4a3b-8137-dc597a054133" providerId="ADAL" clId="{2FBEC122-4FD4-45A5-AF10-EE40789DC259}" dt="2025-03-16T20:33:07.970" v="296" actId="403"/>
        <pc:sldMkLst>
          <pc:docMk/>
          <pc:sldMk cId="339725039" sldId="486"/>
        </pc:sldMkLst>
      </pc:sldChg>
      <pc:sldChg chg="delSp modSp add mod chgLayout">
        <pc:chgData name="Damian Gordon" userId="796278f3-970d-4a3b-8137-dc597a054133" providerId="ADAL" clId="{2FBEC122-4FD4-45A5-AF10-EE40789DC259}" dt="2025-03-16T20:33:46.599" v="305" actId="403"/>
        <pc:sldMkLst>
          <pc:docMk/>
          <pc:sldMk cId="4089816243" sldId="487"/>
        </pc:sldMkLst>
      </pc:sldChg>
      <pc:sldChg chg="addSp delSp modSp add mod chgLayout">
        <pc:chgData name="Damian Gordon" userId="796278f3-970d-4a3b-8137-dc597a054133" providerId="ADAL" clId="{2FBEC122-4FD4-45A5-AF10-EE40789DC259}" dt="2025-03-16T20:32:54.567" v="293" actId="478"/>
        <pc:sldMkLst>
          <pc:docMk/>
          <pc:sldMk cId="843207682" sldId="488"/>
        </pc:sldMkLst>
      </pc:sldChg>
      <pc:sldChg chg="delSp modSp add mod chgLayout">
        <pc:chgData name="Damian Gordon" userId="796278f3-970d-4a3b-8137-dc597a054133" providerId="ADAL" clId="{2FBEC122-4FD4-45A5-AF10-EE40789DC259}" dt="2025-03-16T20:26:18.582" v="161" actId="403"/>
        <pc:sldMkLst>
          <pc:docMk/>
          <pc:sldMk cId="3270792574" sldId="489"/>
        </pc:sldMkLst>
      </pc:sldChg>
      <pc:sldChg chg="delSp modSp add mod chgLayout">
        <pc:chgData name="Damian Gordon" userId="796278f3-970d-4a3b-8137-dc597a054133" providerId="ADAL" clId="{2FBEC122-4FD4-45A5-AF10-EE40789DC259}" dt="2025-03-16T20:26:34.425" v="165" actId="403"/>
        <pc:sldMkLst>
          <pc:docMk/>
          <pc:sldMk cId="4265291426" sldId="490"/>
        </pc:sldMkLst>
      </pc:sldChg>
      <pc:sldChg chg="delSp modSp add mod chgLayout">
        <pc:chgData name="Damian Gordon" userId="796278f3-970d-4a3b-8137-dc597a054133" providerId="ADAL" clId="{2FBEC122-4FD4-45A5-AF10-EE40789DC259}" dt="2025-03-16T20:31:47.443" v="280" actId="403"/>
        <pc:sldMkLst>
          <pc:docMk/>
          <pc:sldMk cId="3203595868" sldId="491"/>
        </pc:sldMkLst>
      </pc:sldChg>
      <pc:sldChg chg="delSp modSp add mod chgLayout">
        <pc:chgData name="Damian Gordon" userId="796278f3-970d-4a3b-8137-dc597a054133" providerId="ADAL" clId="{2FBEC122-4FD4-45A5-AF10-EE40789DC259}" dt="2025-03-16T20:32:06.132" v="283" actId="403"/>
        <pc:sldMkLst>
          <pc:docMk/>
          <pc:sldMk cId="4174257851" sldId="492"/>
        </pc:sldMkLst>
      </pc:sldChg>
      <pc:sldChg chg="delSp modSp add mod chgLayout">
        <pc:chgData name="Damian Gordon" userId="796278f3-970d-4a3b-8137-dc597a054133" providerId="ADAL" clId="{2FBEC122-4FD4-45A5-AF10-EE40789DC259}" dt="2025-03-16T20:33:21.224" v="299" actId="403"/>
        <pc:sldMkLst>
          <pc:docMk/>
          <pc:sldMk cId="3317671844" sldId="493"/>
        </pc:sldMkLst>
      </pc:sldChg>
      <pc:sldChg chg="delSp modSp add mod chgLayout">
        <pc:chgData name="Damian Gordon" userId="796278f3-970d-4a3b-8137-dc597a054133" providerId="ADAL" clId="{2FBEC122-4FD4-45A5-AF10-EE40789DC259}" dt="2025-03-16T20:33:34.294" v="302" actId="403"/>
        <pc:sldMkLst>
          <pc:docMk/>
          <pc:sldMk cId="183268567" sldId="494"/>
        </pc:sldMkLst>
      </pc:sldChg>
      <pc:sldChg chg="delSp modSp add mod chgLayout">
        <pc:chgData name="Damian Gordon" userId="796278f3-970d-4a3b-8137-dc597a054133" providerId="ADAL" clId="{2FBEC122-4FD4-45A5-AF10-EE40789DC259}" dt="2025-03-16T20:33:59.917" v="308" actId="403"/>
        <pc:sldMkLst>
          <pc:docMk/>
          <pc:sldMk cId="2284203751" sldId="495"/>
        </pc:sldMkLst>
      </pc:sldChg>
      <pc:sldChg chg="delSp modSp add mod chgLayout">
        <pc:chgData name="Damian Gordon" userId="796278f3-970d-4a3b-8137-dc597a054133" providerId="ADAL" clId="{2FBEC122-4FD4-45A5-AF10-EE40789DC259}" dt="2025-03-16T20:34:38.221" v="311" actId="403"/>
        <pc:sldMkLst>
          <pc:docMk/>
          <pc:sldMk cId="2537511145" sldId="496"/>
        </pc:sldMkLst>
      </pc:sldChg>
      <pc:sldChg chg="modSp add modNotes">
        <pc:chgData name="Damian Gordon" userId="796278f3-970d-4a3b-8137-dc597a054133" providerId="ADAL" clId="{2FBEC122-4FD4-45A5-AF10-EE40789DC259}" dt="2025-03-16T20:30:26.109" v="265" actId="1076"/>
        <pc:sldMkLst>
          <pc:docMk/>
          <pc:sldMk cId="316592484" sldId="497"/>
        </pc:sldMkLst>
      </pc:sldChg>
      <pc:sldChg chg="delSp modSp add mod chgLayout">
        <pc:chgData name="Damian Gordon" userId="796278f3-970d-4a3b-8137-dc597a054133" providerId="ADAL" clId="{2FBEC122-4FD4-45A5-AF10-EE40789DC259}" dt="2025-03-16T20:21:25.270" v="70" actId="403"/>
        <pc:sldMkLst>
          <pc:docMk/>
          <pc:sldMk cId="3385561090" sldId="498"/>
        </pc:sldMkLst>
      </pc:sldChg>
      <pc:sldChg chg="modSp add mod">
        <pc:chgData name="Damian Gordon" userId="796278f3-970d-4a3b-8137-dc597a054133" providerId="ADAL" clId="{2FBEC122-4FD4-45A5-AF10-EE40789DC259}" dt="2025-03-16T20:30:10.288" v="261" actId="1037"/>
        <pc:sldMkLst>
          <pc:docMk/>
          <pc:sldMk cId="118472562" sldId="499"/>
        </pc:sldMkLst>
      </pc:sldChg>
      <pc:sldChg chg="modSp add mod">
        <pc:chgData name="Damian Gordon" userId="796278f3-970d-4a3b-8137-dc597a054133" providerId="ADAL" clId="{2FBEC122-4FD4-45A5-AF10-EE40789DC259}" dt="2025-03-16T20:29:39.569" v="232" actId="1037"/>
        <pc:sldMkLst>
          <pc:docMk/>
          <pc:sldMk cId="1624820266" sldId="501"/>
        </pc:sldMkLst>
      </pc:sldChg>
      <pc:sldChg chg="delSp modSp add mod">
        <pc:chgData name="Damian Gordon" userId="796278f3-970d-4a3b-8137-dc597a054133" providerId="ADAL" clId="{2FBEC122-4FD4-45A5-AF10-EE40789DC259}" dt="2025-03-16T20:31:28.155" v="277" actId="478"/>
        <pc:sldMkLst>
          <pc:docMk/>
          <pc:sldMk cId="669245654" sldId="502"/>
        </pc:sldMkLst>
      </pc:sldChg>
    </pc:docChg>
  </pc:docChgLst>
  <pc:docChgLst>
    <pc:chgData name="Damian Gordon" userId="796278f3-970d-4a3b-8137-dc597a054133" providerId="ADAL" clId="{48B7D15D-4FD4-4CBE-80AC-791F9A66A184}"/>
    <pc:docChg chg="addSld delSld modSld">
      <pc:chgData name="Damian Gordon" userId="796278f3-970d-4a3b-8137-dc597a054133" providerId="ADAL" clId="{48B7D15D-4FD4-4CBE-80AC-791F9A66A184}" dt="2025-03-28T17:39:39.459" v="26"/>
      <pc:docMkLst>
        <pc:docMk/>
      </pc:docMkLst>
      <pc:sldChg chg="modSp mod">
        <pc:chgData name="Damian Gordon" userId="796278f3-970d-4a3b-8137-dc597a054133" providerId="ADAL" clId="{48B7D15D-4FD4-4CBE-80AC-791F9A66A184}" dt="2025-03-28T17:36:30.763" v="5" actId="20577"/>
        <pc:sldMkLst>
          <pc:docMk/>
          <pc:sldMk cId="0" sldId="256"/>
        </pc:sldMkLst>
        <pc:spChg chg="mod">
          <ac:chgData name="Damian Gordon" userId="796278f3-970d-4a3b-8137-dc597a054133" providerId="ADAL" clId="{48B7D15D-4FD4-4CBE-80AC-791F9A66A184}" dt="2025-03-28T17:36:30.763" v="5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setBg">
        <pc:chgData name="Damian Gordon" userId="796278f3-970d-4a3b-8137-dc597a054133" providerId="ADAL" clId="{48B7D15D-4FD4-4CBE-80AC-791F9A66A184}" dt="2025-03-28T17:39:03.493" v="24"/>
        <pc:sldMkLst>
          <pc:docMk/>
          <pc:sldMk cId="328636682" sldId="259"/>
        </pc:sldMkLst>
      </pc:sldChg>
      <pc:sldChg chg="del">
        <pc:chgData name="Damian Gordon" userId="796278f3-970d-4a3b-8137-dc597a054133" providerId="ADAL" clId="{48B7D15D-4FD4-4CBE-80AC-791F9A66A184}" dt="2025-03-28T17:38:27.994" v="19" actId="47"/>
        <pc:sldMkLst>
          <pc:docMk/>
          <pc:sldMk cId="0" sldId="338"/>
        </pc:sldMkLst>
      </pc:sldChg>
      <pc:sldChg chg="modSp add mod">
        <pc:chgData name="Damian Gordon" userId="796278f3-970d-4a3b-8137-dc597a054133" providerId="ADAL" clId="{48B7D15D-4FD4-4CBE-80AC-791F9A66A184}" dt="2025-03-28T17:38:15.144" v="15" actId="20577"/>
        <pc:sldMkLst>
          <pc:docMk/>
          <pc:sldMk cId="3214470599" sldId="387"/>
        </pc:sldMkLst>
        <pc:spChg chg="mod">
          <ac:chgData name="Damian Gordon" userId="796278f3-970d-4a3b-8137-dc597a054133" providerId="ADAL" clId="{48B7D15D-4FD4-4CBE-80AC-791F9A66A184}" dt="2025-03-28T17:38:15.144" v="15" actId="20577"/>
          <ac:spMkLst>
            <pc:docMk/>
            <pc:sldMk cId="3214470599" sldId="387"/>
            <ac:spMk id="3" creationId="{00000000-0000-0000-0000-000000000000}"/>
          </ac:spMkLst>
        </pc:spChg>
      </pc:sldChg>
      <pc:sldChg chg="add">
        <pc:chgData name="Damian Gordon" userId="796278f3-970d-4a3b-8137-dc597a054133" providerId="ADAL" clId="{48B7D15D-4FD4-4CBE-80AC-791F9A66A184}" dt="2025-03-28T17:39:39.459" v="26"/>
        <pc:sldMkLst>
          <pc:docMk/>
          <pc:sldMk cId="137951016" sldId="400"/>
        </pc:sldMkLst>
      </pc:sldChg>
      <pc:sldChg chg="del">
        <pc:chgData name="Damian Gordon" userId="796278f3-970d-4a3b-8137-dc597a054133" providerId="ADAL" clId="{48B7D15D-4FD4-4CBE-80AC-791F9A66A184}" dt="2025-03-28T17:37:28.593" v="6" actId="47"/>
        <pc:sldMkLst>
          <pc:docMk/>
          <pc:sldMk cId="842556340" sldId="415"/>
        </pc:sldMkLst>
      </pc:sldChg>
      <pc:sldChg chg="del">
        <pc:chgData name="Damian Gordon" userId="796278f3-970d-4a3b-8137-dc597a054133" providerId="ADAL" clId="{48B7D15D-4FD4-4CBE-80AC-791F9A66A184}" dt="2025-03-28T17:38:21.698" v="16" actId="47"/>
        <pc:sldMkLst>
          <pc:docMk/>
          <pc:sldMk cId="2197511528" sldId="417"/>
        </pc:sldMkLst>
      </pc:sldChg>
      <pc:sldChg chg="del">
        <pc:chgData name="Damian Gordon" userId="796278f3-970d-4a3b-8137-dc597a054133" providerId="ADAL" clId="{48B7D15D-4FD4-4CBE-80AC-791F9A66A184}" dt="2025-03-28T17:38:25.238" v="18" actId="47"/>
        <pc:sldMkLst>
          <pc:docMk/>
          <pc:sldMk cId="2243668615" sldId="421"/>
        </pc:sldMkLst>
      </pc:sldChg>
      <pc:sldChg chg="del">
        <pc:chgData name="Damian Gordon" userId="796278f3-970d-4a3b-8137-dc597a054133" providerId="ADAL" clId="{48B7D15D-4FD4-4CBE-80AC-791F9A66A184}" dt="2025-03-28T17:38:23.803" v="17" actId="47"/>
        <pc:sldMkLst>
          <pc:docMk/>
          <pc:sldMk cId="336018541" sldId="422"/>
        </pc:sldMkLst>
      </pc:sldChg>
      <pc:sldChg chg="add">
        <pc:chgData name="Damian Gordon" userId="796278f3-970d-4a3b-8137-dc597a054133" providerId="ADAL" clId="{48B7D15D-4FD4-4CBE-80AC-791F9A66A184}" dt="2025-03-28T17:37:39.994" v="7"/>
        <pc:sldMkLst>
          <pc:docMk/>
          <pc:sldMk cId="1900631611" sldId="475"/>
        </pc:sldMkLst>
      </pc:sldChg>
      <pc:sldChg chg="del">
        <pc:chgData name="Damian Gordon" userId="796278f3-970d-4a3b-8137-dc597a054133" providerId="ADAL" clId="{48B7D15D-4FD4-4CBE-80AC-791F9A66A184}" dt="2025-03-28T17:38:32.422" v="21" actId="47"/>
        <pc:sldMkLst>
          <pc:docMk/>
          <pc:sldMk cId="3647914444" sldId="483"/>
        </pc:sldMkLst>
      </pc:sldChg>
      <pc:sldChg chg="new del">
        <pc:chgData name="Damian Gordon" userId="796278f3-970d-4a3b-8137-dc597a054133" providerId="ADAL" clId="{48B7D15D-4FD4-4CBE-80AC-791F9A66A184}" dt="2025-03-28T17:39:06.533" v="25" actId="47"/>
        <pc:sldMkLst>
          <pc:docMk/>
          <pc:sldMk cId="2241438765" sldId="504"/>
        </pc:sldMkLst>
      </pc:sldChg>
      <pc:sldChg chg="del">
        <pc:chgData name="Damian Gordon" userId="796278f3-970d-4a3b-8137-dc597a054133" providerId="ADAL" clId="{48B7D15D-4FD4-4CBE-80AC-791F9A66A184}" dt="2025-03-28T17:38:34.138" v="22" actId="47"/>
        <pc:sldMkLst>
          <pc:docMk/>
          <pc:sldMk cId="3492525308" sldId="504"/>
        </pc:sldMkLst>
      </pc:sldChg>
      <pc:sldChg chg="del">
        <pc:chgData name="Damian Gordon" userId="796278f3-970d-4a3b-8137-dc597a054133" providerId="ADAL" clId="{48B7D15D-4FD4-4CBE-80AC-791F9A66A184}" dt="2025-03-28T17:38:30.353" v="20" actId="47"/>
        <pc:sldMkLst>
          <pc:docMk/>
          <pc:sldMk cId="466290624" sldId="505"/>
        </pc:sldMkLst>
      </pc:sldChg>
    </pc:docChg>
  </pc:docChgLst>
  <pc:docChgLst>
    <pc:chgData name="Damian Gordon" userId="796278f3-970d-4a3b-8137-dc597a054133" providerId="ADAL" clId="{F3282A2C-B951-44C2-86F9-E5F007B74F3C}"/>
    <pc:docChg chg="undo custSel addSld delSld modSld">
      <pc:chgData name="Damian Gordon" userId="796278f3-970d-4a3b-8137-dc597a054133" providerId="ADAL" clId="{F3282A2C-B951-44C2-86F9-E5F007B74F3C}" dt="2025-03-16T21:38:16.151" v="521" actId="20577"/>
      <pc:docMkLst>
        <pc:docMk/>
      </pc:docMkLst>
      <pc:sldChg chg="modSp mod">
        <pc:chgData name="Damian Gordon" userId="796278f3-970d-4a3b-8137-dc597a054133" providerId="ADAL" clId="{F3282A2C-B951-44C2-86F9-E5F007B74F3C}" dt="2025-03-16T21:25:51.450" v="18" actId="20577"/>
        <pc:sldMkLst>
          <pc:docMk/>
          <pc:sldMk cId="0" sldId="256"/>
        </pc:sldMkLst>
        <pc:spChg chg="mod">
          <ac:chgData name="Damian Gordon" userId="796278f3-970d-4a3b-8137-dc597a054133" providerId="ADAL" clId="{F3282A2C-B951-44C2-86F9-E5F007B74F3C}" dt="2025-03-16T21:25:51.450" v="18" actId="20577"/>
          <ac:spMkLst>
            <pc:docMk/>
            <pc:sldMk cId="0" sldId="256"/>
            <ac:spMk id="2" creationId="{00000000-0000-0000-0000-000000000000}"/>
          </ac:spMkLst>
        </pc:spChg>
      </pc:sldChg>
      <pc:sldChg chg="addSp delSp modSp mod">
        <pc:chgData name="Damian Gordon" userId="796278f3-970d-4a3b-8137-dc597a054133" providerId="ADAL" clId="{F3282A2C-B951-44C2-86F9-E5F007B74F3C}" dt="2025-03-16T21:27:52.773" v="130" actId="14100"/>
        <pc:sldMkLst>
          <pc:docMk/>
          <pc:sldMk cId="1454876633" sldId="303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654055755" sldId="330"/>
        </pc:sldMkLst>
      </pc:sldChg>
      <pc:sldChg chg="modSp mod">
        <pc:chgData name="Damian Gordon" userId="796278f3-970d-4a3b-8137-dc597a054133" providerId="ADAL" clId="{F3282A2C-B951-44C2-86F9-E5F007B74F3C}" dt="2025-03-16T21:38:16.151" v="521" actId="20577"/>
        <pc:sldMkLst>
          <pc:docMk/>
          <pc:sldMk cId="879125509" sldId="332"/>
        </pc:sldMkLst>
        <pc:spChg chg="mod">
          <ac:chgData name="Damian Gordon" userId="796278f3-970d-4a3b-8137-dc597a054133" providerId="ADAL" clId="{F3282A2C-B951-44C2-86F9-E5F007B74F3C}" dt="2025-03-16T21:35:55.938" v="484" actId="20577"/>
          <ac:spMkLst>
            <pc:docMk/>
            <pc:sldMk cId="879125509" sldId="332"/>
            <ac:spMk id="127" creationId="{00000000-0000-0000-0000-000000000000}"/>
          </ac:spMkLst>
        </pc:spChg>
        <pc:spChg chg="mod">
          <ac:chgData name="Damian Gordon" userId="796278f3-970d-4a3b-8137-dc597a054133" providerId="ADAL" clId="{F3282A2C-B951-44C2-86F9-E5F007B74F3C}" dt="2025-03-16T21:38:16.151" v="521" actId="20577"/>
          <ac:spMkLst>
            <pc:docMk/>
            <pc:sldMk cId="879125509" sldId="332"/>
            <ac:spMk id="131" creationId="{00000000-0000-0000-0000-000000000000}"/>
          </ac:spMkLst>
        </pc:spChg>
      </pc:sldChg>
      <pc:sldChg chg="addSp delSp modSp add mod">
        <pc:chgData name="Damian Gordon" userId="796278f3-970d-4a3b-8137-dc597a054133" providerId="ADAL" clId="{F3282A2C-B951-44C2-86F9-E5F007B74F3C}" dt="2025-03-16T21:33:53.321" v="435" actId="478"/>
        <pc:sldMkLst>
          <pc:docMk/>
          <pc:sldMk cId="114774699" sldId="385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0" sldId="480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798395372" sldId="48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647914444" sldId="483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730401319" sldId="484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907554774" sldId="485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9725039" sldId="486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089816243" sldId="487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843207682" sldId="488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270792574" sldId="489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265291426" sldId="490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203595868" sldId="49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4174257851" sldId="492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17671844" sldId="493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83268567" sldId="494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284203751" sldId="495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2537511145" sldId="496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16592484" sldId="497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3385561090" sldId="498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18472562" sldId="499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1624820266" sldId="501"/>
        </pc:sldMkLst>
      </pc:sldChg>
      <pc:sldChg chg="del">
        <pc:chgData name="Damian Gordon" userId="796278f3-970d-4a3b-8137-dc597a054133" providerId="ADAL" clId="{F3282A2C-B951-44C2-86F9-E5F007B74F3C}" dt="2025-03-16T21:36:01.158" v="485" actId="47"/>
        <pc:sldMkLst>
          <pc:docMk/>
          <pc:sldMk cId="669245654" sldId="502"/>
        </pc:sldMkLst>
      </pc:sldChg>
      <pc:sldChg chg="modSp new mod">
        <pc:chgData name="Damian Gordon" userId="796278f3-970d-4a3b-8137-dc597a054133" providerId="ADAL" clId="{F3282A2C-B951-44C2-86F9-E5F007B74F3C}" dt="2025-03-16T21:28:50.096" v="224" actId="207"/>
        <pc:sldMkLst>
          <pc:docMk/>
          <pc:sldMk cId="1519986993" sldId="503"/>
        </pc:sldMkLst>
        <pc:spChg chg="mod">
          <ac:chgData name="Damian Gordon" userId="796278f3-970d-4a3b-8137-dc597a054133" providerId="ADAL" clId="{F3282A2C-B951-44C2-86F9-E5F007B74F3C}" dt="2025-03-16T21:28:50.096" v="224" actId="207"/>
          <ac:spMkLst>
            <pc:docMk/>
            <pc:sldMk cId="1519986993" sldId="503"/>
            <ac:spMk id="2" creationId="{C9520370-4160-658C-DE7A-5C5C1E67F84C}"/>
          </ac:spMkLst>
        </pc:spChg>
        <pc:spChg chg="mod">
          <ac:chgData name="Damian Gordon" userId="796278f3-970d-4a3b-8137-dc597a054133" providerId="ADAL" clId="{F3282A2C-B951-44C2-86F9-E5F007B74F3C}" dt="2025-03-16T21:28:11.457" v="150" actId="20577"/>
          <ac:spMkLst>
            <pc:docMk/>
            <pc:sldMk cId="1519986993" sldId="503"/>
            <ac:spMk id="3" creationId="{9423F245-8D27-B269-B23E-38B8B001704B}"/>
          </ac:spMkLst>
        </pc:spChg>
      </pc:sldChg>
      <pc:sldChg chg="new del">
        <pc:chgData name="Damian Gordon" userId="796278f3-970d-4a3b-8137-dc597a054133" providerId="ADAL" clId="{F3282A2C-B951-44C2-86F9-E5F007B74F3C}" dt="2025-03-16T21:28:01.795" v="132" actId="680"/>
        <pc:sldMkLst>
          <pc:docMk/>
          <pc:sldMk cId="2195281248" sldId="503"/>
        </pc:sldMkLst>
      </pc:sldChg>
      <pc:sldChg chg="add">
        <pc:chgData name="Damian Gordon" userId="796278f3-970d-4a3b-8137-dc597a054133" providerId="ADAL" clId="{F3282A2C-B951-44C2-86F9-E5F007B74F3C}" dt="2025-03-16T21:33:49.424" v="434"/>
        <pc:sldMkLst>
          <pc:docMk/>
          <pc:sldMk cId="3145757287" sldId="504"/>
        </pc:sldMkLst>
      </pc:sldChg>
      <pc:sldChg chg="addSp delSp modSp add mod chgLayout">
        <pc:chgData name="Damian Gordon" userId="796278f3-970d-4a3b-8137-dc597a054133" providerId="ADAL" clId="{F3282A2C-B951-44C2-86F9-E5F007B74F3C}" dt="2025-03-16T21:36:33.332" v="503"/>
        <pc:sldMkLst>
          <pc:docMk/>
          <pc:sldMk cId="360611676" sldId="505"/>
        </pc:sldMkLst>
      </pc:sldChg>
      <pc:sldChg chg="modSp add mod">
        <pc:chgData name="Damian Gordon" userId="796278f3-970d-4a3b-8137-dc597a054133" providerId="ADAL" clId="{F3282A2C-B951-44C2-86F9-E5F007B74F3C}" dt="2025-03-16T21:36:40.069" v="504" actId="20577"/>
        <pc:sldMkLst>
          <pc:docMk/>
          <pc:sldMk cId="1811033021" sldId="506"/>
        </pc:sldMkLst>
      </pc:sldChg>
      <pc:sldMasterChg chg="delSldLayout">
        <pc:chgData name="Damian Gordon" userId="796278f3-970d-4a3b-8137-dc597a054133" providerId="ADAL" clId="{F3282A2C-B951-44C2-86F9-E5F007B74F3C}" dt="2025-03-16T21:36:01.158" v="485" actId="47"/>
        <pc:sldMasterMkLst>
          <pc:docMk/>
          <pc:sldMasterMk cId="0" sldId="2147483660"/>
        </pc:sldMasterMkLst>
        <pc:sldLayoutChg chg="del">
          <pc:chgData name="Damian Gordon" userId="796278f3-970d-4a3b-8137-dc597a054133" providerId="ADAL" clId="{F3282A2C-B951-44C2-86F9-E5F007B74F3C}" dt="2025-03-16T21:36:01.158" v="485" actId="47"/>
          <pc:sldLayoutMkLst>
            <pc:docMk/>
            <pc:sldMasterMk cId="0" sldId="2147483660"/>
            <pc:sldLayoutMk cId="3130145117" sldId="2147483673"/>
          </pc:sldLayoutMkLst>
        </pc:sldLayoutChg>
      </pc:sldMasterChg>
    </pc:docChg>
  </pc:docChgLst>
  <pc:docChgLst>
    <pc:chgData name="Damian Gordon" userId="796278f3-970d-4a3b-8137-dc597a054133" providerId="ADAL" clId="{207778BA-9B2F-462E-B22F-0836E8C436B7}"/>
    <pc:docChg chg="custSel addSld delSld modSld sldOrd">
      <pc:chgData name="Damian Gordon" userId="796278f3-970d-4a3b-8137-dc597a054133" providerId="ADAL" clId="{207778BA-9B2F-462E-B22F-0836E8C436B7}" dt="2025-03-15T21:37:32.149" v="651" actId="207"/>
      <pc:docMkLst>
        <pc:docMk/>
      </pc:docMkLst>
      <pc:sldChg chg="modSp mod">
        <pc:chgData name="Damian Gordon" userId="796278f3-970d-4a3b-8137-dc597a054133" providerId="ADAL" clId="{207778BA-9B2F-462E-B22F-0836E8C436B7}" dt="2025-03-15T20:58:14.132" v="63" actId="20577"/>
        <pc:sldMkLst>
          <pc:docMk/>
          <pc:sldMk cId="0" sldId="256"/>
        </pc:sldMkLst>
        <pc:spChg chg="mod">
          <ac:chgData name="Damian Gordon" userId="796278f3-970d-4a3b-8137-dc597a054133" providerId="ADAL" clId="{207778BA-9B2F-462E-B22F-0836E8C436B7}" dt="2025-03-15T20:58:14.132" v="63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3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4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4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6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5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1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2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3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0" sldId="365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864733632" sldId="36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670903627" sldId="368"/>
        </pc:sldMkLst>
      </pc:sldChg>
      <pc:sldChg chg="modSp mod">
        <pc:chgData name="Damian Gordon" userId="796278f3-970d-4a3b-8137-dc597a054133" providerId="ADAL" clId="{207778BA-9B2F-462E-B22F-0836E8C436B7}" dt="2025-03-15T21:02:30.704" v="115" actId="20577"/>
        <pc:sldMkLst>
          <pc:docMk/>
          <pc:sldMk cId="1255086202" sldId="406"/>
        </pc:sldMkLst>
      </pc:sldChg>
      <pc:sldChg chg="modSp add mod">
        <pc:chgData name="Damian Gordon" userId="796278f3-970d-4a3b-8137-dc597a054133" providerId="ADAL" clId="{207778BA-9B2F-462E-B22F-0836E8C436B7}" dt="2025-03-15T20:59:24.149" v="97" actId="403"/>
        <pc:sldMkLst>
          <pc:docMk/>
          <pc:sldMk cId="940541464" sldId="40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89290422" sldId="407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363104172" sldId="408"/>
        </pc:sldMkLst>
      </pc:sldChg>
      <pc:sldChg chg="add">
        <pc:chgData name="Damian Gordon" userId="796278f3-970d-4a3b-8137-dc597a054133" providerId="ADAL" clId="{207778BA-9B2F-462E-B22F-0836E8C436B7}" dt="2025-03-15T21:01:26.895" v="98"/>
        <pc:sldMkLst>
          <pc:docMk/>
          <pc:sldMk cId="3747162262" sldId="408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253167268" sldId="409"/>
        </pc:sldMkLst>
      </pc:sldChg>
      <pc:sldChg chg="modSp add mod">
        <pc:chgData name="Damian Gordon" userId="796278f3-970d-4a3b-8137-dc597a054133" providerId="ADAL" clId="{207778BA-9B2F-462E-B22F-0836E8C436B7}" dt="2025-03-15T21:07:19.735" v="136" actId="114"/>
        <pc:sldMkLst>
          <pc:docMk/>
          <pc:sldMk cId="857993844" sldId="409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957988607" sldId="410"/>
        </pc:sldMkLst>
      </pc:sldChg>
      <pc:sldChg chg="addSp modSp new mod">
        <pc:chgData name="Damian Gordon" userId="796278f3-970d-4a3b-8137-dc597a054133" providerId="ADAL" clId="{207778BA-9B2F-462E-B22F-0836E8C436B7}" dt="2025-03-15T21:02:58.582" v="118"/>
        <pc:sldMkLst>
          <pc:docMk/>
          <pc:sldMk cId="3784598663" sldId="410"/>
        </pc:sldMkLst>
      </pc:sldChg>
      <pc:sldChg chg="del">
        <pc:chgData name="Damian Gordon" userId="796278f3-970d-4a3b-8137-dc597a054133" providerId="ADAL" clId="{207778BA-9B2F-462E-B22F-0836E8C436B7}" dt="2025-03-15T20:58:29.395" v="71" actId="47"/>
        <pc:sldMkLst>
          <pc:docMk/>
          <pc:sldMk cId="337241436" sldId="411"/>
        </pc:sldMkLst>
      </pc:sldChg>
      <pc:sldChg chg="modSp add mod ord">
        <pc:chgData name="Damian Gordon" userId="796278f3-970d-4a3b-8137-dc597a054133" providerId="ADAL" clId="{207778BA-9B2F-462E-B22F-0836E8C436B7}" dt="2025-03-15T21:04:10.742" v="135" actId="20577"/>
        <pc:sldMkLst>
          <pc:docMk/>
          <pc:sldMk cId="1750646206" sldId="411"/>
        </pc:sldMkLst>
      </pc:sldChg>
      <pc:sldChg chg="modSp add mod">
        <pc:chgData name="Damian Gordon" userId="796278f3-970d-4a3b-8137-dc597a054133" providerId="ADAL" clId="{207778BA-9B2F-462E-B22F-0836E8C436B7}" dt="2025-03-15T21:08:18.658" v="146" actId="20577"/>
        <pc:sldMkLst>
          <pc:docMk/>
          <pc:sldMk cId="3646155895" sldId="412"/>
        </pc:sldMkLst>
      </pc:sldChg>
      <pc:sldChg chg="modSp add mod">
        <pc:chgData name="Damian Gordon" userId="796278f3-970d-4a3b-8137-dc597a054133" providerId="ADAL" clId="{207778BA-9B2F-462E-B22F-0836E8C436B7}" dt="2025-03-15T21:04:04.519" v="132" actId="27636"/>
        <pc:sldMkLst>
          <pc:docMk/>
          <pc:sldMk cId="1918067721" sldId="413"/>
        </pc:sldMkLst>
      </pc:sldChg>
      <pc:sldChg chg="modSp add mod">
        <pc:chgData name="Damian Gordon" userId="796278f3-970d-4a3b-8137-dc597a054133" providerId="ADAL" clId="{207778BA-9B2F-462E-B22F-0836E8C436B7}" dt="2025-03-15T21:08:05.663" v="141" actId="20577"/>
        <pc:sldMkLst>
          <pc:docMk/>
          <pc:sldMk cId="173073256" sldId="414"/>
        </pc:sldMkLst>
      </pc:sldChg>
      <pc:sldChg chg="addSp delSp modSp add mod chgLayout">
        <pc:chgData name="Damian Gordon" userId="796278f3-970d-4a3b-8137-dc597a054133" providerId="ADAL" clId="{207778BA-9B2F-462E-B22F-0836E8C436B7}" dt="2025-03-15T21:10:19.617" v="233" actId="1076"/>
        <pc:sldMkLst>
          <pc:docMk/>
          <pc:sldMk cId="842556340" sldId="415"/>
        </pc:sldMkLst>
        <pc:spChg chg="mod ord">
          <ac:chgData name="Damian Gordon" userId="796278f3-970d-4a3b-8137-dc597a054133" providerId="ADAL" clId="{207778BA-9B2F-462E-B22F-0836E8C436B7}" dt="2025-03-15T21:09:43.904" v="153" actId="700"/>
          <ac:spMkLst>
            <pc:docMk/>
            <pc:sldMk cId="842556340" sldId="415"/>
            <ac:spMk id="2" creationId="{3269E8E9-76FD-15D0-2BCA-4BE3C5B563C6}"/>
          </ac:spMkLst>
        </pc:spChg>
        <pc:spChg chg="add mod ord">
          <ac:chgData name="Damian Gordon" userId="796278f3-970d-4a3b-8137-dc597a054133" providerId="ADAL" clId="{207778BA-9B2F-462E-B22F-0836E8C436B7}" dt="2025-03-15T21:10:11.545" v="231" actId="404"/>
          <ac:spMkLst>
            <pc:docMk/>
            <pc:sldMk cId="842556340" sldId="415"/>
            <ac:spMk id="8" creationId="{40F876EC-CBDD-2F8F-BB3F-F77AE36EC8DF}"/>
          </ac:spMkLst>
        </pc:spChg>
        <pc:picChg chg="add mod">
          <ac:chgData name="Damian Gordon" userId="796278f3-970d-4a3b-8137-dc597a054133" providerId="ADAL" clId="{207778BA-9B2F-462E-B22F-0836E8C436B7}" dt="2025-03-15T21:10:19.617" v="233" actId="1076"/>
          <ac:picMkLst>
            <pc:docMk/>
            <pc:sldMk cId="842556340" sldId="415"/>
            <ac:picMk id="7" creationId="{3C617CAC-363A-B46C-DAD1-C37461E6A1F3}"/>
          </ac:picMkLst>
        </pc:picChg>
      </pc:sldChg>
      <pc:sldChg chg="modSp add mod">
        <pc:chgData name="Damian Gordon" userId="796278f3-970d-4a3b-8137-dc597a054133" providerId="ADAL" clId="{207778BA-9B2F-462E-B22F-0836E8C436B7}" dt="2025-03-15T21:11:02.506" v="238" actId="27636"/>
        <pc:sldMkLst>
          <pc:docMk/>
          <pc:sldMk cId="2046202192" sldId="416"/>
        </pc:sldMkLst>
      </pc:sldChg>
      <pc:sldChg chg="addSp modSp new mod ord">
        <pc:chgData name="Damian Gordon" userId="796278f3-970d-4a3b-8137-dc597a054133" providerId="ADAL" clId="{207778BA-9B2F-462E-B22F-0836E8C436B7}" dt="2025-03-15T21:12:55.670" v="245"/>
        <pc:sldMkLst>
          <pc:docMk/>
          <pc:sldMk cId="2197511528" sldId="417"/>
        </pc:sldMkLst>
        <pc:spChg chg="add mod">
          <ac:chgData name="Damian Gordon" userId="796278f3-970d-4a3b-8137-dc597a054133" providerId="ADAL" clId="{207778BA-9B2F-462E-B22F-0836E8C436B7}" dt="2025-03-15T21:12:33.420" v="242"/>
          <ac:spMkLst>
            <pc:docMk/>
            <pc:sldMk cId="2197511528" sldId="417"/>
            <ac:spMk id="4" creationId="{C0356BB0-F0C2-50BC-6DC8-0E9DC749631A}"/>
          </ac:spMkLst>
        </pc:spChg>
        <pc:picChg chg="add mod">
          <ac:chgData name="Damian Gordon" userId="796278f3-970d-4a3b-8137-dc597a054133" providerId="ADAL" clId="{207778BA-9B2F-462E-B22F-0836E8C436B7}" dt="2025-03-15T21:12:09.118" v="241" actId="1076"/>
          <ac:picMkLst>
            <pc:docMk/>
            <pc:sldMk cId="2197511528" sldId="417"/>
            <ac:picMk id="3" creationId="{5EA9A1A7-E3E0-095C-0603-34EA7205C5FA}"/>
          </ac:picMkLst>
        </pc:picChg>
      </pc:sldChg>
      <pc:sldChg chg="modSp add mod">
        <pc:chgData name="Damian Gordon" userId="796278f3-970d-4a3b-8137-dc597a054133" providerId="ADAL" clId="{207778BA-9B2F-462E-B22F-0836E8C436B7}" dt="2025-03-15T21:15:52.499" v="265" actId="207"/>
        <pc:sldMkLst>
          <pc:docMk/>
          <pc:sldMk cId="399410944" sldId="418"/>
        </pc:sldMkLst>
      </pc:sldChg>
      <pc:sldChg chg="modSp add mod">
        <pc:chgData name="Damian Gordon" userId="796278f3-970d-4a3b-8137-dc597a054133" providerId="ADAL" clId="{207778BA-9B2F-462E-B22F-0836E8C436B7}" dt="2025-03-15T21:18:51.352" v="312" actId="20577"/>
        <pc:sldMkLst>
          <pc:docMk/>
          <pc:sldMk cId="568751342" sldId="419"/>
        </pc:sldMkLst>
      </pc:sldChg>
      <pc:sldChg chg="modSp add mod">
        <pc:chgData name="Damian Gordon" userId="796278f3-970d-4a3b-8137-dc597a054133" providerId="ADAL" clId="{207778BA-9B2F-462E-B22F-0836E8C436B7}" dt="2025-03-15T21:32:57.084" v="615" actId="20577"/>
        <pc:sldMkLst>
          <pc:docMk/>
          <pc:sldMk cId="2414940264" sldId="420"/>
        </pc:sldMkLst>
      </pc:sldChg>
      <pc:sldChg chg="addSp delSp modSp add mod">
        <pc:chgData name="Damian Gordon" userId="796278f3-970d-4a3b-8137-dc597a054133" providerId="ADAL" clId="{207778BA-9B2F-462E-B22F-0836E8C436B7}" dt="2025-03-15T21:37:05.836" v="645" actId="207"/>
        <pc:sldMkLst>
          <pc:docMk/>
          <pc:sldMk cId="2243668615" sldId="421"/>
        </pc:sldMkLst>
        <pc:spChg chg="add mod">
          <ac:chgData name="Damian Gordon" userId="796278f3-970d-4a3b-8137-dc597a054133" providerId="ADAL" clId="{207778BA-9B2F-462E-B22F-0836E8C436B7}" dt="2025-03-15T21:37:05.836" v="645" actId="207"/>
          <ac:spMkLst>
            <pc:docMk/>
            <pc:sldMk cId="2243668615" sldId="421"/>
            <ac:spMk id="8" creationId="{FD7ED28B-4923-7E41-DD8C-F9121C9AD2E0}"/>
          </ac:spMkLst>
        </pc:spChg>
        <pc:graphicFrameChg chg="add mod modGraphic">
          <ac:chgData name="Damian Gordon" userId="796278f3-970d-4a3b-8137-dc597a054133" providerId="ADAL" clId="{207778BA-9B2F-462E-B22F-0836E8C436B7}" dt="2025-03-15T21:35:53.866" v="636"/>
          <ac:graphicFrameMkLst>
            <pc:docMk/>
            <pc:sldMk cId="2243668615" sldId="421"/>
            <ac:graphicFrameMk id="7" creationId="{545D7F3F-A3CA-944E-41B5-260D5B9DF8C0}"/>
          </ac:graphicFrameMkLst>
        </pc:graphicFrameChg>
      </pc:sldChg>
      <pc:sldChg chg="addSp modSp add mod ord">
        <pc:chgData name="Damian Gordon" userId="796278f3-970d-4a3b-8137-dc597a054133" providerId="ADAL" clId="{207778BA-9B2F-462E-B22F-0836E8C436B7}" dt="2025-03-15T21:36:39.108" v="640" actId="207"/>
        <pc:sldMkLst>
          <pc:docMk/>
          <pc:sldMk cId="336018541" sldId="422"/>
        </pc:sldMkLst>
        <pc:spChg chg="add mod">
          <ac:chgData name="Damian Gordon" userId="796278f3-970d-4a3b-8137-dc597a054133" providerId="ADAL" clId="{207778BA-9B2F-462E-B22F-0836E8C436B7}" dt="2025-03-15T21:36:39.108" v="640" actId="207"/>
          <ac:spMkLst>
            <pc:docMk/>
            <pc:sldMk cId="336018541" sldId="422"/>
            <ac:spMk id="3" creationId="{60C21C13-1F30-4A21-99D6-0C7C36A51ACB}"/>
          </ac:spMkLst>
        </pc:spChg>
        <pc:graphicFrameChg chg="mod">
          <ac:chgData name="Damian Gordon" userId="796278f3-970d-4a3b-8137-dc597a054133" providerId="ADAL" clId="{207778BA-9B2F-462E-B22F-0836E8C436B7}" dt="2025-03-15T21:35:48.476" v="635"/>
          <ac:graphicFrameMkLst>
            <pc:docMk/>
            <pc:sldMk cId="336018541" sldId="422"/>
            <ac:graphicFrameMk id="7" creationId="{855CF7FE-DB92-AC5C-D60C-3DB629782150}"/>
          </ac:graphicFrameMkLst>
        </pc:graphicFrameChg>
      </pc:sldChg>
      <pc:sldChg chg="addSp modSp add mod">
        <pc:chgData name="Damian Gordon" userId="796278f3-970d-4a3b-8137-dc597a054133" providerId="ADAL" clId="{207778BA-9B2F-462E-B22F-0836E8C436B7}" dt="2025-03-15T21:37:32.149" v="651" actId="207"/>
        <pc:sldMkLst>
          <pc:docMk/>
          <pc:sldMk cId="700761483" sldId="423"/>
        </pc:sldMkLst>
        <pc:spChg chg="add mod">
          <ac:chgData name="Damian Gordon" userId="796278f3-970d-4a3b-8137-dc597a054133" providerId="ADAL" clId="{207778BA-9B2F-462E-B22F-0836E8C436B7}" dt="2025-03-15T21:37:32.149" v="651" actId="207"/>
          <ac:spMkLst>
            <pc:docMk/>
            <pc:sldMk cId="700761483" sldId="423"/>
            <ac:spMk id="3" creationId="{E529EEC9-251F-7AE6-5FD5-8DD5CC42DE4C}"/>
          </ac:spMkLst>
        </pc:spChg>
        <pc:graphicFrameChg chg="mod">
          <ac:chgData name="Damian Gordon" userId="796278f3-970d-4a3b-8137-dc597a054133" providerId="ADAL" clId="{207778BA-9B2F-462E-B22F-0836E8C436B7}" dt="2025-03-15T21:35:27.679" v="634"/>
          <ac:graphicFrameMkLst>
            <pc:docMk/>
            <pc:sldMk cId="700761483" sldId="423"/>
            <ac:graphicFrameMk id="7" creationId="{447B60FF-57B6-0A67-4C58-B36EDE9F5016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9F045B-A43A-4E8C-9DD9-ACD80A35C675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3EAE925-8EFB-4882-9BD5-648D2FC04A52}">
      <dgm:prSet phldrT="[Text]"/>
      <dgm:spPr>
        <a:solidFill>
          <a:srgbClr val="00B050"/>
        </a:solidFill>
      </dgm:spPr>
      <dgm:t>
        <a:bodyPr/>
        <a:lstStyle/>
        <a:p>
          <a:r>
            <a:rPr lang="en-US" dirty="0"/>
            <a:t>ENGAGEMENT</a:t>
          </a:r>
          <a:endParaRPr lang="en-IE" dirty="0"/>
        </a:p>
      </dgm:t>
    </dgm:pt>
    <dgm:pt modelId="{2A5C7D30-CBF0-4402-AC34-58750A9DE0F9}" type="parTrans" cxnId="{7A97B75E-AA1E-4DF7-A3BA-DFE3045085F9}">
      <dgm:prSet/>
      <dgm:spPr/>
      <dgm:t>
        <a:bodyPr/>
        <a:lstStyle/>
        <a:p>
          <a:endParaRPr lang="en-IE"/>
        </a:p>
      </dgm:t>
    </dgm:pt>
    <dgm:pt modelId="{FB40C6BB-8D05-4A9F-961A-09767EB21A74}" type="sibTrans" cxnId="{7A97B75E-AA1E-4DF7-A3BA-DFE3045085F9}">
      <dgm:prSet/>
      <dgm:spPr/>
      <dgm:t>
        <a:bodyPr/>
        <a:lstStyle/>
        <a:p>
          <a:endParaRPr lang="en-IE"/>
        </a:p>
      </dgm:t>
    </dgm:pt>
    <dgm:pt modelId="{183C5E22-D561-4AC5-8473-68B7A9BAF60D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Welcoming Interests &amp; Identities</a:t>
          </a:r>
        </a:p>
      </dgm:t>
    </dgm:pt>
    <dgm:pt modelId="{2EDCFDE0-D95B-4D59-8B3D-B0C803858959}" type="parTrans" cxnId="{3301F4A1-8C68-4E62-BB44-9CBA570E139E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FC51A1A0-CE04-40AA-B293-FCFFA4FCAEA4}" type="sibTrans" cxnId="{3301F4A1-8C68-4E62-BB44-9CBA570E139E}">
      <dgm:prSet/>
      <dgm:spPr/>
      <dgm:t>
        <a:bodyPr/>
        <a:lstStyle/>
        <a:p>
          <a:endParaRPr lang="en-IE"/>
        </a:p>
      </dgm:t>
    </dgm:pt>
    <dgm:pt modelId="{EFBCF71C-5552-49AC-92B8-685DC8E3362F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Sustaining Effort &amp; Persistence</a:t>
          </a:r>
        </a:p>
      </dgm:t>
    </dgm:pt>
    <dgm:pt modelId="{1164B9D4-ED90-4AB6-9F81-4B66FF2CAE1F}" type="parTrans" cxnId="{E1F569BE-A030-40D2-BDDF-17B9DE3BABE5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2CEC43BD-4FB9-4060-A80D-65FC6D0B8C96}" type="sibTrans" cxnId="{E1F569BE-A030-40D2-BDDF-17B9DE3BABE5}">
      <dgm:prSet/>
      <dgm:spPr/>
      <dgm:t>
        <a:bodyPr/>
        <a:lstStyle/>
        <a:p>
          <a:endParaRPr lang="en-IE"/>
        </a:p>
      </dgm:t>
    </dgm:pt>
    <dgm:pt modelId="{360F4B4E-020D-427F-904A-B1AF622B4BE2}">
      <dgm:prSet phldrT="[Text]"/>
      <dgm:spPr>
        <a:solidFill>
          <a:srgbClr val="00B050"/>
        </a:solidFill>
      </dgm:spPr>
      <dgm:t>
        <a:bodyPr/>
        <a:lstStyle/>
        <a:p>
          <a:r>
            <a:rPr lang="en-IE" dirty="0"/>
            <a:t>Emotional Capacity</a:t>
          </a:r>
        </a:p>
      </dgm:t>
    </dgm:pt>
    <dgm:pt modelId="{770AE23A-BFC2-4A8D-8E31-D349E0E0B172}" type="parTrans" cxnId="{F3C24C3B-D6A7-4A13-99D3-A6D086FB305F}">
      <dgm:prSet/>
      <dgm:spPr>
        <a:ln>
          <a:solidFill>
            <a:srgbClr val="006600"/>
          </a:solidFill>
        </a:ln>
      </dgm:spPr>
      <dgm:t>
        <a:bodyPr/>
        <a:lstStyle/>
        <a:p>
          <a:endParaRPr lang="en-IE"/>
        </a:p>
      </dgm:t>
    </dgm:pt>
    <dgm:pt modelId="{111A69C7-9BDD-4629-B2A4-29D215F0462E}" type="sibTrans" cxnId="{F3C24C3B-D6A7-4A13-99D3-A6D086FB305F}">
      <dgm:prSet/>
      <dgm:spPr/>
      <dgm:t>
        <a:bodyPr/>
        <a:lstStyle/>
        <a:p>
          <a:endParaRPr lang="en-IE"/>
        </a:p>
      </dgm:t>
    </dgm:pt>
    <dgm:pt modelId="{22932E85-7950-4650-AC34-6849BB0C1382}" type="pres">
      <dgm:prSet presAssocID="{069F045B-A43A-4E8C-9DD9-ACD80A35C6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5CF20E70-2B15-47A5-86D2-AD2E211E8C55}" type="pres">
      <dgm:prSet presAssocID="{73EAE925-8EFB-4882-9BD5-648D2FC04A52}" presName="singleCycle" presStyleCnt="0"/>
      <dgm:spPr/>
    </dgm:pt>
    <dgm:pt modelId="{1D3137CC-DBE0-4937-BAA9-7A8C8ACC7A05}" type="pres">
      <dgm:prSet presAssocID="{73EAE925-8EFB-4882-9BD5-648D2FC04A52}" presName="singleCenter" presStyleLbl="node1" presStyleIdx="0" presStyleCnt="4" custScaleX="184736" custScaleY="69299" custLinFactNeighborX="-42394" custLinFactNeighborY="-28849">
        <dgm:presLayoutVars>
          <dgm:chMax val="7"/>
          <dgm:chPref val="7"/>
        </dgm:presLayoutVars>
      </dgm:prSet>
      <dgm:spPr/>
    </dgm:pt>
    <dgm:pt modelId="{CFC01EB4-7163-4536-8E38-580474400900}" type="pres">
      <dgm:prSet presAssocID="{2EDCFDE0-D95B-4D59-8B3D-B0C803858959}" presName="Name56" presStyleLbl="parChTrans1D2" presStyleIdx="0" presStyleCnt="3"/>
      <dgm:spPr/>
    </dgm:pt>
    <dgm:pt modelId="{4E14CB65-8B5F-4797-BCF3-CA0AF91453F2}" type="pres">
      <dgm:prSet presAssocID="{183C5E22-D561-4AC5-8473-68B7A9BAF60D}" presName="text0" presStyleLbl="node1" presStyleIdx="1" presStyleCnt="4" custScaleX="293292" custScaleY="110910" custRadScaleRad="124169" custRadScaleInc="52815">
        <dgm:presLayoutVars>
          <dgm:bulletEnabled val="1"/>
        </dgm:presLayoutVars>
      </dgm:prSet>
      <dgm:spPr/>
    </dgm:pt>
    <dgm:pt modelId="{FF2EA64B-A0FA-4D22-BFEE-645F76397707}" type="pres">
      <dgm:prSet presAssocID="{1164B9D4-ED90-4AB6-9F81-4B66FF2CAE1F}" presName="Name56" presStyleLbl="parChTrans1D2" presStyleIdx="1" presStyleCnt="3"/>
      <dgm:spPr/>
    </dgm:pt>
    <dgm:pt modelId="{262AC415-D98D-42A6-B49A-04C5A08EDB1D}" type="pres">
      <dgm:prSet presAssocID="{EFBCF71C-5552-49AC-92B8-685DC8E3362F}" presName="text0" presStyleLbl="node1" presStyleIdx="2" presStyleCnt="4" custScaleX="293292" custScaleY="107884" custRadScaleRad="80082" custRadScaleInc="-108429">
        <dgm:presLayoutVars>
          <dgm:bulletEnabled val="1"/>
        </dgm:presLayoutVars>
      </dgm:prSet>
      <dgm:spPr/>
    </dgm:pt>
    <dgm:pt modelId="{E58478AF-5CC3-4F2A-8B53-9B25317DD234}" type="pres">
      <dgm:prSet presAssocID="{770AE23A-BFC2-4A8D-8E31-D349E0E0B172}" presName="Name56" presStyleLbl="parChTrans1D2" presStyleIdx="2" presStyleCnt="3"/>
      <dgm:spPr/>
    </dgm:pt>
    <dgm:pt modelId="{E2E4E4B1-12F5-43AF-94F8-3DCBEB9D0776}" type="pres">
      <dgm:prSet presAssocID="{360F4B4E-020D-427F-904A-B1AF622B4BE2}" presName="text0" presStyleLbl="node1" presStyleIdx="3" presStyleCnt="4" custScaleX="293292" custScaleY="115473" custRadScaleRad="68496" custRadScaleInc="-221906">
        <dgm:presLayoutVars>
          <dgm:bulletEnabled val="1"/>
        </dgm:presLayoutVars>
      </dgm:prSet>
      <dgm:spPr/>
    </dgm:pt>
  </dgm:ptLst>
  <dgm:cxnLst>
    <dgm:cxn modelId="{A990660D-B7C6-4862-ACB8-C7B935726460}" type="presOf" srcId="{EFBCF71C-5552-49AC-92B8-685DC8E3362F}" destId="{262AC415-D98D-42A6-B49A-04C5A08EDB1D}" srcOrd="0" destOrd="0" presId="urn:microsoft.com/office/officeart/2008/layout/RadialCluster"/>
    <dgm:cxn modelId="{F4362517-96F9-4E8A-88DB-BCC632D5B9F7}" type="presOf" srcId="{73EAE925-8EFB-4882-9BD5-648D2FC04A52}" destId="{1D3137CC-DBE0-4937-BAA9-7A8C8ACC7A05}" srcOrd="0" destOrd="0" presId="urn:microsoft.com/office/officeart/2008/layout/RadialCluster"/>
    <dgm:cxn modelId="{3A9A4329-F45C-4A61-8BB9-9C1134ED372B}" type="presOf" srcId="{770AE23A-BFC2-4A8D-8E31-D349E0E0B172}" destId="{E58478AF-5CC3-4F2A-8B53-9B25317DD234}" srcOrd="0" destOrd="0" presId="urn:microsoft.com/office/officeart/2008/layout/RadialCluster"/>
    <dgm:cxn modelId="{40FF712D-705B-42E8-BBFD-F046CE9A393E}" type="presOf" srcId="{183C5E22-D561-4AC5-8473-68B7A9BAF60D}" destId="{4E14CB65-8B5F-4797-BCF3-CA0AF91453F2}" srcOrd="0" destOrd="0" presId="urn:microsoft.com/office/officeart/2008/layout/RadialCluster"/>
    <dgm:cxn modelId="{F3C24C3B-D6A7-4A13-99D3-A6D086FB305F}" srcId="{73EAE925-8EFB-4882-9BD5-648D2FC04A52}" destId="{360F4B4E-020D-427F-904A-B1AF622B4BE2}" srcOrd="2" destOrd="0" parTransId="{770AE23A-BFC2-4A8D-8E31-D349E0E0B172}" sibTransId="{111A69C7-9BDD-4629-B2A4-29D215F0462E}"/>
    <dgm:cxn modelId="{7A97B75E-AA1E-4DF7-A3BA-DFE3045085F9}" srcId="{069F045B-A43A-4E8C-9DD9-ACD80A35C675}" destId="{73EAE925-8EFB-4882-9BD5-648D2FC04A52}" srcOrd="0" destOrd="0" parTransId="{2A5C7D30-CBF0-4402-AC34-58750A9DE0F9}" sibTransId="{FB40C6BB-8D05-4A9F-961A-09767EB21A74}"/>
    <dgm:cxn modelId="{2ED76942-9F71-4892-B80B-7307F038F856}" type="presOf" srcId="{360F4B4E-020D-427F-904A-B1AF622B4BE2}" destId="{E2E4E4B1-12F5-43AF-94F8-3DCBEB9D0776}" srcOrd="0" destOrd="0" presId="urn:microsoft.com/office/officeart/2008/layout/RadialCluster"/>
    <dgm:cxn modelId="{B5E2626F-070D-46EA-BC52-8B64BFDD617B}" type="presOf" srcId="{069F045B-A43A-4E8C-9DD9-ACD80A35C675}" destId="{22932E85-7950-4650-AC34-6849BB0C1382}" srcOrd="0" destOrd="0" presId="urn:microsoft.com/office/officeart/2008/layout/RadialCluster"/>
    <dgm:cxn modelId="{CB64357C-6826-46D0-8267-05CA4C5EC77D}" type="presOf" srcId="{2EDCFDE0-D95B-4D59-8B3D-B0C803858959}" destId="{CFC01EB4-7163-4536-8E38-580474400900}" srcOrd="0" destOrd="0" presId="urn:microsoft.com/office/officeart/2008/layout/RadialCluster"/>
    <dgm:cxn modelId="{6782628C-EF5D-4E6A-B1F6-74979928050A}" type="presOf" srcId="{1164B9D4-ED90-4AB6-9F81-4B66FF2CAE1F}" destId="{FF2EA64B-A0FA-4D22-BFEE-645F76397707}" srcOrd="0" destOrd="0" presId="urn:microsoft.com/office/officeart/2008/layout/RadialCluster"/>
    <dgm:cxn modelId="{3301F4A1-8C68-4E62-BB44-9CBA570E139E}" srcId="{73EAE925-8EFB-4882-9BD5-648D2FC04A52}" destId="{183C5E22-D561-4AC5-8473-68B7A9BAF60D}" srcOrd="0" destOrd="0" parTransId="{2EDCFDE0-D95B-4D59-8B3D-B0C803858959}" sibTransId="{FC51A1A0-CE04-40AA-B293-FCFFA4FCAEA4}"/>
    <dgm:cxn modelId="{E1F569BE-A030-40D2-BDDF-17B9DE3BABE5}" srcId="{73EAE925-8EFB-4882-9BD5-648D2FC04A52}" destId="{EFBCF71C-5552-49AC-92B8-685DC8E3362F}" srcOrd="1" destOrd="0" parTransId="{1164B9D4-ED90-4AB6-9F81-4B66FF2CAE1F}" sibTransId="{2CEC43BD-4FB9-4060-A80D-65FC6D0B8C96}"/>
    <dgm:cxn modelId="{FE71B0D5-C86E-4A39-860A-7B6B29D2D0C2}" type="presParOf" srcId="{22932E85-7950-4650-AC34-6849BB0C1382}" destId="{5CF20E70-2B15-47A5-86D2-AD2E211E8C55}" srcOrd="0" destOrd="0" presId="urn:microsoft.com/office/officeart/2008/layout/RadialCluster"/>
    <dgm:cxn modelId="{6AE64097-C609-4E5C-B6D1-14C630C5E955}" type="presParOf" srcId="{5CF20E70-2B15-47A5-86D2-AD2E211E8C55}" destId="{1D3137CC-DBE0-4937-BAA9-7A8C8ACC7A05}" srcOrd="0" destOrd="0" presId="urn:microsoft.com/office/officeart/2008/layout/RadialCluster"/>
    <dgm:cxn modelId="{B2BA3676-56F3-4414-85ED-4341E503ACE5}" type="presParOf" srcId="{5CF20E70-2B15-47A5-86D2-AD2E211E8C55}" destId="{CFC01EB4-7163-4536-8E38-580474400900}" srcOrd="1" destOrd="0" presId="urn:microsoft.com/office/officeart/2008/layout/RadialCluster"/>
    <dgm:cxn modelId="{3BEF02E3-F74B-43BC-B8F2-EBFB7F6E0026}" type="presParOf" srcId="{5CF20E70-2B15-47A5-86D2-AD2E211E8C55}" destId="{4E14CB65-8B5F-4797-BCF3-CA0AF91453F2}" srcOrd="2" destOrd="0" presId="urn:microsoft.com/office/officeart/2008/layout/RadialCluster"/>
    <dgm:cxn modelId="{FB7D90FD-8137-4599-88D9-F4A0F0581095}" type="presParOf" srcId="{5CF20E70-2B15-47A5-86D2-AD2E211E8C55}" destId="{FF2EA64B-A0FA-4D22-BFEE-645F76397707}" srcOrd="3" destOrd="0" presId="urn:microsoft.com/office/officeart/2008/layout/RadialCluster"/>
    <dgm:cxn modelId="{45583E14-714F-4989-988F-616ABA83FB7F}" type="presParOf" srcId="{5CF20E70-2B15-47A5-86D2-AD2E211E8C55}" destId="{262AC415-D98D-42A6-B49A-04C5A08EDB1D}" srcOrd="4" destOrd="0" presId="urn:microsoft.com/office/officeart/2008/layout/RadialCluster"/>
    <dgm:cxn modelId="{89B344DF-AD85-4DA4-85A3-AB217007659D}" type="presParOf" srcId="{5CF20E70-2B15-47A5-86D2-AD2E211E8C55}" destId="{E58478AF-5CC3-4F2A-8B53-9B25317DD234}" srcOrd="5" destOrd="0" presId="urn:microsoft.com/office/officeart/2008/layout/RadialCluster"/>
    <dgm:cxn modelId="{D89514EF-FFDC-4F6E-B1D0-0E910F8F8EA1}" type="presParOf" srcId="{5CF20E70-2B15-47A5-86D2-AD2E211E8C55}" destId="{E2E4E4B1-12F5-43AF-94F8-3DCBEB9D077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3137CC-DBE0-4937-BAA9-7A8C8ACC7A05}">
      <dsp:nvSpPr>
        <dsp:cNvPr id="0" name=""/>
        <dsp:cNvSpPr/>
      </dsp:nvSpPr>
      <dsp:spPr>
        <a:xfrm>
          <a:off x="0" y="1484177"/>
          <a:ext cx="3384376" cy="1269562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ENGAGEMENT</a:t>
          </a:r>
          <a:endParaRPr lang="en-IE" sz="3500" kern="1200" dirty="0"/>
        </a:p>
      </dsp:txBody>
      <dsp:txXfrm>
        <a:off x="61975" y="1546152"/>
        <a:ext cx="3260426" cy="1145612"/>
      </dsp:txXfrm>
    </dsp:sp>
    <dsp:sp modelId="{CFC01EB4-7163-4536-8E38-580474400900}">
      <dsp:nvSpPr>
        <dsp:cNvPr id="0" name=""/>
        <dsp:cNvSpPr/>
      </dsp:nvSpPr>
      <dsp:spPr>
        <a:xfrm rot="20516476">
          <a:off x="3367586" y="1461560"/>
          <a:ext cx="681659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81659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4CB65-8B5F-4797-BCF3-CA0AF91453F2}">
      <dsp:nvSpPr>
        <dsp:cNvPr id="0" name=""/>
        <dsp:cNvSpPr/>
      </dsp:nvSpPr>
      <dsp:spPr>
        <a:xfrm>
          <a:off x="4032456" y="88331"/>
          <a:ext cx="3599997" cy="1361358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040" tIns="66040" rIns="66040" bIns="6604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600" kern="1200" dirty="0"/>
            <a:t>Welcoming Interests &amp; Identities</a:t>
          </a:r>
        </a:p>
      </dsp:txBody>
      <dsp:txXfrm>
        <a:off x="4098912" y="154787"/>
        <a:ext cx="3467085" cy="1228446"/>
      </dsp:txXfrm>
    </dsp:sp>
    <dsp:sp modelId="{FF2EA64B-A0FA-4D22-BFEE-645F76397707}">
      <dsp:nvSpPr>
        <dsp:cNvPr id="0" name=""/>
        <dsp:cNvSpPr/>
      </dsp:nvSpPr>
      <dsp:spPr>
        <a:xfrm rot="272255">
          <a:off x="3383343" y="2279334"/>
          <a:ext cx="65933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9331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AC415-D98D-42A6-B49A-04C5A08EDB1D}">
      <dsp:nvSpPr>
        <dsp:cNvPr id="0" name=""/>
        <dsp:cNvSpPr/>
      </dsp:nvSpPr>
      <dsp:spPr>
        <a:xfrm>
          <a:off x="4041640" y="1786158"/>
          <a:ext cx="3599997" cy="1324216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3660" tIns="73660" rIns="73660" bIns="7366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900" kern="1200" dirty="0"/>
            <a:t>Sustaining Effort &amp; Persistence</a:t>
          </a:r>
        </a:p>
      </dsp:txBody>
      <dsp:txXfrm>
        <a:off x="4106283" y="1850801"/>
        <a:ext cx="3470711" cy="1194930"/>
      </dsp:txXfrm>
    </dsp:sp>
    <dsp:sp modelId="{E58478AF-5CC3-4F2A-8B53-9B25317DD234}">
      <dsp:nvSpPr>
        <dsp:cNvPr id="0" name=""/>
        <dsp:cNvSpPr/>
      </dsp:nvSpPr>
      <dsp:spPr>
        <a:xfrm rot="1665022">
          <a:off x="2794980" y="3173588"/>
          <a:ext cx="180339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03395" y="0"/>
              </a:lnTo>
            </a:path>
          </a:pathLst>
        </a:custGeom>
        <a:noFill/>
        <a:ln w="55000" cap="flat" cmpd="thickThin" algn="ctr">
          <a:solidFill>
            <a:srgbClr val="0066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E4E4B1-12F5-43AF-94F8-3DCBEB9D0776}">
      <dsp:nvSpPr>
        <dsp:cNvPr id="0" name=""/>
        <dsp:cNvSpPr/>
      </dsp:nvSpPr>
      <dsp:spPr>
        <a:xfrm>
          <a:off x="4041633" y="3593437"/>
          <a:ext cx="3599997" cy="1417367"/>
        </a:xfrm>
        <a:prstGeom prst="roundRect">
          <a:avLst/>
        </a:prstGeom>
        <a:solidFill>
          <a:srgbClr val="00B050"/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100" kern="1200" dirty="0"/>
            <a:t>Emotional Capacity</a:t>
          </a:r>
        </a:p>
      </dsp:txBody>
      <dsp:txXfrm>
        <a:off x="4110823" y="3662627"/>
        <a:ext cx="3461617" cy="12789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4C2EE1A2-EE17-4B0B-B6BC-0FDF49FF3700}" type="datetimeFigureOut">
              <a:rPr lang="en-US" smtClean="0"/>
              <a:pPr/>
              <a:t>3/28/2025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3D3C6D2C-B002-4618-83B5-7A5E514519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080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CBB24770-7207-457E-A158-E46DB1F25034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149CECEE-B5FB-4592-B085-404D46E089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890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9CECEE-B5FB-4592-B085-404D46E0891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AA3AFE-185B-4729-9F84-D1FCA6CD2A22}" type="slidenum">
              <a:rPr lang="en-US">
                <a:ea typeface="ＭＳ Ｐゴシック" pitchFamily="-123" charset="-128"/>
                <a:cs typeface="ＭＳ Ｐゴシック" pitchFamily="-123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ea typeface="ＭＳ Ｐゴシック" pitchFamily="-123" charset="-128"/>
              <a:cs typeface="ＭＳ Ｐゴシック" pitchFamily="-123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7922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FFA38-983C-413D-9586-9F9C6119E683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50057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C36E41-BB7B-EAC0-7741-C53115BC3B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EA28AE0-B1B4-0707-05BC-E78FE57426C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0DAF972-4A65-2ECF-54DA-7B6F64DF7F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1ED2D9-BAD5-C238-6F3F-9A99F9A5B4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CC507B-DCC4-4991-990A-5389200EC0F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17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i="0" dirty="0">
                <a:solidFill>
                  <a:srgbClr val="CC0000"/>
                </a:solidFill>
                <a:effectLst/>
                <a:latin typeface="Source Sans Variable"/>
              </a:rPr>
              <a:t>Summary:</a:t>
            </a:r>
            <a:r>
              <a:rPr lang="en-GB" b="0" i="0" dirty="0">
                <a:solidFill>
                  <a:srgbClr val="333333"/>
                </a:solidFill>
                <a:effectLst/>
                <a:latin typeface="Source Sans Variable"/>
              </a:rPr>
              <a:t> Visualising user attitudes and behaviours in an empathy map helps UX teams align on a deep understanding of end users. </a:t>
            </a:r>
          </a:p>
          <a:p>
            <a:endParaRPr lang="en-GB" b="0" i="0" dirty="0">
              <a:solidFill>
                <a:srgbClr val="333333"/>
              </a:solidFill>
              <a:effectLst/>
              <a:latin typeface="Source Sans Variabl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Says: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Direct or paraphrased representative quotes from users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Thinks: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Users’ thoughts, motivations, and needs framed in first-person statements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Does: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Typical or observed user behaviours and actions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1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Feels:</a:t>
            </a:r>
            <a:r>
              <a:rPr lang="en-GB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 Users’ emotional states during the process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90660-4B7D-4C11-96DB-B19FFA8CA93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7724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E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3A5DD6-78DA-4CF9-A697-349E755CA75F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557575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090176256_3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090176256_3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824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it" smtClean="0"/>
              <a:pPr/>
              <a:t>‹#›</a:t>
            </a:fld>
            <a:endParaRPr lang="it"/>
          </a:p>
        </p:txBody>
      </p:sp>
    </p:spTree>
    <p:extLst>
      <p:ext uri="{BB962C8B-B14F-4D97-AF65-F5344CB8AC3E}">
        <p14:creationId xmlns:p14="http://schemas.microsoft.com/office/powerpoint/2010/main" val="1552396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7E0F9ED-61F6-4914-AB50-ED079457317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6A2F59-7B9F-4FD0-A920-C0D02D4C09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miantgordon.com/Courses/UniversalDesignforLearning/Assessment.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4000" dirty="0"/>
              <a:t>UDL – Week3 Recap</a:t>
            </a:r>
            <a:endParaRPr lang="en-US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15697"/>
            <a:ext cx="7772400" cy="1617593"/>
          </a:xfrm>
        </p:spPr>
        <p:txBody>
          <a:bodyPr>
            <a:normAutofit/>
          </a:bodyPr>
          <a:lstStyle/>
          <a:p>
            <a:r>
              <a:rPr lang="en-IE" dirty="0"/>
              <a:t>Damian Gordon</a:t>
            </a:r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520370-4160-658C-DE7A-5C5C1E67F8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On Brightspace</a:t>
            </a:r>
          </a:p>
          <a:p>
            <a:endParaRPr lang="en-US" sz="4000" dirty="0"/>
          </a:p>
          <a:p>
            <a:r>
              <a:rPr lang="en-US" sz="4000" dirty="0"/>
              <a:t>Also here:</a:t>
            </a:r>
          </a:p>
          <a:p>
            <a:pPr lvl="1"/>
            <a:r>
              <a:rPr lang="en-US" sz="4000" i="1" dirty="0">
                <a:solidFill>
                  <a:srgbClr val="FF0000"/>
                </a:solidFill>
              </a:rPr>
              <a:t>www.damiantgordon.com</a:t>
            </a:r>
            <a:endParaRPr lang="en-IE" sz="4000" i="1" dirty="0">
              <a:solidFill>
                <a:srgbClr val="FF0000"/>
              </a:solidFill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23F245-8D27-B269-B23E-38B8B0017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Contents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19986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User Stories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9668" y="2302817"/>
            <a:ext cx="5344663" cy="4150519"/>
          </a:xfrm>
          <a:prstGeom prst="rect">
            <a:avLst/>
          </a:prstGeom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IE" u="sng" dirty="0"/>
              <a:t>User Story template: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00631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Storyboarding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556792"/>
            <a:ext cx="8610600" cy="5048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14470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A67D3D-5BC8-F52E-0A26-17CFC8F8D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800E4-1830-2B8D-1549-26A08391E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UDL 3.0</a:t>
            </a:r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447B60FF-57B6-0A67-4C58-B36EDE9F5016}"/>
              </a:ext>
            </a:extLst>
          </p:cNvPr>
          <p:cNvGraphicFramePr/>
          <p:nvPr/>
        </p:nvGraphicFramePr>
        <p:xfrm>
          <a:off x="458356" y="980728"/>
          <a:ext cx="7992888" cy="61066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E529EEC9-251F-7AE6-5FD5-8DD5CC42DE4C}"/>
              </a:ext>
            </a:extLst>
          </p:cNvPr>
          <p:cNvSpPr/>
          <p:nvPr/>
        </p:nvSpPr>
        <p:spPr>
          <a:xfrm rot="19840261">
            <a:off x="1025661" y="4234753"/>
            <a:ext cx="223811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</a:t>
            </a:r>
          </a:p>
          <a:p>
            <a:pPr algn="ctr"/>
            <a:r>
              <a:rPr lang="en-US" sz="5400" b="1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“</a:t>
            </a:r>
            <a:r>
              <a:rPr lang="en-US" sz="5400" b="1" cap="none" spc="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WHY”</a:t>
            </a:r>
          </a:p>
        </p:txBody>
      </p:sp>
    </p:spTree>
    <p:extLst>
      <p:ext uri="{BB962C8B-B14F-4D97-AF65-F5344CB8AC3E}">
        <p14:creationId xmlns:p14="http://schemas.microsoft.com/office/powerpoint/2010/main" val="70076148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AD2AE59-5630-4D5C-83A9-4CDEF4D7D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1131094"/>
            <a:ext cx="7886700" cy="994172"/>
          </a:xfrm>
        </p:spPr>
        <p:txBody>
          <a:bodyPr/>
          <a:lstStyle/>
          <a:p>
            <a:r>
              <a:rPr lang="en-US" dirty="0"/>
              <a:t>EMPATHY MAPPING</a:t>
            </a:r>
          </a:p>
        </p:txBody>
      </p:sp>
      <p:sp>
        <p:nvSpPr>
          <p:cNvPr id="38" name="Slide Number Placeholder 37">
            <a:extLst>
              <a:ext uri="{FF2B5EF4-FFF2-40B4-BE49-F238E27FC236}">
                <a16:creationId xmlns:a16="http://schemas.microsoft.com/office/drawing/2014/main" id="{AFE5268B-0629-492C-B633-766DE4F3A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5624513"/>
            <a:ext cx="2057400" cy="273844"/>
          </a:xfrm>
        </p:spPr>
        <p:txBody>
          <a:bodyPr/>
          <a:lstStyle/>
          <a:p>
            <a:fld id="{B5CEABB6-07DC-46E8-9B57-56EC44A396E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146" name="Picture 2" descr="Empathy Map Example Buying a TV">
            <a:extLst>
              <a:ext uri="{FF2B5EF4-FFF2-40B4-BE49-F238E27FC236}">
                <a16:creationId xmlns:a16="http://schemas.microsoft.com/office/drawing/2014/main" id="{BCC82719-D194-E7B3-0DDF-403E2C1924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0082" y="844936"/>
            <a:ext cx="4747022" cy="5168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Empathy Map 4 Quadrants">
            <a:extLst>
              <a:ext uri="{FF2B5EF4-FFF2-40B4-BE49-F238E27FC236}">
                <a16:creationId xmlns:a16="http://schemas.microsoft.com/office/drawing/2014/main" id="{B2D91D05-645C-CEBF-D6C7-6997A20EB4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721" y="857250"/>
            <a:ext cx="4520800" cy="527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DF3A71F-B008-AC82-3EBB-071D050383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60081" y="857251"/>
            <a:ext cx="0" cy="515581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636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ceiling fan projector">
            <a:extLst>
              <a:ext uri="{FF2B5EF4-FFF2-40B4-BE49-F238E27FC236}">
                <a16:creationId xmlns:a16="http://schemas.microsoft.com/office/drawing/2014/main" id="{3096D814-50CF-43AA-98CD-3F6C7B5F3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89" y="-27384"/>
            <a:ext cx="5724128" cy="3434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Image result for ceiling fan projector">
            <a:extLst>
              <a:ext uri="{FF2B5EF4-FFF2-40B4-BE49-F238E27FC236}">
                <a16:creationId xmlns:a16="http://schemas.microsoft.com/office/drawing/2014/main" id="{6710EA04-3A33-41E4-8636-3FC20D6450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528" y="-27385"/>
            <a:ext cx="4404058" cy="5872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Image result for ceiling fan projector">
            <a:extLst>
              <a:ext uri="{FF2B5EF4-FFF2-40B4-BE49-F238E27FC236}">
                <a16:creationId xmlns:a16="http://schemas.microsoft.com/office/drawing/2014/main" id="{D51F115E-24F4-4DC5-910F-387F16F34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554" y="3813588"/>
            <a:ext cx="4860032" cy="364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Image result for ceiling fan projector">
            <a:extLst>
              <a:ext uri="{FF2B5EF4-FFF2-40B4-BE49-F238E27FC236}">
                <a16:creationId xmlns:a16="http://schemas.microsoft.com/office/drawing/2014/main" id="{90856AC2-419B-4B6C-8240-E83BC2717B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0151"/>
            <a:ext cx="4752528" cy="415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5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algn="ctr"/>
            <a:r>
              <a:rPr lang="en-IE" dirty="0"/>
              <a:t>Learning Activity</a:t>
            </a:r>
            <a:endParaRPr dirty="0"/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anchor="t" anchorCtr="0">
            <a:noAutofit/>
          </a:bodyPr>
          <a:lstStyle/>
          <a:p>
            <a:r>
              <a:rPr lang="en-US" sz="2800" dirty="0"/>
              <a:t>Redesign some aspect of an educational activity you are currently delivering in line with the principles of Universal Design for Learning</a:t>
            </a:r>
          </a:p>
          <a:p>
            <a:pPr marL="114300" indent="0">
              <a:buNone/>
            </a:pPr>
            <a:endParaRPr lang="en-US" sz="2800" dirty="0"/>
          </a:p>
          <a:p>
            <a:r>
              <a:rPr lang="en-US" sz="3200" dirty="0">
                <a:hlinkClick r:id="rId3"/>
              </a:rPr>
              <a:t>https://www.damiantgordon.com/Courses/UniversalDesignforLearning/Assessment.html</a:t>
            </a:r>
            <a:endParaRPr lang="en-US" sz="32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91255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1"/>
  <p:tag name="PARTLISTDEFAULT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CHARTCOLORS" val="0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INCLUDENONRESPONDERS" val="Fals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RESETCHARTS" val="True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MULTIRESPDIVISOR" val="1"/>
  <p:tag name="SAVECSVWITHSESSION" val="True"/>
  <p:tag name="DISPLAYNAME" val="True"/>
  <p:tag name="PRRESPONSE7" val="4"/>
  <p:tag name="POLLINGCYCLE" val="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2.3.23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1594</TotalTime>
  <Words>153</Words>
  <Application>Microsoft Office PowerPoint</Application>
  <PresentationFormat>On-screen Show (4:3)</PresentationFormat>
  <Paragraphs>35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ＭＳ Ｐゴシック</vt:lpstr>
      <vt:lpstr>Arial</vt:lpstr>
      <vt:lpstr>Calibri</vt:lpstr>
      <vt:lpstr>Lucida Sans Unicode</vt:lpstr>
      <vt:lpstr>Source Sans Variable</vt:lpstr>
      <vt:lpstr>Verdana</vt:lpstr>
      <vt:lpstr>Wingdings 2</vt:lpstr>
      <vt:lpstr>Wingdings 3</vt:lpstr>
      <vt:lpstr>Concourse</vt:lpstr>
      <vt:lpstr>UDL – Week3 Recap</vt:lpstr>
      <vt:lpstr>Module Contents</vt:lpstr>
      <vt:lpstr>User Stories</vt:lpstr>
      <vt:lpstr>Storyboarding</vt:lpstr>
      <vt:lpstr>UDL 3.0</vt:lpstr>
      <vt:lpstr>EMPATHY MAPPING</vt:lpstr>
      <vt:lpstr>PowerPoint Presentation</vt:lpstr>
      <vt:lpstr>Learning Activity</vt:lpstr>
    </vt:vector>
  </TitlesOfParts>
  <Company>Dublin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notes oct2010</dc:title>
  <dc:creator>muireann.okeeffe</dc:creator>
  <cp:lastModifiedBy>Damian Gordon</cp:lastModifiedBy>
  <cp:revision>98</cp:revision>
  <dcterms:created xsi:type="dcterms:W3CDTF">2010-10-14T14:08:22Z</dcterms:created>
  <dcterms:modified xsi:type="dcterms:W3CDTF">2025-03-28T17:39:47Z</dcterms:modified>
</cp:coreProperties>
</file>