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503" r:id="rId3"/>
    <p:sldId id="475" r:id="rId4"/>
    <p:sldId id="387" r:id="rId5"/>
    <p:sldId id="423" r:id="rId6"/>
    <p:sldId id="259" r:id="rId7"/>
    <p:sldId id="400" r:id="rId8"/>
    <p:sldId id="332" r:id="rId9"/>
  </p:sldIdLst>
  <p:sldSz cx="9144000" cy="6858000" type="screen4x3"/>
  <p:notesSz cx="7099300" cy="10234613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B7D15D-4FD4-4CBE-80AC-791F9A66A184}" v="4" dt="2025-03-28T17:39:39.4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</pc:sldChg>
    </pc:docChg>
  </pc:docChgLst>
  <pc:docChgLst>
    <pc:chgData name="Damian Gordon" userId="796278f3-970d-4a3b-8137-dc597a054133" providerId="ADAL" clId="{2FBEC122-4FD4-45A5-AF10-EE40789DC259}"/>
    <pc:docChg chg="undo custSel addSld delSld modSld">
      <pc:chgData name="Damian Gordon" userId="796278f3-970d-4a3b-8137-dc597a054133" providerId="ADAL" clId="{2FBEC122-4FD4-45A5-AF10-EE40789DC259}" dt="2025-03-16T20:34:38.221" v="311" actId="403"/>
      <pc:docMkLst>
        <pc:docMk/>
      </pc:docMkLst>
      <pc:sldChg chg="modSp add del mod">
        <pc:chgData name="Damian Gordon" userId="796278f3-970d-4a3b-8137-dc597a054133" providerId="ADAL" clId="{2FBEC122-4FD4-45A5-AF10-EE40789DC259}" dt="2025-03-16T20:18:33.840" v="43" actId="20577"/>
        <pc:sldMkLst>
          <pc:docMk/>
          <pc:sldMk cId="0" sldId="256"/>
        </pc:sldMkLst>
        <pc:spChg chg="mod">
          <ac:chgData name="Damian Gordon" userId="796278f3-970d-4a3b-8137-dc597a054133" providerId="ADAL" clId="{2FBEC122-4FD4-45A5-AF10-EE40789DC259}" dt="2025-03-16T20:18:33.840" v="4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Damian Gordon" userId="796278f3-970d-4a3b-8137-dc597a054133" providerId="ADAL" clId="{2FBEC122-4FD4-45A5-AF10-EE40789DC259}" dt="2025-03-16T20:18:37.649" v="44" actId="47"/>
        <pc:sldMkLst>
          <pc:docMk/>
          <pc:sldMk cId="0" sldId="282"/>
        </pc:sldMkLst>
      </pc:sldChg>
      <pc:sldChg chg="delSp modSp add mod chgLayout">
        <pc:chgData name="Damian Gordon" userId="796278f3-970d-4a3b-8137-dc597a054133" providerId="ADAL" clId="{2FBEC122-4FD4-45A5-AF10-EE40789DC259}" dt="2025-03-16T20:19:03.533" v="51" actId="113"/>
        <pc:sldMkLst>
          <pc:docMk/>
          <pc:sldMk cId="1454876633" sldId="303"/>
        </pc:sldMkLst>
      </pc:sldChg>
      <pc:sldChg chg="modSp add modNotes">
        <pc:chgData name="Damian Gordon" userId="796278f3-970d-4a3b-8137-dc597a054133" providerId="ADAL" clId="{2FBEC122-4FD4-45A5-AF10-EE40789DC259}" dt="2025-03-16T20:27:36.529" v="171" actId="14100"/>
        <pc:sldMkLst>
          <pc:docMk/>
          <pc:sldMk cId="1654055755" sldId="330"/>
        </pc:sldMkLst>
      </pc:sldChg>
      <pc:sldChg chg="delSp add del mod">
        <pc:chgData name="Damian Gordon" userId="796278f3-970d-4a3b-8137-dc597a054133" providerId="ADAL" clId="{2FBEC122-4FD4-45A5-AF10-EE40789DC259}" dt="2025-03-16T20:21:10.221" v="65" actId="47"/>
        <pc:sldMkLst>
          <pc:docMk/>
          <pc:sldMk cId="3637448814" sldId="331"/>
        </pc:sldMkLst>
      </pc:sldChg>
      <pc:sldChg chg="delSp modSp add mod chgLayout">
        <pc:chgData name="Damian Gordon" userId="796278f3-970d-4a3b-8137-dc597a054133" providerId="ADAL" clId="{2FBEC122-4FD4-45A5-AF10-EE40789DC259}" dt="2025-03-16T20:21:37.904" v="72" actId="403"/>
        <pc:sldMkLst>
          <pc:docMk/>
          <pc:sldMk cId="879125509" sldId="332"/>
        </pc:sldMkLst>
        <pc:spChg chg="mod ord">
          <ac:chgData name="Damian Gordon" userId="796278f3-970d-4a3b-8137-dc597a054133" providerId="ADAL" clId="{2FBEC122-4FD4-45A5-AF10-EE40789DC259}" dt="2025-03-16T20:19:18.971" v="53" actId="700"/>
          <ac:spMkLst>
            <pc:docMk/>
            <pc:sldMk cId="879125509" sldId="332"/>
            <ac:spMk id="127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37.904" v="72" actId="403"/>
          <ac:spMkLst>
            <pc:docMk/>
            <pc:sldMk cId="879125509" sldId="332"/>
            <ac:spMk id="131" creationId="{00000000-0000-0000-0000-000000000000}"/>
          </ac:spMkLst>
        </pc:spChg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97511528" sldId="41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9410944" sldId="41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6018541" sldId="422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5363015" sldId="423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706646626" sldId="424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371838846" sldId="425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28478815" sldId="426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86113556" sldId="42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95145954" sldId="42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80667299" sldId="429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55080514" sldId="430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602962938" sldId="431"/>
        </pc:sldMkLst>
      </pc:sldChg>
      <pc:sldChg chg="modSp add mod">
        <pc:chgData name="Damian Gordon" userId="796278f3-970d-4a3b-8137-dc597a054133" providerId="ADAL" clId="{2FBEC122-4FD4-45A5-AF10-EE40789DC259}" dt="2025-03-16T20:22:14.480" v="76" actId="1076"/>
        <pc:sldMkLst>
          <pc:docMk/>
          <pc:sldMk cId="0" sldId="480"/>
        </pc:sldMkLst>
      </pc:sldChg>
      <pc:sldChg chg="delSp modSp add mod">
        <pc:chgData name="Damian Gordon" userId="796278f3-970d-4a3b-8137-dc597a054133" providerId="ADAL" clId="{2FBEC122-4FD4-45A5-AF10-EE40789DC259}" dt="2025-03-16T20:31:24.272" v="276" actId="478"/>
        <pc:sldMkLst>
          <pc:docMk/>
          <pc:sldMk cId="1798395372" sldId="481"/>
        </pc:sldMkLst>
      </pc:sldChg>
      <pc:sldChg chg="delSp modSp add del mod">
        <pc:chgData name="Damian Gordon" userId="796278f3-970d-4a3b-8137-dc597a054133" providerId="ADAL" clId="{2FBEC122-4FD4-45A5-AF10-EE40789DC259}" dt="2025-03-16T20:23:29.082" v="90" actId="47"/>
        <pc:sldMkLst>
          <pc:docMk/>
          <pc:sldMk cId="405258936" sldId="482"/>
        </pc:sldMkLst>
      </pc:sldChg>
      <pc:sldChg chg="addSp delSp modSp add mod chgLayout">
        <pc:chgData name="Damian Gordon" userId="796278f3-970d-4a3b-8137-dc597a054133" providerId="ADAL" clId="{2FBEC122-4FD4-45A5-AF10-EE40789DC259}" dt="2025-03-16T20:25:47.095" v="153" actId="478"/>
        <pc:sldMkLst>
          <pc:docMk/>
          <pc:sldMk cId="3647914444" sldId="483"/>
        </pc:sldMkLst>
        <pc:spChg chg="add mod">
          <ac:chgData name="Damian Gordon" userId="796278f3-970d-4a3b-8137-dc597a054133" providerId="ADAL" clId="{2FBEC122-4FD4-45A5-AF10-EE40789DC259}" dt="2025-03-16T20:25:31.812" v="144" actId="404"/>
          <ac:spMkLst>
            <pc:docMk/>
            <pc:sldMk cId="3647914444" sldId="483"/>
            <ac:spMk id="2" creationId="{6427DCF5-B7A8-0050-0D48-D2DE7C0F9203}"/>
          </ac:spMkLst>
        </pc:spChg>
        <pc:spChg chg="mod">
          <ac:chgData name="Damian Gordon" userId="796278f3-970d-4a3b-8137-dc597a054133" providerId="ADAL" clId="{2FBEC122-4FD4-45A5-AF10-EE40789DC259}" dt="2025-03-16T20:24:54.677" v="109" actId="1076"/>
          <ac:spMkLst>
            <pc:docMk/>
            <pc:sldMk cId="3647914444" sldId="483"/>
            <ac:spMk id="8" creationId="{4084E564-8CEB-4314-907F-A006C2F8F57D}"/>
          </ac:spMkLst>
        </pc:spChg>
        <pc:spChg chg="mod ord">
          <ac:chgData name="Damian Gordon" userId="796278f3-970d-4a3b-8137-dc597a054133" providerId="ADAL" clId="{2FBEC122-4FD4-45A5-AF10-EE40789DC259}" dt="2025-03-16T20:23:45.821" v="92" actId="700"/>
          <ac:spMkLst>
            <pc:docMk/>
            <pc:sldMk cId="3647914444" sldId="483"/>
            <ac:spMk id="127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4:38.554" v="104" actId="20577"/>
          <ac:spMkLst>
            <pc:docMk/>
            <pc:sldMk cId="3647914444" sldId="483"/>
            <ac:spMk id="131" creationId="{00000000-0000-0000-0000-000000000000}"/>
          </ac:spMkLst>
        </pc:spChg>
      </pc:sldChg>
      <pc:sldChg chg="delSp modSp add mod chgLayout">
        <pc:chgData name="Damian Gordon" userId="796278f3-970d-4a3b-8137-dc597a054133" providerId="ADAL" clId="{2FBEC122-4FD4-45A5-AF10-EE40789DC259}" dt="2025-03-16T20:26:02.157" v="157" actId="403"/>
        <pc:sldMkLst>
          <pc:docMk/>
          <pc:sldMk cId="3730401319" sldId="484"/>
        </pc:sldMkLst>
      </pc:sldChg>
      <pc:sldChg chg="delSp modSp add mod chgLayout">
        <pc:chgData name="Damian Gordon" userId="796278f3-970d-4a3b-8137-dc597a054133" providerId="ADAL" clId="{2FBEC122-4FD4-45A5-AF10-EE40789DC259}" dt="2025-03-16T20:26:49.097" v="169" actId="403"/>
        <pc:sldMkLst>
          <pc:docMk/>
          <pc:sldMk cId="2907554774" sldId="485"/>
        </pc:sldMkLst>
      </pc:sldChg>
      <pc:sldChg chg="delSp modSp add mod chgLayout">
        <pc:chgData name="Damian Gordon" userId="796278f3-970d-4a3b-8137-dc597a054133" providerId="ADAL" clId="{2FBEC122-4FD4-45A5-AF10-EE40789DC259}" dt="2025-03-16T20:33:07.970" v="296" actId="403"/>
        <pc:sldMkLst>
          <pc:docMk/>
          <pc:sldMk cId="339725039" sldId="486"/>
        </pc:sldMkLst>
      </pc:sldChg>
      <pc:sldChg chg="delSp modSp add mod chgLayout">
        <pc:chgData name="Damian Gordon" userId="796278f3-970d-4a3b-8137-dc597a054133" providerId="ADAL" clId="{2FBEC122-4FD4-45A5-AF10-EE40789DC259}" dt="2025-03-16T20:33:46.599" v="305" actId="403"/>
        <pc:sldMkLst>
          <pc:docMk/>
          <pc:sldMk cId="4089816243" sldId="487"/>
        </pc:sldMkLst>
      </pc:sldChg>
      <pc:sldChg chg="addSp delSp modSp add mod chgLayout">
        <pc:chgData name="Damian Gordon" userId="796278f3-970d-4a3b-8137-dc597a054133" providerId="ADAL" clId="{2FBEC122-4FD4-45A5-AF10-EE40789DC259}" dt="2025-03-16T20:32:54.567" v="293" actId="478"/>
        <pc:sldMkLst>
          <pc:docMk/>
          <pc:sldMk cId="843207682" sldId="488"/>
        </pc:sldMkLst>
      </pc:sldChg>
      <pc:sldChg chg="delSp modSp add mod chgLayout">
        <pc:chgData name="Damian Gordon" userId="796278f3-970d-4a3b-8137-dc597a054133" providerId="ADAL" clId="{2FBEC122-4FD4-45A5-AF10-EE40789DC259}" dt="2025-03-16T20:26:18.582" v="161" actId="403"/>
        <pc:sldMkLst>
          <pc:docMk/>
          <pc:sldMk cId="3270792574" sldId="489"/>
        </pc:sldMkLst>
      </pc:sldChg>
      <pc:sldChg chg="delSp modSp add mod chgLayout">
        <pc:chgData name="Damian Gordon" userId="796278f3-970d-4a3b-8137-dc597a054133" providerId="ADAL" clId="{2FBEC122-4FD4-45A5-AF10-EE40789DC259}" dt="2025-03-16T20:26:34.425" v="165" actId="403"/>
        <pc:sldMkLst>
          <pc:docMk/>
          <pc:sldMk cId="4265291426" sldId="490"/>
        </pc:sldMkLst>
      </pc:sldChg>
      <pc:sldChg chg="delSp modSp add mod chgLayout">
        <pc:chgData name="Damian Gordon" userId="796278f3-970d-4a3b-8137-dc597a054133" providerId="ADAL" clId="{2FBEC122-4FD4-45A5-AF10-EE40789DC259}" dt="2025-03-16T20:31:47.443" v="280" actId="403"/>
        <pc:sldMkLst>
          <pc:docMk/>
          <pc:sldMk cId="3203595868" sldId="491"/>
        </pc:sldMkLst>
      </pc:sldChg>
      <pc:sldChg chg="delSp modSp add mod chgLayout">
        <pc:chgData name="Damian Gordon" userId="796278f3-970d-4a3b-8137-dc597a054133" providerId="ADAL" clId="{2FBEC122-4FD4-45A5-AF10-EE40789DC259}" dt="2025-03-16T20:32:06.132" v="283" actId="403"/>
        <pc:sldMkLst>
          <pc:docMk/>
          <pc:sldMk cId="4174257851" sldId="492"/>
        </pc:sldMkLst>
      </pc:sldChg>
      <pc:sldChg chg="delSp modSp add mod chgLayout">
        <pc:chgData name="Damian Gordon" userId="796278f3-970d-4a3b-8137-dc597a054133" providerId="ADAL" clId="{2FBEC122-4FD4-45A5-AF10-EE40789DC259}" dt="2025-03-16T20:33:21.224" v="299" actId="403"/>
        <pc:sldMkLst>
          <pc:docMk/>
          <pc:sldMk cId="3317671844" sldId="493"/>
        </pc:sldMkLst>
      </pc:sldChg>
      <pc:sldChg chg="delSp modSp add mod chgLayout">
        <pc:chgData name="Damian Gordon" userId="796278f3-970d-4a3b-8137-dc597a054133" providerId="ADAL" clId="{2FBEC122-4FD4-45A5-AF10-EE40789DC259}" dt="2025-03-16T20:33:34.294" v="302" actId="403"/>
        <pc:sldMkLst>
          <pc:docMk/>
          <pc:sldMk cId="183268567" sldId="494"/>
        </pc:sldMkLst>
      </pc:sldChg>
      <pc:sldChg chg="delSp modSp add mod chgLayout">
        <pc:chgData name="Damian Gordon" userId="796278f3-970d-4a3b-8137-dc597a054133" providerId="ADAL" clId="{2FBEC122-4FD4-45A5-AF10-EE40789DC259}" dt="2025-03-16T20:33:59.917" v="308" actId="403"/>
        <pc:sldMkLst>
          <pc:docMk/>
          <pc:sldMk cId="2284203751" sldId="495"/>
        </pc:sldMkLst>
      </pc:sldChg>
      <pc:sldChg chg="delSp modSp add mod chgLayout">
        <pc:chgData name="Damian Gordon" userId="796278f3-970d-4a3b-8137-dc597a054133" providerId="ADAL" clId="{2FBEC122-4FD4-45A5-AF10-EE40789DC259}" dt="2025-03-16T20:34:38.221" v="311" actId="403"/>
        <pc:sldMkLst>
          <pc:docMk/>
          <pc:sldMk cId="2537511145" sldId="496"/>
        </pc:sldMkLst>
      </pc:sldChg>
      <pc:sldChg chg="modSp add modNotes">
        <pc:chgData name="Damian Gordon" userId="796278f3-970d-4a3b-8137-dc597a054133" providerId="ADAL" clId="{2FBEC122-4FD4-45A5-AF10-EE40789DC259}" dt="2025-03-16T20:30:26.109" v="265" actId="1076"/>
        <pc:sldMkLst>
          <pc:docMk/>
          <pc:sldMk cId="316592484" sldId="497"/>
        </pc:sldMkLst>
      </pc:sldChg>
      <pc:sldChg chg="delSp modSp add mod chgLayout">
        <pc:chgData name="Damian Gordon" userId="796278f3-970d-4a3b-8137-dc597a054133" providerId="ADAL" clId="{2FBEC122-4FD4-45A5-AF10-EE40789DC259}" dt="2025-03-16T20:21:25.270" v="70" actId="403"/>
        <pc:sldMkLst>
          <pc:docMk/>
          <pc:sldMk cId="3385561090" sldId="498"/>
        </pc:sldMkLst>
      </pc:sldChg>
      <pc:sldChg chg="modSp add mod">
        <pc:chgData name="Damian Gordon" userId="796278f3-970d-4a3b-8137-dc597a054133" providerId="ADAL" clId="{2FBEC122-4FD4-45A5-AF10-EE40789DC259}" dt="2025-03-16T20:30:10.288" v="261" actId="1037"/>
        <pc:sldMkLst>
          <pc:docMk/>
          <pc:sldMk cId="118472562" sldId="499"/>
        </pc:sldMkLst>
      </pc:sldChg>
      <pc:sldChg chg="modSp add mod">
        <pc:chgData name="Damian Gordon" userId="796278f3-970d-4a3b-8137-dc597a054133" providerId="ADAL" clId="{2FBEC122-4FD4-45A5-AF10-EE40789DC259}" dt="2025-03-16T20:29:39.569" v="232" actId="1037"/>
        <pc:sldMkLst>
          <pc:docMk/>
          <pc:sldMk cId="1624820266" sldId="501"/>
        </pc:sldMkLst>
      </pc:sldChg>
      <pc:sldChg chg="delSp modSp add mod">
        <pc:chgData name="Damian Gordon" userId="796278f3-970d-4a3b-8137-dc597a054133" providerId="ADAL" clId="{2FBEC122-4FD4-45A5-AF10-EE40789DC259}" dt="2025-03-16T20:31:28.155" v="277" actId="478"/>
        <pc:sldMkLst>
          <pc:docMk/>
          <pc:sldMk cId="669245654" sldId="502"/>
        </pc:sldMkLst>
      </pc:sldChg>
    </pc:docChg>
  </pc:docChgLst>
  <pc:docChgLst>
    <pc:chgData name="Damian Gordon" userId="796278f3-970d-4a3b-8137-dc597a054133" providerId="ADAL" clId="{48B7D15D-4FD4-4CBE-80AC-791F9A66A184}"/>
    <pc:docChg chg="addSld delSld modSld">
      <pc:chgData name="Damian Gordon" userId="796278f3-970d-4a3b-8137-dc597a054133" providerId="ADAL" clId="{48B7D15D-4FD4-4CBE-80AC-791F9A66A184}" dt="2025-03-28T17:39:39.459" v="26"/>
      <pc:docMkLst>
        <pc:docMk/>
      </pc:docMkLst>
      <pc:sldChg chg="modSp mod">
        <pc:chgData name="Damian Gordon" userId="796278f3-970d-4a3b-8137-dc597a054133" providerId="ADAL" clId="{48B7D15D-4FD4-4CBE-80AC-791F9A66A184}" dt="2025-03-28T17:36:30.763" v="5" actId="20577"/>
        <pc:sldMkLst>
          <pc:docMk/>
          <pc:sldMk cId="0" sldId="256"/>
        </pc:sldMkLst>
        <pc:spChg chg="mod">
          <ac:chgData name="Damian Gordon" userId="796278f3-970d-4a3b-8137-dc597a054133" providerId="ADAL" clId="{48B7D15D-4FD4-4CBE-80AC-791F9A66A184}" dt="2025-03-28T17:36:30.763" v="5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setBg">
        <pc:chgData name="Damian Gordon" userId="796278f3-970d-4a3b-8137-dc597a054133" providerId="ADAL" clId="{48B7D15D-4FD4-4CBE-80AC-791F9A66A184}" dt="2025-03-28T17:39:03.493" v="24"/>
        <pc:sldMkLst>
          <pc:docMk/>
          <pc:sldMk cId="328636682" sldId="259"/>
        </pc:sldMkLst>
      </pc:sldChg>
      <pc:sldChg chg="del">
        <pc:chgData name="Damian Gordon" userId="796278f3-970d-4a3b-8137-dc597a054133" providerId="ADAL" clId="{48B7D15D-4FD4-4CBE-80AC-791F9A66A184}" dt="2025-03-28T17:38:27.994" v="19" actId="47"/>
        <pc:sldMkLst>
          <pc:docMk/>
          <pc:sldMk cId="0" sldId="338"/>
        </pc:sldMkLst>
      </pc:sldChg>
      <pc:sldChg chg="modSp add mod">
        <pc:chgData name="Damian Gordon" userId="796278f3-970d-4a3b-8137-dc597a054133" providerId="ADAL" clId="{48B7D15D-4FD4-4CBE-80AC-791F9A66A184}" dt="2025-03-28T17:38:15.144" v="15" actId="20577"/>
        <pc:sldMkLst>
          <pc:docMk/>
          <pc:sldMk cId="3214470599" sldId="387"/>
        </pc:sldMkLst>
        <pc:spChg chg="mod">
          <ac:chgData name="Damian Gordon" userId="796278f3-970d-4a3b-8137-dc597a054133" providerId="ADAL" clId="{48B7D15D-4FD4-4CBE-80AC-791F9A66A184}" dt="2025-03-28T17:38:15.144" v="15" actId="20577"/>
          <ac:spMkLst>
            <pc:docMk/>
            <pc:sldMk cId="3214470599" sldId="387"/>
            <ac:spMk id="3" creationId="{00000000-0000-0000-0000-000000000000}"/>
          </ac:spMkLst>
        </pc:spChg>
      </pc:sldChg>
      <pc:sldChg chg="add">
        <pc:chgData name="Damian Gordon" userId="796278f3-970d-4a3b-8137-dc597a054133" providerId="ADAL" clId="{48B7D15D-4FD4-4CBE-80AC-791F9A66A184}" dt="2025-03-28T17:39:39.459" v="26"/>
        <pc:sldMkLst>
          <pc:docMk/>
          <pc:sldMk cId="137951016" sldId="400"/>
        </pc:sldMkLst>
      </pc:sldChg>
      <pc:sldChg chg="del">
        <pc:chgData name="Damian Gordon" userId="796278f3-970d-4a3b-8137-dc597a054133" providerId="ADAL" clId="{48B7D15D-4FD4-4CBE-80AC-791F9A66A184}" dt="2025-03-28T17:37:28.593" v="6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48B7D15D-4FD4-4CBE-80AC-791F9A66A184}" dt="2025-03-28T17:38:21.698" v="16" actId="47"/>
        <pc:sldMkLst>
          <pc:docMk/>
          <pc:sldMk cId="2197511528" sldId="417"/>
        </pc:sldMkLst>
      </pc:sldChg>
      <pc:sldChg chg="del">
        <pc:chgData name="Damian Gordon" userId="796278f3-970d-4a3b-8137-dc597a054133" providerId="ADAL" clId="{48B7D15D-4FD4-4CBE-80AC-791F9A66A184}" dt="2025-03-28T17:38:25.238" v="18" actId="47"/>
        <pc:sldMkLst>
          <pc:docMk/>
          <pc:sldMk cId="2243668615" sldId="421"/>
        </pc:sldMkLst>
      </pc:sldChg>
      <pc:sldChg chg="del">
        <pc:chgData name="Damian Gordon" userId="796278f3-970d-4a3b-8137-dc597a054133" providerId="ADAL" clId="{48B7D15D-4FD4-4CBE-80AC-791F9A66A184}" dt="2025-03-28T17:38:23.803" v="17" actId="47"/>
        <pc:sldMkLst>
          <pc:docMk/>
          <pc:sldMk cId="336018541" sldId="422"/>
        </pc:sldMkLst>
      </pc:sldChg>
      <pc:sldChg chg="add">
        <pc:chgData name="Damian Gordon" userId="796278f3-970d-4a3b-8137-dc597a054133" providerId="ADAL" clId="{48B7D15D-4FD4-4CBE-80AC-791F9A66A184}" dt="2025-03-28T17:37:39.994" v="7"/>
        <pc:sldMkLst>
          <pc:docMk/>
          <pc:sldMk cId="1900631611" sldId="475"/>
        </pc:sldMkLst>
      </pc:sldChg>
      <pc:sldChg chg="del">
        <pc:chgData name="Damian Gordon" userId="796278f3-970d-4a3b-8137-dc597a054133" providerId="ADAL" clId="{48B7D15D-4FD4-4CBE-80AC-791F9A66A184}" dt="2025-03-28T17:38:32.422" v="21" actId="47"/>
        <pc:sldMkLst>
          <pc:docMk/>
          <pc:sldMk cId="3647914444" sldId="483"/>
        </pc:sldMkLst>
      </pc:sldChg>
      <pc:sldChg chg="new del">
        <pc:chgData name="Damian Gordon" userId="796278f3-970d-4a3b-8137-dc597a054133" providerId="ADAL" clId="{48B7D15D-4FD4-4CBE-80AC-791F9A66A184}" dt="2025-03-28T17:39:06.533" v="25" actId="47"/>
        <pc:sldMkLst>
          <pc:docMk/>
          <pc:sldMk cId="2241438765" sldId="504"/>
        </pc:sldMkLst>
      </pc:sldChg>
      <pc:sldChg chg="del">
        <pc:chgData name="Damian Gordon" userId="796278f3-970d-4a3b-8137-dc597a054133" providerId="ADAL" clId="{48B7D15D-4FD4-4CBE-80AC-791F9A66A184}" dt="2025-03-28T17:38:34.138" v="22" actId="47"/>
        <pc:sldMkLst>
          <pc:docMk/>
          <pc:sldMk cId="3492525308" sldId="504"/>
        </pc:sldMkLst>
      </pc:sldChg>
      <pc:sldChg chg="del">
        <pc:chgData name="Damian Gordon" userId="796278f3-970d-4a3b-8137-dc597a054133" providerId="ADAL" clId="{48B7D15D-4FD4-4CBE-80AC-791F9A66A184}" dt="2025-03-28T17:38:30.353" v="20" actId="47"/>
        <pc:sldMkLst>
          <pc:docMk/>
          <pc:sldMk cId="466290624" sldId="505"/>
        </pc:sldMkLst>
      </pc:sldChg>
    </pc:docChg>
  </pc:docChgLst>
  <pc:docChgLst>
    <pc:chgData name="Damian Gordon" userId="796278f3-970d-4a3b-8137-dc597a054133" providerId="ADAL" clId="{F3282A2C-B951-44C2-86F9-E5F007B74F3C}"/>
    <pc:docChg chg="undo custSel addSld delSld modSld">
      <pc:chgData name="Damian Gordon" userId="796278f3-970d-4a3b-8137-dc597a054133" providerId="ADAL" clId="{F3282A2C-B951-44C2-86F9-E5F007B74F3C}" dt="2025-03-16T21:38:16.151" v="521" actId="20577"/>
      <pc:docMkLst>
        <pc:docMk/>
      </pc:docMkLst>
      <pc:sldChg chg="modSp mod">
        <pc:chgData name="Damian Gordon" userId="796278f3-970d-4a3b-8137-dc597a054133" providerId="ADAL" clId="{F3282A2C-B951-44C2-86F9-E5F007B74F3C}" dt="2025-03-16T21:25:51.450" v="18" actId="20577"/>
        <pc:sldMkLst>
          <pc:docMk/>
          <pc:sldMk cId="0" sldId="256"/>
        </pc:sldMkLst>
        <pc:spChg chg="mod">
          <ac:chgData name="Damian Gordon" userId="796278f3-970d-4a3b-8137-dc597a054133" providerId="ADAL" clId="{F3282A2C-B951-44C2-86F9-E5F007B74F3C}" dt="2025-03-16T21:25:51.450" v="18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">
        <pc:chgData name="Damian Gordon" userId="796278f3-970d-4a3b-8137-dc597a054133" providerId="ADAL" clId="{F3282A2C-B951-44C2-86F9-E5F007B74F3C}" dt="2025-03-16T21:27:52.773" v="130" actId="14100"/>
        <pc:sldMkLst>
          <pc:docMk/>
          <pc:sldMk cId="1454876633" sldId="30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54055755" sldId="330"/>
        </pc:sldMkLst>
      </pc:sldChg>
      <pc:sldChg chg="modSp mod">
        <pc:chgData name="Damian Gordon" userId="796278f3-970d-4a3b-8137-dc597a054133" providerId="ADAL" clId="{F3282A2C-B951-44C2-86F9-E5F007B74F3C}" dt="2025-03-16T21:38:16.151" v="521" actId="20577"/>
        <pc:sldMkLst>
          <pc:docMk/>
          <pc:sldMk cId="879125509" sldId="332"/>
        </pc:sldMkLst>
        <pc:spChg chg="mod">
          <ac:chgData name="Damian Gordon" userId="796278f3-970d-4a3b-8137-dc597a054133" providerId="ADAL" clId="{F3282A2C-B951-44C2-86F9-E5F007B74F3C}" dt="2025-03-16T21:35:55.938" v="484" actId="20577"/>
          <ac:spMkLst>
            <pc:docMk/>
            <pc:sldMk cId="879125509" sldId="332"/>
            <ac:spMk id="127" creationId="{00000000-0000-0000-0000-000000000000}"/>
          </ac:spMkLst>
        </pc:spChg>
        <pc:spChg chg="mod">
          <ac:chgData name="Damian Gordon" userId="796278f3-970d-4a3b-8137-dc597a054133" providerId="ADAL" clId="{F3282A2C-B951-44C2-86F9-E5F007B74F3C}" dt="2025-03-16T21:38:16.151" v="521" actId="20577"/>
          <ac:spMkLst>
            <pc:docMk/>
            <pc:sldMk cId="879125509" sldId="332"/>
            <ac:spMk id="131" creationId="{00000000-0000-0000-0000-000000000000}"/>
          </ac:spMkLst>
        </pc:spChg>
      </pc:sldChg>
      <pc:sldChg chg="addSp delSp modSp add mod">
        <pc:chgData name="Damian Gordon" userId="796278f3-970d-4a3b-8137-dc597a054133" providerId="ADAL" clId="{F3282A2C-B951-44C2-86F9-E5F007B74F3C}" dt="2025-03-16T21:33:53.321" v="435" actId="478"/>
        <pc:sldMkLst>
          <pc:docMk/>
          <pc:sldMk cId="114774699" sldId="38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0" sldId="48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798395372" sldId="48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647914444" sldId="48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730401319" sldId="48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907554774" sldId="48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9725039" sldId="48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089816243" sldId="48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843207682" sldId="48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70792574" sldId="48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265291426" sldId="49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03595868" sldId="49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174257851" sldId="492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17671844" sldId="49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83268567" sldId="49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284203751" sldId="49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537511145" sldId="49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16592484" sldId="49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85561090" sldId="49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18472562" sldId="49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24820266" sldId="50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669245654" sldId="502"/>
        </pc:sldMkLst>
      </pc:sldChg>
      <pc:sldChg chg="modSp new mod">
        <pc:chgData name="Damian Gordon" userId="796278f3-970d-4a3b-8137-dc597a054133" providerId="ADAL" clId="{F3282A2C-B951-44C2-86F9-E5F007B74F3C}" dt="2025-03-16T21:28:50.096" v="224" actId="207"/>
        <pc:sldMkLst>
          <pc:docMk/>
          <pc:sldMk cId="1519986993" sldId="503"/>
        </pc:sldMkLst>
        <pc:spChg chg="mod">
          <ac:chgData name="Damian Gordon" userId="796278f3-970d-4a3b-8137-dc597a054133" providerId="ADAL" clId="{F3282A2C-B951-44C2-86F9-E5F007B74F3C}" dt="2025-03-16T21:28:50.096" v="224" actId="207"/>
          <ac:spMkLst>
            <pc:docMk/>
            <pc:sldMk cId="1519986993" sldId="503"/>
            <ac:spMk id="2" creationId="{C9520370-4160-658C-DE7A-5C5C1E67F84C}"/>
          </ac:spMkLst>
        </pc:spChg>
        <pc:spChg chg="mod">
          <ac:chgData name="Damian Gordon" userId="796278f3-970d-4a3b-8137-dc597a054133" providerId="ADAL" clId="{F3282A2C-B951-44C2-86F9-E5F007B74F3C}" dt="2025-03-16T21:28:11.457" v="150" actId="20577"/>
          <ac:spMkLst>
            <pc:docMk/>
            <pc:sldMk cId="1519986993" sldId="503"/>
            <ac:spMk id="3" creationId="{9423F245-8D27-B269-B23E-38B8B001704B}"/>
          </ac:spMkLst>
        </pc:spChg>
      </pc:sldChg>
      <pc:sldChg chg="new del">
        <pc:chgData name="Damian Gordon" userId="796278f3-970d-4a3b-8137-dc597a054133" providerId="ADAL" clId="{F3282A2C-B951-44C2-86F9-E5F007B74F3C}" dt="2025-03-16T21:28:01.795" v="132" actId="680"/>
        <pc:sldMkLst>
          <pc:docMk/>
          <pc:sldMk cId="2195281248" sldId="503"/>
        </pc:sldMkLst>
      </pc:sldChg>
      <pc:sldChg chg="add">
        <pc:chgData name="Damian Gordon" userId="796278f3-970d-4a3b-8137-dc597a054133" providerId="ADAL" clId="{F3282A2C-B951-44C2-86F9-E5F007B74F3C}" dt="2025-03-16T21:33:49.424" v="434"/>
        <pc:sldMkLst>
          <pc:docMk/>
          <pc:sldMk cId="3145757287" sldId="504"/>
        </pc:sldMkLst>
      </pc:sldChg>
      <pc:sldChg chg="addSp delSp modSp add mod chgLayout">
        <pc:chgData name="Damian Gordon" userId="796278f3-970d-4a3b-8137-dc597a054133" providerId="ADAL" clId="{F3282A2C-B951-44C2-86F9-E5F007B74F3C}" dt="2025-03-16T21:36:33.332" v="503"/>
        <pc:sldMkLst>
          <pc:docMk/>
          <pc:sldMk cId="360611676" sldId="505"/>
        </pc:sldMkLst>
      </pc:sldChg>
      <pc:sldChg chg="modSp add mod">
        <pc:chgData name="Damian Gordon" userId="796278f3-970d-4a3b-8137-dc597a054133" providerId="ADAL" clId="{F3282A2C-B951-44C2-86F9-E5F007B74F3C}" dt="2025-03-16T21:36:40.069" v="504" actId="20577"/>
        <pc:sldMkLst>
          <pc:docMk/>
          <pc:sldMk cId="1811033021" sldId="506"/>
        </pc:sldMkLst>
      </pc:sldChg>
      <pc:sldMasterChg chg="delSldLayout">
        <pc:chgData name="Damian Gordon" userId="796278f3-970d-4a3b-8137-dc597a054133" providerId="ADAL" clId="{F3282A2C-B951-44C2-86F9-E5F007B74F3C}" dt="2025-03-16T21:36:01.158" v="485" actId="47"/>
        <pc:sldMasterMkLst>
          <pc:docMk/>
          <pc:sldMasterMk cId="0" sldId="2147483660"/>
        </pc:sldMasterMkLst>
        <pc:sldLayoutChg chg="del">
          <pc:chgData name="Damian Gordon" userId="796278f3-970d-4a3b-8137-dc597a054133" providerId="ADAL" clId="{F3282A2C-B951-44C2-86F9-E5F007B74F3C}" dt="2025-03-16T21:36:01.158" v="485" actId="47"/>
          <pc:sldLayoutMkLst>
            <pc:docMk/>
            <pc:sldMasterMk cId="0" sldId="2147483660"/>
            <pc:sldLayoutMk cId="3130145117" sldId="2147483673"/>
          </pc:sldLayoutMkLst>
        </pc:sldLayoutChg>
      </pc:sldMasterChg>
    </pc:docChg>
  </pc:docChgLst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ENGAGEMENT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Welcoming Interests &amp; Identities</a:t>
          </a:r>
        </a:p>
      </dgm:t>
    </dgm:pt>
    <dgm:pt modelId="{2EDCFDE0-D95B-4D59-8B3D-B0C803858959}" type="parTrans" cxnId="{3301F4A1-8C68-4E62-BB44-9CBA570E139E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Sustaining Effort &amp; Persistence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Emotional Capacity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110910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0082" custRadScaleInc="-108429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15473" custRadScaleRad="68496" custRadScaleInc="-221906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84177"/>
          <a:ext cx="3384376" cy="1269562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ENGAGEMENT</a:t>
          </a:r>
          <a:endParaRPr lang="en-IE" sz="3500" kern="1200" dirty="0"/>
        </a:p>
      </dsp:txBody>
      <dsp:txXfrm>
        <a:off x="61975" y="1546152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586" y="1461560"/>
          <a:ext cx="681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659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88331"/>
          <a:ext cx="3599997" cy="1361358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Welcoming Interests &amp; Identities</a:t>
          </a:r>
        </a:p>
      </dsp:txBody>
      <dsp:txXfrm>
        <a:off x="4098912" y="154787"/>
        <a:ext cx="3467085" cy="1228446"/>
      </dsp:txXfrm>
    </dsp:sp>
    <dsp:sp modelId="{FF2EA64B-A0FA-4D22-BFEE-645F76397707}">
      <dsp:nvSpPr>
        <dsp:cNvPr id="0" name=""/>
        <dsp:cNvSpPr/>
      </dsp:nvSpPr>
      <dsp:spPr>
        <a:xfrm rot="272255">
          <a:off x="3383343" y="2279334"/>
          <a:ext cx="6593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9331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41640" y="1786158"/>
          <a:ext cx="3599997" cy="1324216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Sustaining Effort &amp; Persistence</a:t>
          </a:r>
        </a:p>
      </dsp:txBody>
      <dsp:txXfrm>
        <a:off x="4106283" y="1850801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65022">
          <a:off x="2794980" y="3173588"/>
          <a:ext cx="1803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3395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41633" y="3593437"/>
          <a:ext cx="3599997" cy="1417367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Emotional Capacity</a:t>
          </a:r>
        </a:p>
      </dsp:txBody>
      <dsp:txXfrm>
        <a:off x="4110823" y="3662627"/>
        <a:ext cx="3461617" cy="127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3/28/2025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A3AFE-185B-4729-9F84-D1FCA6CD2A22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92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FFA38-983C-413D-9586-9F9C6119E683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005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36E41-BB7B-EAC0-7741-C53115BC3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A28AE0-B1B4-0707-05BC-E78FE57426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DAF972-4A65-2ECF-54DA-7B6F64DF7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ED2D9-BAD5-C238-6F3F-9A99F9A5B4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7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CC0000"/>
                </a:solidFill>
                <a:effectLst/>
                <a:latin typeface="Source Sans Variable"/>
              </a:rPr>
              <a:t>Summary:</a:t>
            </a:r>
            <a:r>
              <a:rPr lang="en-GB" b="0" i="0" dirty="0">
                <a:solidFill>
                  <a:srgbClr val="333333"/>
                </a:solidFill>
                <a:effectLst/>
                <a:latin typeface="Source Sans Variable"/>
              </a:rPr>
              <a:t> Visualising user attitudes and behaviours in an empathy map helps UX teams align on a deep understanding of end users. </a:t>
            </a:r>
          </a:p>
          <a:p>
            <a:endParaRPr lang="en-GB" b="0" i="0" dirty="0">
              <a:solidFill>
                <a:srgbClr val="333333"/>
              </a:solidFill>
              <a:effectLst/>
              <a:latin typeface="Source Sans Variabl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Says: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Direct or paraphrased representative quotes from users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Thinks: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Users’ thoughts, motivations, and needs framed in first-person statements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Does: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Typical or observed user behaviours and actions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Feels: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Users’ emotional states during the process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90660-4B7D-4C11-96DB-B19FFA8CA9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72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A5DD6-78DA-4CF9-A697-349E755CA75F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5757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" smtClean="0"/>
              <a:pPr/>
              <a:t>‹#›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55239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iantgordon.com/Courses/UniversalDesignforLearning/Assessment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UDL – Week3 Recap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520370-4160-658C-DE7A-5C5C1E67F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 Brightspace</a:t>
            </a:r>
          </a:p>
          <a:p>
            <a:endParaRPr lang="en-US" sz="4000" dirty="0"/>
          </a:p>
          <a:p>
            <a:r>
              <a:rPr lang="en-US" sz="4000" dirty="0"/>
              <a:t>Also here:</a:t>
            </a:r>
          </a:p>
          <a:p>
            <a:pPr lvl="1"/>
            <a:r>
              <a:rPr lang="en-US" sz="4000" i="1" dirty="0">
                <a:solidFill>
                  <a:srgbClr val="FF0000"/>
                </a:solidFill>
              </a:rPr>
              <a:t>www.damiantgordon.com</a:t>
            </a:r>
            <a:endParaRPr lang="en-IE" sz="4000" i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23F245-8D27-B269-B23E-38B8B001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Contents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99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User Stories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668" y="2302817"/>
            <a:ext cx="5344663" cy="4150519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E" u="sng" dirty="0"/>
              <a:t>User Story template: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063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Storyboarding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56792"/>
            <a:ext cx="8610600" cy="5048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447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67D3D-5BC8-F52E-0A26-17CFC8F8D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00E4-1830-2B8D-1549-26A0839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7B60FF-57B6-0A67-4C58-B36EDE9F5016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529EEC9-251F-7AE6-5FD5-8DD5CC42DE4C}"/>
              </a:ext>
            </a:extLst>
          </p:cNvPr>
          <p:cNvSpPr/>
          <p:nvPr/>
        </p:nvSpPr>
        <p:spPr>
          <a:xfrm rot="19840261">
            <a:off x="1025661" y="4234753"/>
            <a:ext cx="22381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WHY”</a:t>
            </a:r>
          </a:p>
        </p:txBody>
      </p:sp>
    </p:spTree>
    <p:extLst>
      <p:ext uri="{BB962C8B-B14F-4D97-AF65-F5344CB8AC3E}">
        <p14:creationId xmlns:p14="http://schemas.microsoft.com/office/powerpoint/2010/main" val="7007614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D2AE59-5630-4D5C-83A9-4CDEF4D7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131094"/>
            <a:ext cx="7886700" cy="994172"/>
          </a:xfrm>
        </p:spPr>
        <p:txBody>
          <a:bodyPr/>
          <a:lstStyle/>
          <a:p>
            <a:r>
              <a:rPr lang="en-US" dirty="0"/>
              <a:t>EMPATHY MAPPING</a:t>
            </a:r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AFE5268B-0629-492C-B633-766DE4F3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5624513"/>
            <a:ext cx="2057400" cy="273844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146" name="Picture 2" descr="Empathy Map Example Buying a TV">
            <a:extLst>
              <a:ext uri="{FF2B5EF4-FFF2-40B4-BE49-F238E27FC236}">
                <a16:creationId xmlns:a16="http://schemas.microsoft.com/office/drawing/2014/main" id="{BCC82719-D194-E7B3-0DDF-403E2C192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082" y="844936"/>
            <a:ext cx="4747022" cy="516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Empathy Map 4 Quadrants">
            <a:extLst>
              <a:ext uri="{FF2B5EF4-FFF2-40B4-BE49-F238E27FC236}">
                <a16:creationId xmlns:a16="http://schemas.microsoft.com/office/drawing/2014/main" id="{B2D91D05-645C-CEBF-D6C7-6997A20EB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721" y="857250"/>
            <a:ext cx="4520800" cy="527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DF3A71F-B008-AC82-3EBB-071D05038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60081" y="857251"/>
            <a:ext cx="0" cy="51558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36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ceiling fan projector">
            <a:extLst>
              <a:ext uri="{FF2B5EF4-FFF2-40B4-BE49-F238E27FC236}">
                <a16:creationId xmlns:a16="http://schemas.microsoft.com/office/drawing/2014/main" id="{3096D814-50CF-43AA-98CD-3F6C7B5F3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9" y="-27384"/>
            <a:ext cx="5724128" cy="343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ceiling fan projector">
            <a:extLst>
              <a:ext uri="{FF2B5EF4-FFF2-40B4-BE49-F238E27FC236}">
                <a16:creationId xmlns:a16="http://schemas.microsoft.com/office/drawing/2014/main" id="{6710EA04-3A33-41E4-8636-3FC20D645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528" y="-27385"/>
            <a:ext cx="4404058" cy="587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age result for ceiling fan projector">
            <a:extLst>
              <a:ext uri="{FF2B5EF4-FFF2-40B4-BE49-F238E27FC236}">
                <a16:creationId xmlns:a16="http://schemas.microsoft.com/office/drawing/2014/main" id="{D51F115E-24F4-4DC5-910F-387F16F34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54" y="3813588"/>
            <a:ext cx="4860032" cy="364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 result for ceiling fan projector">
            <a:extLst>
              <a:ext uri="{FF2B5EF4-FFF2-40B4-BE49-F238E27FC236}">
                <a16:creationId xmlns:a16="http://schemas.microsoft.com/office/drawing/2014/main" id="{90856AC2-419B-4B6C-8240-E83BC2717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0151"/>
            <a:ext cx="4752528" cy="415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5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Activity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2800" dirty="0"/>
              <a:t>Redesign some aspect of an educational activity you are currently delivering in line with the principles of Universal Design for Learning</a:t>
            </a:r>
          </a:p>
          <a:p>
            <a:pPr marL="114300" indent="0">
              <a:buNone/>
            </a:pPr>
            <a:endParaRPr lang="en-US" sz="2800" dirty="0"/>
          </a:p>
          <a:p>
            <a:r>
              <a:rPr lang="en-US" sz="3200" dirty="0">
                <a:hlinkClick r:id="rId3"/>
              </a:rPr>
              <a:t>https://www.damiantgordon.com/Courses/UniversalDesignforLearning/Assessment.html</a:t>
            </a: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1594</TotalTime>
  <Words>153</Words>
  <Application>Microsoft Office PowerPoint</Application>
  <PresentationFormat>On-screen Show (4:3)</PresentationFormat>
  <Paragraphs>35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Lucida Sans Unicode</vt:lpstr>
      <vt:lpstr>Source Sans Variable</vt:lpstr>
      <vt:lpstr>Verdana</vt:lpstr>
      <vt:lpstr>Wingdings 2</vt:lpstr>
      <vt:lpstr>Wingdings 3</vt:lpstr>
      <vt:lpstr>Concourse</vt:lpstr>
      <vt:lpstr>UDL – Week3 Recap</vt:lpstr>
      <vt:lpstr>Module Contents</vt:lpstr>
      <vt:lpstr>User Stories</vt:lpstr>
      <vt:lpstr>Storyboarding</vt:lpstr>
      <vt:lpstr>UDL 3.0</vt:lpstr>
      <vt:lpstr>EMPATHY MAPPING</vt:lpstr>
      <vt:lpstr>PowerPoint Presentation</vt:lpstr>
      <vt:lpstr>Learning Activity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98</cp:revision>
  <dcterms:created xsi:type="dcterms:W3CDTF">2010-10-14T14:08:22Z</dcterms:created>
  <dcterms:modified xsi:type="dcterms:W3CDTF">2025-03-28T17:39:47Z</dcterms:modified>
</cp:coreProperties>
</file>