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8"/>
  </p:notesMasterIdLst>
  <p:sldIdLst>
    <p:sldId id="282" r:id="rId2"/>
    <p:sldId id="504" r:id="rId3"/>
    <p:sldId id="575" r:id="rId4"/>
    <p:sldId id="631" r:id="rId5"/>
    <p:sldId id="632" r:id="rId6"/>
    <p:sldId id="634" r:id="rId7"/>
    <p:sldId id="633" r:id="rId8"/>
    <p:sldId id="609" r:id="rId9"/>
    <p:sldId id="593" r:id="rId10"/>
    <p:sldId id="576" r:id="rId11"/>
    <p:sldId id="578" r:id="rId12"/>
    <p:sldId id="577" r:id="rId13"/>
    <p:sldId id="582" r:id="rId14"/>
    <p:sldId id="579" r:id="rId15"/>
    <p:sldId id="586" r:id="rId16"/>
    <p:sldId id="587" r:id="rId17"/>
    <p:sldId id="589" r:id="rId18"/>
    <p:sldId id="590" r:id="rId19"/>
    <p:sldId id="635" r:id="rId20"/>
    <p:sldId id="624" r:id="rId21"/>
    <p:sldId id="583" r:id="rId22"/>
    <p:sldId id="591" r:id="rId23"/>
    <p:sldId id="595" r:id="rId24"/>
    <p:sldId id="597" r:id="rId25"/>
    <p:sldId id="598" r:id="rId26"/>
    <p:sldId id="599" r:id="rId27"/>
    <p:sldId id="610" r:id="rId28"/>
    <p:sldId id="605" r:id="rId29"/>
    <p:sldId id="606" r:id="rId30"/>
    <p:sldId id="607" r:id="rId31"/>
    <p:sldId id="608" r:id="rId32"/>
    <p:sldId id="600" r:id="rId33"/>
    <p:sldId id="594" r:id="rId34"/>
    <p:sldId id="636" r:id="rId35"/>
    <p:sldId id="625" r:id="rId36"/>
    <p:sldId id="601" r:id="rId37"/>
    <p:sldId id="616" r:id="rId38"/>
    <p:sldId id="620" r:id="rId39"/>
    <p:sldId id="621" r:id="rId40"/>
    <p:sldId id="623" r:id="rId41"/>
    <p:sldId id="622" r:id="rId42"/>
    <p:sldId id="617" r:id="rId43"/>
    <p:sldId id="618" r:id="rId44"/>
    <p:sldId id="626" r:id="rId45"/>
    <p:sldId id="627" r:id="rId46"/>
    <p:sldId id="611" r:id="rId47"/>
    <p:sldId id="628" r:id="rId48"/>
    <p:sldId id="629" r:id="rId49"/>
    <p:sldId id="637" r:id="rId50"/>
    <p:sldId id="630" r:id="rId51"/>
    <p:sldId id="639" r:id="rId52"/>
    <p:sldId id="638" r:id="rId53"/>
    <p:sldId id="648" r:id="rId54"/>
    <p:sldId id="641" r:id="rId55"/>
    <p:sldId id="661" r:id="rId56"/>
    <p:sldId id="662" r:id="rId57"/>
    <p:sldId id="663" r:id="rId58"/>
    <p:sldId id="664" r:id="rId59"/>
    <p:sldId id="659" r:id="rId60"/>
    <p:sldId id="660" r:id="rId61"/>
    <p:sldId id="666" r:id="rId62"/>
    <p:sldId id="667" r:id="rId63"/>
    <p:sldId id="668" r:id="rId64"/>
    <p:sldId id="669" r:id="rId65"/>
    <p:sldId id="670" r:id="rId66"/>
    <p:sldId id="671" r:id="rId67"/>
    <p:sldId id="672" r:id="rId68"/>
    <p:sldId id="673" r:id="rId69"/>
    <p:sldId id="657" r:id="rId70"/>
    <p:sldId id="640" r:id="rId71"/>
    <p:sldId id="658" r:id="rId72"/>
    <p:sldId id="642" r:id="rId73"/>
    <p:sldId id="643" r:id="rId74"/>
    <p:sldId id="644" r:id="rId75"/>
    <p:sldId id="645" r:id="rId76"/>
    <p:sldId id="649" r:id="rId77"/>
    <p:sldId id="646" r:id="rId78"/>
    <p:sldId id="647" r:id="rId79"/>
    <p:sldId id="650" r:id="rId80"/>
    <p:sldId id="651" r:id="rId81"/>
    <p:sldId id="652" r:id="rId82"/>
    <p:sldId id="653" r:id="rId83"/>
    <p:sldId id="654" r:id="rId84"/>
    <p:sldId id="655" r:id="rId85"/>
    <p:sldId id="656" r:id="rId86"/>
    <p:sldId id="330" r:id="rId8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FF00"/>
    <a:srgbClr val="92D05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D54E7-A652-4379-BD25-F40BD51B1757}" v="180" dt="2025-03-30T22:47:49.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88"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A6BD54E7-A652-4379-BD25-F40BD51B1757}"/>
    <pc:docChg chg="undo custSel addSld delSld modSld sldOrd">
      <pc:chgData name="Damian Gordon" userId="796278f3-970d-4a3b-8137-dc597a054133" providerId="ADAL" clId="{A6BD54E7-A652-4379-BD25-F40BD51B1757}" dt="2025-03-30T22:48:44.435" v="724" actId="47"/>
      <pc:docMkLst>
        <pc:docMk/>
      </pc:docMkLst>
      <pc:sldChg chg="delSp modSp mod">
        <pc:chgData name="Damian Gordon" userId="796278f3-970d-4a3b-8137-dc597a054133" providerId="ADAL" clId="{A6BD54E7-A652-4379-BD25-F40BD51B1757}" dt="2025-03-30T21:55:07.017" v="20" actId="478"/>
        <pc:sldMkLst>
          <pc:docMk/>
          <pc:sldMk cId="0" sldId="282"/>
        </pc:sldMkLst>
        <pc:spChg chg="mod">
          <ac:chgData name="Damian Gordon" userId="796278f3-970d-4a3b-8137-dc597a054133" providerId="ADAL" clId="{A6BD54E7-A652-4379-BD25-F40BD51B1757}" dt="2025-03-30T21:55:05.127" v="19" actId="20577"/>
          <ac:spMkLst>
            <pc:docMk/>
            <pc:sldMk cId="0" sldId="282"/>
            <ac:spMk id="377" creationId="{00000000-0000-0000-0000-000000000000}"/>
          </ac:spMkLst>
        </pc:spChg>
        <pc:spChg chg="del">
          <ac:chgData name="Damian Gordon" userId="796278f3-970d-4a3b-8137-dc597a054133" providerId="ADAL" clId="{A6BD54E7-A652-4379-BD25-F40BD51B1757}" dt="2025-03-30T21:55:07.017" v="20" actId="478"/>
          <ac:spMkLst>
            <pc:docMk/>
            <pc:sldMk cId="0" sldId="282"/>
            <ac:spMk id="381" creationId="{00000000-0000-0000-0000-000000000000}"/>
          </ac:spMkLst>
        </pc:spChg>
        <pc:picChg chg="del">
          <ac:chgData name="Damian Gordon" userId="796278f3-970d-4a3b-8137-dc597a054133" providerId="ADAL" clId="{A6BD54E7-A652-4379-BD25-F40BD51B1757}" dt="2025-03-30T21:54:52.917" v="0" actId="478"/>
          <ac:picMkLst>
            <pc:docMk/>
            <pc:sldMk cId="0" sldId="282"/>
            <ac:picMk id="2" creationId="{C7A1150D-DC1A-CFD2-A1E4-7395CDC472EE}"/>
          </ac:picMkLst>
        </pc:picChg>
      </pc:sldChg>
      <pc:sldChg chg="delSp mod">
        <pc:chgData name="Damian Gordon" userId="796278f3-970d-4a3b-8137-dc597a054133" providerId="ADAL" clId="{A6BD54E7-A652-4379-BD25-F40BD51B1757}" dt="2025-03-30T21:55:10.429" v="22" actId="478"/>
        <pc:sldMkLst>
          <pc:docMk/>
          <pc:sldMk cId="51277077" sldId="504"/>
        </pc:sldMkLst>
        <pc:spChg chg="del">
          <ac:chgData name="Damian Gordon" userId="796278f3-970d-4a3b-8137-dc597a054133" providerId="ADAL" clId="{A6BD54E7-A652-4379-BD25-F40BD51B1757}" dt="2025-03-30T21:55:10.429" v="22" actId="478"/>
          <ac:spMkLst>
            <pc:docMk/>
            <pc:sldMk cId="51277077" sldId="504"/>
            <ac:spMk id="129" creationId="{00000000-0000-0000-0000-000000000000}"/>
          </ac:spMkLst>
        </pc:spChg>
        <pc:picChg chg="del">
          <ac:chgData name="Damian Gordon" userId="796278f3-970d-4a3b-8137-dc597a054133" providerId="ADAL" clId="{A6BD54E7-A652-4379-BD25-F40BD51B1757}" dt="2025-03-30T21:55:09.811" v="21" actId="478"/>
          <ac:picMkLst>
            <pc:docMk/>
            <pc:sldMk cId="51277077" sldId="504"/>
            <ac:picMk id="2" creationId="{B467C4DA-1D6A-F6BA-C0C4-BB69B60F5D9A}"/>
          </ac:picMkLst>
        </pc:picChg>
      </pc:sldChg>
      <pc:sldChg chg="delSp mod">
        <pc:chgData name="Damian Gordon" userId="796278f3-970d-4a3b-8137-dc597a054133" providerId="ADAL" clId="{A6BD54E7-A652-4379-BD25-F40BD51B1757}" dt="2025-03-30T21:55:13.377" v="24" actId="478"/>
        <pc:sldMkLst>
          <pc:docMk/>
          <pc:sldMk cId="1123396808" sldId="575"/>
        </pc:sldMkLst>
        <pc:spChg chg="del">
          <ac:chgData name="Damian Gordon" userId="796278f3-970d-4a3b-8137-dc597a054133" providerId="ADAL" clId="{A6BD54E7-A652-4379-BD25-F40BD51B1757}" dt="2025-03-30T21:55:13.377" v="24" actId="478"/>
          <ac:spMkLst>
            <pc:docMk/>
            <pc:sldMk cId="1123396808" sldId="575"/>
            <ac:spMk id="129" creationId="{00000000-0000-0000-0000-000000000000}"/>
          </ac:spMkLst>
        </pc:spChg>
        <pc:picChg chg="del">
          <ac:chgData name="Damian Gordon" userId="796278f3-970d-4a3b-8137-dc597a054133" providerId="ADAL" clId="{A6BD54E7-A652-4379-BD25-F40BD51B1757}" dt="2025-03-30T21:55:12.747" v="23" actId="478"/>
          <ac:picMkLst>
            <pc:docMk/>
            <pc:sldMk cId="1123396808" sldId="575"/>
            <ac:picMk id="2" creationId="{B467C4DA-1D6A-F6BA-C0C4-BB69B60F5D9A}"/>
          </ac:picMkLst>
        </pc:picChg>
      </pc:sldChg>
      <pc:sldChg chg="delSp mod">
        <pc:chgData name="Damian Gordon" userId="796278f3-970d-4a3b-8137-dc597a054133" providerId="ADAL" clId="{A6BD54E7-A652-4379-BD25-F40BD51B1757}" dt="2025-03-30T21:55:47.160" v="34" actId="478"/>
        <pc:sldMkLst>
          <pc:docMk/>
          <pc:sldMk cId="805280857" sldId="577"/>
        </pc:sldMkLst>
        <pc:spChg chg="del">
          <ac:chgData name="Damian Gordon" userId="796278f3-970d-4a3b-8137-dc597a054133" providerId="ADAL" clId="{A6BD54E7-A652-4379-BD25-F40BD51B1757}" dt="2025-03-30T21:55:47.160" v="34" actId="478"/>
          <ac:spMkLst>
            <pc:docMk/>
            <pc:sldMk cId="805280857" sldId="577"/>
            <ac:spMk id="129" creationId="{00000000-0000-0000-0000-000000000000}"/>
          </ac:spMkLst>
        </pc:spChg>
        <pc:picChg chg="del">
          <ac:chgData name="Damian Gordon" userId="796278f3-970d-4a3b-8137-dc597a054133" providerId="ADAL" clId="{A6BD54E7-A652-4379-BD25-F40BD51B1757}" dt="2025-03-30T21:55:46.577" v="33" actId="478"/>
          <ac:picMkLst>
            <pc:docMk/>
            <pc:sldMk cId="805280857" sldId="577"/>
            <ac:picMk id="2" creationId="{B467C4DA-1D6A-F6BA-C0C4-BB69B60F5D9A}"/>
          </ac:picMkLst>
        </pc:picChg>
      </pc:sldChg>
      <pc:sldChg chg="delSp mod">
        <pc:chgData name="Damian Gordon" userId="796278f3-970d-4a3b-8137-dc597a054133" providerId="ADAL" clId="{A6BD54E7-A652-4379-BD25-F40BD51B1757}" dt="2025-03-30T21:55:53.567" v="38" actId="478"/>
        <pc:sldMkLst>
          <pc:docMk/>
          <pc:sldMk cId="2657975719" sldId="579"/>
        </pc:sldMkLst>
        <pc:spChg chg="del">
          <ac:chgData name="Damian Gordon" userId="796278f3-970d-4a3b-8137-dc597a054133" providerId="ADAL" clId="{A6BD54E7-A652-4379-BD25-F40BD51B1757}" dt="2025-03-30T21:55:53.567" v="38" actId="478"/>
          <ac:spMkLst>
            <pc:docMk/>
            <pc:sldMk cId="2657975719" sldId="579"/>
            <ac:spMk id="129" creationId="{00000000-0000-0000-0000-000000000000}"/>
          </ac:spMkLst>
        </pc:spChg>
        <pc:picChg chg="del">
          <ac:chgData name="Damian Gordon" userId="796278f3-970d-4a3b-8137-dc597a054133" providerId="ADAL" clId="{A6BD54E7-A652-4379-BD25-F40BD51B1757}" dt="2025-03-30T21:55:52.815" v="37" actId="478"/>
          <ac:picMkLst>
            <pc:docMk/>
            <pc:sldMk cId="2657975719" sldId="579"/>
            <ac:picMk id="2" creationId="{B467C4DA-1D6A-F6BA-C0C4-BB69B60F5D9A}"/>
          </ac:picMkLst>
        </pc:picChg>
      </pc:sldChg>
      <pc:sldChg chg="delSp mod">
        <pc:chgData name="Damian Gordon" userId="796278f3-970d-4a3b-8137-dc597a054133" providerId="ADAL" clId="{A6BD54E7-A652-4379-BD25-F40BD51B1757}" dt="2025-03-30T21:55:51.537" v="36" actId="478"/>
        <pc:sldMkLst>
          <pc:docMk/>
          <pc:sldMk cId="766727004" sldId="582"/>
        </pc:sldMkLst>
        <pc:spChg chg="del">
          <ac:chgData name="Damian Gordon" userId="796278f3-970d-4a3b-8137-dc597a054133" providerId="ADAL" clId="{A6BD54E7-A652-4379-BD25-F40BD51B1757}" dt="2025-03-30T21:55:51.537" v="36" actId="478"/>
          <ac:spMkLst>
            <pc:docMk/>
            <pc:sldMk cId="766727004" sldId="582"/>
            <ac:spMk id="129" creationId="{00000000-0000-0000-0000-000000000000}"/>
          </ac:spMkLst>
        </pc:spChg>
        <pc:picChg chg="del">
          <ac:chgData name="Damian Gordon" userId="796278f3-970d-4a3b-8137-dc597a054133" providerId="ADAL" clId="{A6BD54E7-A652-4379-BD25-F40BD51B1757}" dt="2025-03-30T21:55:50.637" v="35" actId="478"/>
          <ac:picMkLst>
            <pc:docMk/>
            <pc:sldMk cId="766727004" sldId="582"/>
            <ac:picMk id="2" creationId="{B467C4DA-1D6A-F6BA-C0C4-BB69B60F5D9A}"/>
          </ac:picMkLst>
        </pc:picChg>
      </pc:sldChg>
      <pc:sldChg chg="delSp mod">
        <pc:chgData name="Damian Gordon" userId="796278f3-970d-4a3b-8137-dc597a054133" providerId="ADAL" clId="{A6BD54E7-A652-4379-BD25-F40BD51B1757}" dt="2025-03-30T21:55:55.549" v="40" actId="478"/>
        <pc:sldMkLst>
          <pc:docMk/>
          <pc:sldMk cId="3915596679" sldId="586"/>
        </pc:sldMkLst>
        <pc:spChg chg="del">
          <ac:chgData name="Damian Gordon" userId="796278f3-970d-4a3b-8137-dc597a054133" providerId="ADAL" clId="{A6BD54E7-A652-4379-BD25-F40BD51B1757}" dt="2025-03-30T21:55:55.549" v="40" actId="478"/>
          <ac:spMkLst>
            <pc:docMk/>
            <pc:sldMk cId="3915596679" sldId="586"/>
            <ac:spMk id="129" creationId="{00000000-0000-0000-0000-000000000000}"/>
          </ac:spMkLst>
        </pc:spChg>
        <pc:picChg chg="del">
          <ac:chgData name="Damian Gordon" userId="796278f3-970d-4a3b-8137-dc597a054133" providerId="ADAL" clId="{A6BD54E7-A652-4379-BD25-F40BD51B1757}" dt="2025-03-30T21:55:54.867" v="39" actId="478"/>
          <ac:picMkLst>
            <pc:docMk/>
            <pc:sldMk cId="3915596679" sldId="586"/>
            <ac:picMk id="2" creationId="{B467C4DA-1D6A-F6BA-C0C4-BB69B60F5D9A}"/>
          </ac:picMkLst>
        </pc:picChg>
      </pc:sldChg>
      <pc:sldChg chg="delSp mod">
        <pc:chgData name="Damian Gordon" userId="796278f3-970d-4a3b-8137-dc597a054133" providerId="ADAL" clId="{A6BD54E7-A652-4379-BD25-F40BD51B1757}" dt="2025-03-30T21:55:57.797" v="42" actId="478"/>
        <pc:sldMkLst>
          <pc:docMk/>
          <pc:sldMk cId="4206224342" sldId="587"/>
        </pc:sldMkLst>
        <pc:spChg chg="del">
          <ac:chgData name="Damian Gordon" userId="796278f3-970d-4a3b-8137-dc597a054133" providerId="ADAL" clId="{A6BD54E7-A652-4379-BD25-F40BD51B1757}" dt="2025-03-30T21:55:57.797" v="42" actId="478"/>
          <ac:spMkLst>
            <pc:docMk/>
            <pc:sldMk cId="4206224342" sldId="587"/>
            <ac:spMk id="129" creationId="{00000000-0000-0000-0000-000000000000}"/>
          </ac:spMkLst>
        </pc:spChg>
        <pc:picChg chg="del">
          <ac:chgData name="Damian Gordon" userId="796278f3-970d-4a3b-8137-dc597a054133" providerId="ADAL" clId="{A6BD54E7-A652-4379-BD25-F40BD51B1757}" dt="2025-03-30T21:55:57.147" v="41" actId="478"/>
          <ac:picMkLst>
            <pc:docMk/>
            <pc:sldMk cId="4206224342" sldId="587"/>
            <ac:picMk id="2" creationId="{B467C4DA-1D6A-F6BA-C0C4-BB69B60F5D9A}"/>
          </ac:picMkLst>
        </pc:picChg>
      </pc:sldChg>
      <pc:sldChg chg="delSp mod">
        <pc:chgData name="Damian Gordon" userId="796278f3-970d-4a3b-8137-dc597a054133" providerId="ADAL" clId="{A6BD54E7-A652-4379-BD25-F40BD51B1757}" dt="2025-03-30T21:55:59.793" v="44" actId="478"/>
        <pc:sldMkLst>
          <pc:docMk/>
          <pc:sldMk cId="3278978578" sldId="589"/>
        </pc:sldMkLst>
        <pc:spChg chg="del">
          <ac:chgData name="Damian Gordon" userId="796278f3-970d-4a3b-8137-dc597a054133" providerId="ADAL" clId="{A6BD54E7-A652-4379-BD25-F40BD51B1757}" dt="2025-03-30T21:55:59.793" v="44" actId="478"/>
          <ac:spMkLst>
            <pc:docMk/>
            <pc:sldMk cId="3278978578" sldId="589"/>
            <ac:spMk id="129" creationId="{00000000-0000-0000-0000-000000000000}"/>
          </ac:spMkLst>
        </pc:spChg>
        <pc:picChg chg="del">
          <ac:chgData name="Damian Gordon" userId="796278f3-970d-4a3b-8137-dc597a054133" providerId="ADAL" clId="{A6BD54E7-A652-4379-BD25-F40BD51B1757}" dt="2025-03-30T21:55:59.067" v="43" actId="478"/>
          <ac:picMkLst>
            <pc:docMk/>
            <pc:sldMk cId="3278978578" sldId="589"/>
            <ac:picMk id="2" creationId="{B467C4DA-1D6A-F6BA-C0C4-BB69B60F5D9A}"/>
          </ac:picMkLst>
        </pc:picChg>
      </pc:sldChg>
      <pc:sldChg chg="delSp mod">
        <pc:chgData name="Damian Gordon" userId="796278f3-970d-4a3b-8137-dc597a054133" providerId="ADAL" clId="{A6BD54E7-A652-4379-BD25-F40BD51B1757}" dt="2025-03-30T21:56:02.377" v="46" actId="478"/>
        <pc:sldMkLst>
          <pc:docMk/>
          <pc:sldMk cId="1980318414" sldId="590"/>
        </pc:sldMkLst>
        <pc:spChg chg="del">
          <ac:chgData name="Damian Gordon" userId="796278f3-970d-4a3b-8137-dc597a054133" providerId="ADAL" clId="{A6BD54E7-A652-4379-BD25-F40BD51B1757}" dt="2025-03-30T21:56:02.377" v="46" actId="478"/>
          <ac:spMkLst>
            <pc:docMk/>
            <pc:sldMk cId="1980318414" sldId="590"/>
            <ac:spMk id="129" creationId="{00000000-0000-0000-0000-000000000000}"/>
          </ac:spMkLst>
        </pc:spChg>
        <pc:picChg chg="del">
          <ac:chgData name="Damian Gordon" userId="796278f3-970d-4a3b-8137-dc597a054133" providerId="ADAL" clId="{A6BD54E7-A652-4379-BD25-F40BD51B1757}" dt="2025-03-30T21:56:01.757" v="45" actId="478"/>
          <ac:picMkLst>
            <pc:docMk/>
            <pc:sldMk cId="1980318414" sldId="590"/>
            <ac:picMk id="2" creationId="{B467C4DA-1D6A-F6BA-C0C4-BB69B60F5D9A}"/>
          </ac:picMkLst>
        </pc:picChg>
      </pc:sldChg>
      <pc:sldChg chg="delSp mod">
        <pc:chgData name="Damian Gordon" userId="796278f3-970d-4a3b-8137-dc597a054133" providerId="ADAL" clId="{A6BD54E7-A652-4379-BD25-F40BD51B1757}" dt="2025-03-30T21:56:20.267" v="56" actId="478"/>
        <pc:sldMkLst>
          <pc:docMk/>
          <pc:sldMk cId="1372329206" sldId="594"/>
        </pc:sldMkLst>
        <pc:spChg chg="del">
          <ac:chgData name="Damian Gordon" userId="796278f3-970d-4a3b-8137-dc597a054133" providerId="ADAL" clId="{A6BD54E7-A652-4379-BD25-F40BD51B1757}" dt="2025-03-30T21:56:20.267" v="56" actId="478"/>
          <ac:spMkLst>
            <pc:docMk/>
            <pc:sldMk cId="1372329206" sldId="594"/>
            <ac:spMk id="129" creationId="{00000000-0000-0000-0000-000000000000}"/>
          </ac:spMkLst>
        </pc:spChg>
        <pc:picChg chg="del">
          <ac:chgData name="Damian Gordon" userId="796278f3-970d-4a3b-8137-dc597a054133" providerId="ADAL" clId="{A6BD54E7-A652-4379-BD25-F40BD51B1757}" dt="2025-03-30T21:56:19.652" v="55" actId="478"/>
          <ac:picMkLst>
            <pc:docMk/>
            <pc:sldMk cId="1372329206" sldId="594"/>
            <ac:picMk id="2" creationId="{B467C4DA-1D6A-F6BA-C0C4-BB69B60F5D9A}"/>
          </ac:picMkLst>
        </pc:picChg>
      </pc:sldChg>
      <pc:sldChg chg="delSp mod">
        <pc:chgData name="Damian Gordon" userId="796278f3-970d-4a3b-8137-dc597a054133" providerId="ADAL" clId="{A6BD54E7-A652-4379-BD25-F40BD51B1757}" dt="2025-03-30T21:56:09.217" v="50" actId="478"/>
        <pc:sldMkLst>
          <pc:docMk/>
          <pc:sldMk cId="2888198588" sldId="595"/>
        </pc:sldMkLst>
        <pc:spChg chg="del">
          <ac:chgData name="Damian Gordon" userId="796278f3-970d-4a3b-8137-dc597a054133" providerId="ADAL" clId="{A6BD54E7-A652-4379-BD25-F40BD51B1757}" dt="2025-03-30T21:56:09.217" v="50" actId="478"/>
          <ac:spMkLst>
            <pc:docMk/>
            <pc:sldMk cId="2888198588" sldId="595"/>
            <ac:spMk id="129" creationId="{00000000-0000-0000-0000-000000000000}"/>
          </ac:spMkLst>
        </pc:spChg>
        <pc:picChg chg="del">
          <ac:chgData name="Damian Gordon" userId="796278f3-970d-4a3b-8137-dc597a054133" providerId="ADAL" clId="{A6BD54E7-A652-4379-BD25-F40BD51B1757}" dt="2025-03-30T21:56:08.585" v="49" actId="478"/>
          <ac:picMkLst>
            <pc:docMk/>
            <pc:sldMk cId="2888198588" sldId="595"/>
            <ac:picMk id="2" creationId="{B467C4DA-1D6A-F6BA-C0C4-BB69B60F5D9A}"/>
          </ac:picMkLst>
        </pc:picChg>
      </pc:sldChg>
      <pc:sldChg chg="delSp mod">
        <pc:chgData name="Damian Gordon" userId="796278f3-970d-4a3b-8137-dc597a054133" providerId="ADAL" clId="{A6BD54E7-A652-4379-BD25-F40BD51B1757}" dt="2025-03-30T21:56:11.470" v="52" actId="478"/>
        <pc:sldMkLst>
          <pc:docMk/>
          <pc:sldMk cId="1571442133" sldId="597"/>
        </pc:sldMkLst>
        <pc:spChg chg="del">
          <ac:chgData name="Damian Gordon" userId="796278f3-970d-4a3b-8137-dc597a054133" providerId="ADAL" clId="{A6BD54E7-A652-4379-BD25-F40BD51B1757}" dt="2025-03-30T21:56:11.470" v="52" actId="478"/>
          <ac:spMkLst>
            <pc:docMk/>
            <pc:sldMk cId="1571442133" sldId="597"/>
            <ac:spMk id="129" creationId="{00000000-0000-0000-0000-000000000000}"/>
          </ac:spMkLst>
        </pc:spChg>
        <pc:picChg chg="del">
          <ac:chgData name="Damian Gordon" userId="796278f3-970d-4a3b-8137-dc597a054133" providerId="ADAL" clId="{A6BD54E7-A652-4379-BD25-F40BD51B1757}" dt="2025-03-30T21:56:10.927" v="51" actId="478"/>
          <ac:picMkLst>
            <pc:docMk/>
            <pc:sldMk cId="1571442133" sldId="597"/>
            <ac:picMk id="2" creationId="{B467C4DA-1D6A-F6BA-C0C4-BB69B60F5D9A}"/>
          </ac:picMkLst>
        </pc:picChg>
      </pc:sldChg>
      <pc:sldChg chg="delSp mod">
        <pc:chgData name="Damian Gordon" userId="796278f3-970d-4a3b-8137-dc597a054133" providerId="ADAL" clId="{A6BD54E7-A652-4379-BD25-F40BD51B1757}" dt="2025-03-30T21:56:13.481" v="54" actId="478"/>
        <pc:sldMkLst>
          <pc:docMk/>
          <pc:sldMk cId="3686842110" sldId="598"/>
        </pc:sldMkLst>
        <pc:spChg chg="del">
          <ac:chgData name="Damian Gordon" userId="796278f3-970d-4a3b-8137-dc597a054133" providerId="ADAL" clId="{A6BD54E7-A652-4379-BD25-F40BD51B1757}" dt="2025-03-30T21:56:13.481" v="54" actId="478"/>
          <ac:spMkLst>
            <pc:docMk/>
            <pc:sldMk cId="3686842110" sldId="598"/>
            <ac:spMk id="129" creationId="{00000000-0000-0000-0000-000000000000}"/>
          </ac:spMkLst>
        </pc:spChg>
        <pc:picChg chg="del">
          <ac:chgData name="Damian Gordon" userId="796278f3-970d-4a3b-8137-dc597a054133" providerId="ADAL" clId="{A6BD54E7-A652-4379-BD25-F40BD51B1757}" dt="2025-03-30T21:56:12.867" v="53" actId="478"/>
          <ac:picMkLst>
            <pc:docMk/>
            <pc:sldMk cId="3686842110" sldId="598"/>
            <ac:picMk id="2" creationId="{B467C4DA-1D6A-F6BA-C0C4-BB69B60F5D9A}"/>
          </ac:picMkLst>
        </pc:picChg>
      </pc:sldChg>
      <pc:sldChg chg="delSp mod">
        <pc:chgData name="Damian Gordon" userId="796278f3-970d-4a3b-8137-dc597a054133" providerId="ADAL" clId="{A6BD54E7-A652-4379-BD25-F40BD51B1757}" dt="2025-03-30T21:55:18.907" v="26" actId="478"/>
        <pc:sldMkLst>
          <pc:docMk/>
          <pc:sldMk cId="2548094076" sldId="609"/>
        </pc:sldMkLst>
        <pc:spChg chg="del">
          <ac:chgData name="Damian Gordon" userId="796278f3-970d-4a3b-8137-dc597a054133" providerId="ADAL" clId="{A6BD54E7-A652-4379-BD25-F40BD51B1757}" dt="2025-03-30T21:55:18.907" v="26" actId="478"/>
          <ac:spMkLst>
            <pc:docMk/>
            <pc:sldMk cId="2548094076" sldId="609"/>
            <ac:spMk id="129" creationId="{00000000-0000-0000-0000-000000000000}"/>
          </ac:spMkLst>
        </pc:spChg>
        <pc:picChg chg="del">
          <ac:chgData name="Damian Gordon" userId="796278f3-970d-4a3b-8137-dc597a054133" providerId="ADAL" clId="{A6BD54E7-A652-4379-BD25-F40BD51B1757}" dt="2025-03-30T21:55:17.887" v="25" actId="478"/>
          <ac:picMkLst>
            <pc:docMk/>
            <pc:sldMk cId="2548094076" sldId="609"/>
            <ac:picMk id="2" creationId="{B467C4DA-1D6A-F6BA-C0C4-BB69B60F5D9A}"/>
          </ac:picMkLst>
        </pc:picChg>
      </pc:sldChg>
      <pc:sldChg chg="delSp mod">
        <pc:chgData name="Damian Gordon" userId="796278f3-970d-4a3b-8137-dc597a054133" providerId="ADAL" clId="{A6BD54E7-A652-4379-BD25-F40BD51B1757}" dt="2025-03-30T21:56:05.346" v="48" actId="478"/>
        <pc:sldMkLst>
          <pc:docMk/>
          <pc:sldMk cId="3104608980" sldId="624"/>
        </pc:sldMkLst>
        <pc:spChg chg="del">
          <ac:chgData name="Damian Gordon" userId="796278f3-970d-4a3b-8137-dc597a054133" providerId="ADAL" clId="{A6BD54E7-A652-4379-BD25-F40BD51B1757}" dt="2025-03-30T21:56:05.346" v="48" actId="478"/>
          <ac:spMkLst>
            <pc:docMk/>
            <pc:sldMk cId="3104608980" sldId="624"/>
            <ac:spMk id="129" creationId="{00000000-0000-0000-0000-000000000000}"/>
          </ac:spMkLst>
        </pc:spChg>
        <pc:picChg chg="del">
          <ac:chgData name="Damian Gordon" userId="796278f3-970d-4a3b-8137-dc597a054133" providerId="ADAL" clId="{A6BD54E7-A652-4379-BD25-F40BD51B1757}" dt="2025-03-30T21:56:04.677" v="47" actId="478"/>
          <ac:picMkLst>
            <pc:docMk/>
            <pc:sldMk cId="3104608980" sldId="624"/>
            <ac:picMk id="2" creationId="{B467C4DA-1D6A-F6BA-C0C4-BB69B60F5D9A}"/>
          </ac:picMkLst>
        </pc:picChg>
      </pc:sldChg>
      <pc:sldChg chg="delSp mod">
        <pc:chgData name="Damian Gordon" userId="796278f3-970d-4a3b-8137-dc597a054133" providerId="ADAL" clId="{A6BD54E7-A652-4379-BD25-F40BD51B1757}" dt="2025-03-30T21:55:32.007" v="30" actId="478"/>
        <pc:sldMkLst>
          <pc:docMk/>
          <pc:sldMk cId="4169468437" sldId="629"/>
        </pc:sldMkLst>
        <pc:spChg chg="del">
          <ac:chgData name="Damian Gordon" userId="796278f3-970d-4a3b-8137-dc597a054133" providerId="ADAL" clId="{A6BD54E7-A652-4379-BD25-F40BD51B1757}" dt="2025-03-30T21:55:32.007" v="30" actId="478"/>
          <ac:spMkLst>
            <pc:docMk/>
            <pc:sldMk cId="4169468437" sldId="629"/>
            <ac:spMk id="129" creationId="{00000000-0000-0000-0000-000000000000}"/>
          </ac:spMkLst>
        </pc:spChg>
        <pc:picChg chg="del">
          <ac:chgData name="Damian Gordon" userId="796278f3-970d-4a3b-8137-dc597a054133" providerId="ADAL" clId="{A6BD54E7-A652-4379-BD25-F40BD51B1757}" dt="2025-03-30T21:55:31.307" v="29" actId="478"/>
          <ac:picMkLst>
            <pc:docMk/>
            <pc:sldMk cId="4169468437" sldId="629"/>
            <ac:picMk id="2" creationId="{B467C4DA-1D6A-F6BA-C0C4-BB69B60F5D9A}"/>
          </ac:picMkLst>
        </pc:picChg>
      </pc:sldChg>
      <pc:sldChg chg="delSp mod">
        <pc:chgData name="Damian Gordon" userId="796278f3-970d-4a3b-8137-dc597a054133" providerId="ADAL" clId="{A6BD54E7-A652-4379-BD25-F40BD51B1757}" dt="2025-03-30T21:56:22.207" v="58" actId="478"/>
        <pc:sldMkLst>
          <pc:docMk/>
          <pc:sldMk cId="4096022375" sldId="636"/>
        </pc:sldMkLst>
        <pc:spChg chg="del">
          <ac:chgData name="Damian Gordon" userId="796278f3-970d-4a3b-8137-dc597a054133" providerId="ADAL" clId="{A6BD54E7-A652-4379-BD25-F40BD51B1757}" dt="2025-03-30T21:56:22.207" v="58" actId="478"/>
          <ac:spMkLst>
            <pc:docMk/>
            <pc:sldMk cId="4096022375" sldId="636"/>
            <ac:spMk id="129" creationId="{00000000-0000-0000-0000-000000000000}"/>
          </ac:spMkLst>
        </pc:spChg>
        <pc:picChg chg="del">
          <ac:chgData name="Damian Gordon" userId="796278f3-970d-4a3b-8137-dc597a054133" providerId="ADAL" clId="{A6BD54E7-A652-4379-BD25-F40BD51B1757}" dt="2025-03-30T21:56:21.567" v="57" actId="478"/>
          <ac:picMkLst>
            <pc:docMk/>
            <pc:sldMk cId="4096022375" sldId="636"/>
            <ac:picMk id="2" creationId="{B467C4DA-1D6A-F6BA-C0C4-BB69B60F5D9A}"/>
          </ac:picMkLst>
        </pc:picChg>
      </pc:sldChg>
      <pc:sldChg chg="delSp mod">
        <pc:chgData name="Damian Gordon" userId="796278f3-970d-4a3b-8137-dc597a054133" providerId="ADAL" clId="{A6BD54E7-A652-4379-BD25-F40BD51B1757}" dt="2025-03-30T21:55:34.677" v="32" actId="478"/>
        <pc:sldMkLst>
          <pc:docMk/>
          <pc:sldMk cId="2269491776" sldId="637"/>
        </pc:sldMkLst>
        <pc:spChg chg="del">
          <ac:chgData name="Damian Gordon" userId="796278f3-970d-4a3b-8137-dc597a054133" providerId="ADAL" clId="{A6BD54E7-A652-4379-BD25-F40BD51B1757}" dt="2025-03-30T21:55:34.677" v="32" actId="478"/>
          <ac:spMkLst>
            <pc:docMk/>
            <pc:sldMk cId="2269491776" sldId="637"/>
            <ac:spMk id="129" creationId="{00000000-0000-0000-0000-000000000000}"/>
          </ac:spMkLst>
        </pc:spChg>
        <pc:picChg chg="del">
          <ac:chgData name="Damian Gordon" userId="796278f3-970d-4a3b-8137-dc597a054133" providerId="ADAL" clId="{A6BD54E7-A652-4379-BD25-F40BD51B1757}" dt="2025-03-30T21:55:33.941" v="31" actId="478"/>
          <ac:picMkLst>
            <pc:docMk/>
            <pc:sldMk cId="2269491776" sldId="637"/>
            <ac:picMk id="2" creationId="{B467C4DA-1D6A-F6BA-C0C4-BB69B60F5D9A}"/>
          </ac:picMkLst>
        </pc:picChg>
      </pc:sldChg>
      <pc:sldChg chg="delSp mod">
        <pc:chgData name="Damian Gordon" userId="796278f3-970d-4a3b-8137-dc597a054133" providerId="ADAL" clId="{A6BD54E7-A652-4379-BD25-F40BD51B1757}" dt="2025-03-30T21:55:27.217" v="28" actId="478"/>
        <pc:sldMkLst>
          <pc:docMk/>
          <pc:sldMk cId="2832173807" sldId="638"/>
        </pc:sldMkLst>
        <pc:spChg chg="del">
          <ac:chgData name="Damian Gordon" userId="796278f3-970d-4a3b-8137-dc597a054133" providerId="ADAL" clId="{A6BD54E7-A652-4379-BD25-F40BD51B1757}" dt="2025-03-30T21:55:27.217" v="28" actId="478"/>
          <ac:spMkLst>
            <pc:docMk/>
            <pc:sldMk cId="2832173807" sldId="638"/>
            <ac:spMk id="129" creationId="{00000000-0000-0000-0000-000000000000}"/>
          </ac:spMkLst>
        </pc:spChg>
        <pc:picChg chg="del">
          <ac:chgData name="Damian Gordon" userId="796278f3-970d-4a3b-8137-dc597a054133" providerId="ADAL" clId="{A6BD54E7-A652-4379-BD25-F40BD51B1757}" dt="2025-03-30T21:55:26.561" v="27" actId="478"/>
          <ac:picMkLst>
            <pc:docMk/>
            <pc:sldMk cId="2832173807" sldId="638"/>
            <ac:picMk id="2" creationId="{B467C4DA-1D6A-F6BA-C0C4-BB69B60F5D9A}"/>
          </ac:picMkLst>
        </pc:picChg>
      </pc:sldChg>
      <pc:sldChg chg="addSp delSp modSp add mod ord">
        <pc:chgData name="Damian Gordon" userId="796278f3-970d-4a3b-8137-dc597a054133" providerId="ADAL" clId="{A6BD54E7-A652-4379-BD25-F40BD51B1757}" dt="2025-03-30T22:04:45.365" v="176" actId="167"/>
        <pc:sldMkLst>
          <pc:docMk/>
          <pc:sldMk cId="1287879637" sldId="640"/>
        </pc:sldMkLst>
        <pc:spChg chg="add del mod">
          <ac:chgData name="Damian Gordon" userId="796278f3-970d-4a3b-8137-dc597a054133" providerId="ADAL" clId="{A6BD54E7-A652-4379-BD25-F40BD51B1757}" dt="2025-03-30T22:04:13.485" v="167" actId="478"/>
          <ac:spMkLst>
            <pc:docMk/>
            <pc:sldMk cId="1287879637" sldId="640"/>
            <ac:spMk id="3" creationId="{8DE537F2-0411-D5DD-E019-23B66E210FA0}"/>
          </ac:spMkLst>
        </pc:spChg>
        <pc:spChg chg="del mod">
          <ac:chgData name="Damian Gordon" userId="796278f3-970d-4a3b-8137-dc597a054133" providerId="ADAL" clId="{A6BD54E7-A652-4379-BD25-F40BD51B1757}" dt="2025-03-30T22:04:11.546" v="166" actId="478"/>
          <ac:spMkLst>
            <pc:docMk/>
            <pc:sldMk cId="1287879637" sldId="640"/>
            <ac:spMk id="377" creationId="{37348F86-8A4C-77EF-A298-491B8C391A19}"/>
          </ac:spMkLst>
        </pc:spChg>
        <pc:picChg chg="add mod">
          <ac:chgData name="Damian Gordon" userId="796278f3-970d-4a3b-8137-dc597a054133" providerId="ADAL" clId="{A6BD54E7-A652-4379-BD25-F40BD51B1757}" dt="2025-03-30T22:04:45.365" v="176" actId="167"/>
          <ac:picMkLst>
            <pc:docMk/>
            <pc:sldMk cId="1287879637" sldId="640"/>
            <ac:picMk id="4" creationId="{B2D5E265-3B05-2C57-8FBA-81ECC1337703}"/>
          </ac:picMkLst>
        </pc:picChg>
        <pc:picChg chg="add del">
          <ac:chgData name="Damian Gordon" userId="796278f3-970d-4a3b-8137-dc597a054133" providerId="ADAL" clId="{A6BD54E7-A652-4379-BD25-F40BD51B1757}" dt="2025-03-30T22:04:05.625" v="165" actId="478"/>
          <ac:picMkLst>
            <pc:docMk/>
            <pc:sldMk cId="1287879637" sldId="640"/>
            <ac:picMk id="2050" creationId="{22D085AE-4FC0-4A39-DE6A-BAC51AEBC64C}"/>
          </ac:picMkLst>
        </pc:picChg>
        <pc:cxnChg chg="del">
          <ac:chgData name="Damian Gordon" userId="796278f3-970d-4a3b-8137-dc597a054133" providerId="ADAL" clId="{A6BD54E7-A652-4379-BD25-F40BD51B1757}" dt="2025-03-30T22:04:11.546" v="166" actId="478"/>
          <ac:cxnSpMkLst>
            <pc:docMk/>
            <pc:sldMk cId="1287879637" sldId="640"/>
            <ac:cxnSpMk id="380" creationId="{D4F659AA-9215-AC03-E95F-67D23BC582CA}"/>
          </ac:cxnSpMkLst>
        </pc:cxnChg>
      </pc:sldChg>
      <pc:sldChg chg="addSp delSp modSp add mod ord">
        <pc:chgData name="Damian Gordon" userId="796278f3-970d-4a3b-8137-dc597a054133" providerId="ADAL" clId="{A6BD54E7-A652-4379-BD25-F40BD51B1757}" dt="2025-03-30T22:19:51.731" v="411" actId="1076"/>
        <pc:sldMkLst>
          <pc:docMk/>
          <pc:sldMk cId="3698526125" sldId="641"/>
        </pc:sldMkLst>
        <pc:spChg chg="mod">
          <ac:chgData name="Damian Gordon" userId="796278f3-970d-4a3b-8137-dc597a054133" providerId="ADAL" clId="{A6BD54E7-A652-4379-BD25-F40BD51B1757}" dt="2025-03-30T22:19:28.861" v="405"/>
          <ac:spMkLst>
            <pc:docMk/>
            <pc:sldMk cId="3698526125" sldId="641"/>
            <ac:spMk id="127" creationId="{C05AA707-2856-8611-718A-DADA2911B13B}"/>
          </ac:spMkLst>
        </pc:spChg>
        <pc:spChg chg="mod">
          <ac:chgData name="Damian Gordon" userId="796278f3-970d-4a3b-8137-dc597a054133" providerId="ADAL" clId="{A6BD54E7-A652-4379-BD25-F40BD51B1757}" dt="2025-03-30T22:19:41.116" v="407" actId="14100"/>
          <ac:spMkLst>
            <pc:docMk/>
            <pc:sldMk cId="3698526125" sldId="641"/>
            <ac:spMk id="131" creationId="{E9BCC976-478F-1E35-CFE3-E04B31FFAF63}"/>
          </ac:spMkLst>
        </pc:spChg>
        <pc:picChg chg="add mod">
          <ac:chgData name="Damian Gordon" userId="796278f3-970d-4a3b-8137-dc597a054133" providerId="ADAL" clId="{A6BD54E7-A652-4379-BD25-F40BD51B1757}" dt="2025-03-30T22:19:51.731" v="411" actId="1076"/>
          <ac:picMkLst>
            <pc:docMk/>
            <pc:sldMk cId="3698526125" sldId="641"/>
            <ac:picMk id="2" creationId="{436226B5-F020-35F3-768A-50FC32A222A4}"/>
          </ac:picMkLst>
        </pc:picChg>
        <pc:picChg chg="add del mod">
          <ac:chgData name="Damian Gordon" userId="796278f3-970d-4a3b-8137-dc597a054133" providerId="ADAL" clId="{A6BD54E7-A652-4379-BD25-F40BD51B1757}" dt="2025-03-30T22:19:41.981" v="408" actId="478"/>
          <ac:picMkLst>
            <pc:docMk/>
            <pc:sldMk cId="3698526125" sldId="641"/>
            <ac:picMk id="1026" creationId="{D48559EC-4F73-0808-1C37-D53214641620}"/>
          </ac:picMkLst>
        </pc:picChg>
      </pc:sldChg>
      <pc:sldChg chg="modSp add mod">
        <pc:chgData name="Damian Gordon" userId="796278f3-970d-4a3b-8137-dc597a054133" providerId="ADAL" clId="{A6BD54E7-A652-4379-BD25-F40BD51B1757}" dt="2025-03-30T21:57:56.950" v="100"/>
        <pc:sldMkLst>
          <pc:docMk/>
          <pc:sldMk cId="1744325290" sldId="642"/>
        </pc:sldMkLst>
        <pc:spChg chg="mod">
          <ac:chgData name="Damian Gordon" userId="796278f3-970d-4a3b-8137-dc597a054133" providerId="ADAL" clId="{A6BD54E7-A652-4379-BD25-F40BD51B1757}" dt="2025-03-30T21:57:56.950" v="100"/>
          <ac:spMkLst>
            <pc:docMk/>
            <pc:sldMk cId="1744325290" sldId="642"/>
            <ac:spMk id="127" creationId="{C8BAFC53-C1F5-DC6C-77A9-153C1039B364}"/>
          </ac:spMkLst>
        </pc:spChg>
        <pc:spChg chg="mod">
          <ac:chgData name="Damian Gordon" userId="796278f3-970d-4a3b-8137-dc597a054133" providerId="ADAL" clId="{A6BD54E7-A652-4379-BD25-F40BD51B1757}" dt="2025-03-30T21:57:40.476" v="97"/>
          <ac:spMkLst>
            <pc:docMk/>
            <pc:sldMk cId="1744325290" sldId="642"/>
            <ac:spMk id="131" creationId="{3FBDA58A-A638-60C4-7B45-DD6067105883}"/>
          </ac:spMkLst>
        </pc:spChg>
      </pc:sldChg>
      <pc:sldChg chg="addSp delSp modSp add mod">
        <pc:chgData name="Damian Gordon" userId="796278f3-970d-4a3b-8137-dc597a054133" providerId="ADAL" clId="{A6BD54E7-A652-4379-BD25-F40BD51B1757}" dt="2025-03-30T22:06:32.514" v="193" actId="403"/>
        <pc:sldMkLst>
          <pc:docMk/>
          <pc:sldMk cId="1420783619" sldId="643"/>
        </pc:sldMkLst>
        <pc:spChg chg="mod">
          <ac:chgData name="Damian Gordon" userId="796278f3-970d-4a3b-8137-dc597a054133" providerId="ADAL" clId="{A6BD54E7-A652-4379-BD25-F40BD51B1757}" dt="2025-03-30T21:58:00.366" v="101"/>
          <ac:spMkLst>
            <pc:docMk/>
            <pc:sldMk cId="1420783619" sldId="643"/>
            <ac:spMk id="127" creationId="{754CCA29-4A08-524D-750C-75652F6E94C5}"/>
          </ac:spMkLst>
        </pc:spChg>
        <pc:spChg chg="mod">
          <ac:chgData name="Damian Gordon" userId="796278f3-970d-4a3b-8137-dc597a054133" providerId="ADAL" clId="{A6BD54E7-A652-4379-BD25-F40BD51B1757}" dt="2025-03-30T22:06:32.514" v="193" actId="403"/>
          <ac:spMkLst>
            <pc:docMk/>
            <pc:sldMk cId="1420783619" sldId="643"/>
            <ac:spMk id="131" creationId="{5FE987A6-0862-E0FF-E38D-D128E4A38302}"/>
          </ac:spMkLst>
        </pc:spChg>
        <pc:picChg chg="add mod">
          <ac:chgData name="Damian Gordon" userId="796278f3-970d-4a3b-8137-dc597a054133" providerId="ADAL" clId="{A6BD54E7-A652-4379-BD25-F40BD51B1757}" dt="2025-03-30T22:06:23.784" v="189" actId="1076"/>
          <ac:picMkLst>
            <pc:docMk/>
            <pc:sldMk cId="1420783619" sldId="643"/>
            <ac:picMk id="3" creationId="{C87EAE5A-9041-E0A2-5347-2A65E2200930}"/>
          </ac:picMkLst>
        </pc:picChg>
        <pc:picChg chg="add del mod">
          <ac:chgData name="Damian Gordon" userId="796278f3-970d-4a3b-8137-dc597a054133" providerId="ADAL" clId="{A6BD54E7-A652-4379-BD25-F40BD51B1757}" dt="2025-03-30T22:05:43.596" v="184" actId="21"/>
          <ac:picMkLst>
            <pc:docMk/>
            <pc:sldMk cId="1420783619" sldId="643"/>
            <ac:picMk id="3074" creationId="{7EC54032-4953-5826-B554-15E210AA6B2C}"/>
          </ac:picMkLst>
        </pc:picChg>
      </pc:sldChg>
      <pc:sldChg chg="modSp add mod">
        <pc:chgData name="Damian Gordon" userId="796278f3-970d-4a3b-8137-dc597a054133" providerId="ADAL" clId="{A6BD54E7-A652-4379-BD25-F40BD51B1757}" dt="2025-03-30T21:58:43.326" v="108" actId="403"/>
        <pc:sldMkLst>
          <pc:docMk/>
          <pc:sldMk cId="601204088" sldId="644"/>
        </pc:sldMkLst>
        <pc:spChg chg="mod">
          <ac:chgData name="Damian Gordon" userId="796278f3-970d-4a3b-8137-dc597a054133" providerId="ADAL" clId="{A6BD54E7-A652-4379-BD25-F40BD51B1757}" dt="2025-03-30T21:58:43.326" v="108" actId="403"/>
          <ac:spMkLst>
            <pc:docMk/>
            <pc:sldMk cId="601204088" sldId="644"/>
            <ac:spMk id="131" creationId="{5A7BF517-A727-4C45-0D58-4B6DAAB312F5}"/>
          </ac:spMkLst>
        </pc:spChg>
      </pc:sldChg>
      <pc:sldChg chg="addSp delSp modSp add mod modClrScheme chgLayout">
        <pc:chgData name="Damian Gordon" userId="796278f3-970d-4a3b-8137-dc597a054133" providerId="ADAL" clId="{A6BD54E7-A652-4379-BD25-F40BD51B1757}" dt="2025-03-30T22:10:06.266" v="233" actId="20577"/>
        <pc:sldMkLst>
          <pc:docMk/>
          <pc:sldMk cId="3641538635" sldId="645"/>
        </pc:sldMkLst>
        <pc:spChg chg="del">
          <ac:chgData name="Damian Gordon" userId="796278f3-970d-4a3b-8137-dc597a054133" providerId="ADAL" clId="{A6BD54E7-A652-4379-BD25-F40BD51B1757}" dt="2025-03-30T22:08:49.637" v="209" actId="478"/>
          <ac:spMkLst>
            <pc:docMk/>
            <pc:sldMk cId="3641538635" sldId="645"/>
            <ac:spMk id="8" creationId="{362779D2-8EE8-3A7F-33C0-D61921AF12F2}"/>
          </ac:spMkLst>
        </pc:spChg>
        <pc:spChg chg="mod">
          <ac:chgData name="Damian Gordon" userId="796278f3-970d-4a3b-8137-dc597a054133" providerId="ADAL" clId="{A6BD54E7-A652-4379-BD25-F40BD51B1757}" dt="2025-03-30T22:08:59.057" v="210" actId="26606"/>
          <ac:spMkLst>
            <pc:docMk/>
            <pc:sldMk cId="3641538635" sldId="645"/>
            <ac:spMk id="127" creationId="{4C9A93E2-B582-B383-CF4D-E7C9BAC7CFF4}"/>
          </ac:spMkLst>
        </pc:spChg>
        <pc:spChg chg="del">
          <ac:chgData name="Damian Gordon" userId="796278f3-970d-4a3b-8137-dc597a054133" providerId="ADAL" clId="{A6BD54E7-A652-4379-BD25-F40BD51B1757}" dt="2025-03-30T22:08:43.569" v="208" actId="478"/>
          <ac:spMkLst>
            <pc:docMk/>
            <pc:sldMk cId="3641538635" sldId="645"/>
            <ac:spMk id="128" creationId="{AC25EFAA-31DE-EE11-BB26-2758AE9A6ECD}"/>
          </ac:spMkLst>
        </pc:spChg>
        <pc:spChg chg="del mod">
          <ac:chgData name="Damian Gordon" userId="796278f3-970d-4a3b-8137-dc597a054133" providerId="ADAL" clId="{A6BD54E7-A652-4379-BD25-F40BD51B1757}" dt="2025-03-30T22:08:59.057" v="210" actId="26606"/>
          <ac:spMkLst>
            <pc:docMk/>
            <pc:sldMk cId="3641538635" sldId="645"/>
            <ac:spMk id="131" creationId="{69A735BF-DEBA-6E38-4356-D235398ED50C}"/>
          </ac:spMkLst>
        </pc:spChg>
        <pc:graphicFrameChg chg="add mod">
          <ac:chgData name="Damian Gordon" userId="796278f3-970d-4a3b-8137-dc597a054133" providerId="ADAL" clId="{A6BD54E7-A652-4379-BD25-F40BD51B1757}" dt="2025-03-30T22:10:06.266" v="233" actId="20577"/>
          <ac:graphicFrameMkLst>
            <pc:docMk/>
            <pc:sldMk cId="3641538635" sldId="645"/>
            <ac:graphicFrameMk id="133" creationId="{3CAF53C2-CAAB-79AB-6911-BE76B7637616}"/>
          </ac:graphicFrameMkLst>
        </pc:graphicFrameChg>
      </pc:sldChg>
      <pc:sldChg chg="modSp add mod">
        <pc:chgData name="Damian Gordon" userId="796278f3-970d-4a3b-8137-dc597a054133" providerId="ADAL" clId="{A6BD54E7-A652-4379-BD25-F40BD51B1757}" dt="2025-03-30T22:00:23.621" v="143" actId="404"/>
        <pc:sldMkLst>
          <pc:docMk/>
          <pc:sldMk cId="1276802077" sldId="646"/>
        </pc:sldMkLst>
        <pc:spChg chg="mod">
          <ac:chgData name="Damian Gordon" userId="796278f3-970d-4a3b-8137-dc597a054133" providerId="ADAL" clId="{A6BD54E7-A652-4379-BD25-F40BD51B1757}" dt="2025-03-30T22:00:23.621" v="143" actId="404"/>
          <ac:spMkLst>
            <pc:docMk/>
            <pc:sldMk cId="1276802077" sldId="646"/>
            <ac:spMk id="131" creationId="{94795601-24DF-A87A-D88F-0C23DBA57C1F}"/>
          </ac:spMkLst>
        </pc:spChg>
      </pc:sldChg>
      <pc:sldChg chg="modSp add mod">
        <pc:chgData name="Damian Gordon" userId="796278f3-970d-4a3b-8137-dc597a054133" providerId="ADAL" clId="{A6BD54E7-A652-4379-BD25-F40BD51B1757}" dt="2025-03-30T22:00:44.362" v="149"/>
        <pc:sldMkLst>
          <pc:docMk/>
          <pc:sldMk cId="293172863" sldId="647"/>
        </pc:sldMkLst>
        <pc:spChg chg="mod">
          <ac:chgData name="Damian Gordon" userId="796278f3-970d-4a3b-8137-dc597a054133" providerId="ADAL" clId="{A6BD54E7-A652-4379-BD25-F40BD51B1757}" dt="2025-03-30T22:00:44.362" v="149"/>
          <ac:spMkLst>
            <pc:docMk/>
            <pc:sldMk cId="293172863" sldId="647"/>
            <ac:spMk id="131" creationId="{8C7F7BA4-26E2-B1A3-0EB3-56396A3DE7A1}"/>
          </ac:spMkLst>
        </pc:spChg>
      </pc:sldChg>
      <pc:sldChg chg="addSp delSp modSp add mod ord">
        <pc:chgData name="Damian Gordon" userId="796278f3-970d-4a3b-8137-dc597a054133" providerId="ADAL" clId="{A6BD54E7-A652-4379-BD25-F40BD51B1757}" dt="2025-03-30T22:19:15.164" v="401"/>
        <pc:sldMkLst>
          <pc:docMk/>
          <pc:sldMk cId="1905486788" sldId="648"/>
        </pc:sldMkLst>
        <pc:spChg chg="add mod">
          <ac:chgData name="Damian Gordon" userId="796278f3-970d-4a3b-8137-dc597a054133" providerId="ADAL" clId="{A6BD54E7-A652-4379-BD25-F40BD51B1757}" dt="2025-03-30T22:19:15.164" v="401"/>
          <ac:spMkLst>
            <pc:docMk/>
            <pc:sldMk cId="1905486788" sldId="648"/>
            <ac:spMk id="2" creationId="{7FF40241-57C9-AE8E-AA79-757FE5E0AA68}"/>
          </ac:spMkLst>
        </pc:spChg>
        <pc:spChg chg="add mod">
          <ac:chgData name="Damian Gordon" userId="796278f3-970d-4a3b-8137-dc597a054133" providerId="ADAL" clId="{A6BD54E7-A652-4379-BD25-F40BD51B1757}" dt="2025-03-30T22:19:15.164" v="401"/>
          <ac:spMkLst>
            <pc:docMk/>
            <pc:sldMk cId="1905486788" sldId="648"/>
            <ac:spMk id="3" creationId="{CCA7A497-01F3-5DF0-0644-CD0DEF428E11}"/>
          </ac:spMkLst>
        </pc:spChg>
        <pc:spChg chg="mod">
          <ac:chgData name="Damian Gordon" userId="796278f3-970d-4a3b-8137-dc597a054133" providerId="ADAL" clId="{A6BD54E7-A652-4379-BD25-F40BD51B1757}" dt="2025-03-30T22:17:58.755" v="399" actId="20577"/>
          <ac:spMkLst>
            <pc:docMk/>
            <pc:sldMk cId="1905486788" sldId="648"/>
            <ac:spMk id="377" creationId="{3BA1207A-0126-ACF6-352C-158BAE8D5980}"/>
          </ac:spMkLst>
        </pc:spChg>
        <pc:picChg chg="add mod">
          <ac:chgData name="Damian Gordon" userId="796278f3-970d-4a3b-8137-dc597a054133" providerId="ADAL" clId="{A6BD54E7-A652-4379-BD25-F40BD51B1757}" dt="2025-03-30T22:19:15.164" v="401"/>
          <ac:picMkLst>
            <pc:docMk/>
            <pc:sldMk cId="1905486788" sldId="648"/>
            <ac:picMk id="4" creationId="{1CB23B17-5681-3BC5-6ED1-E39D2269055F}"/>
          </ac:picMkLst>
        </pc:picChg>
        <pc:picChg chg="del">
          <ac:chgData name="Damian Gordon" userId="796278f3-970d-4a3b-8137-dc597a054133" providerId="ADAL" clId="{A6BD54E7-A652-4379-BD25-F40BD51B1757}" dt="2025-03-30T22:04:19.387" v="168" actId="21"/>
          <ac:picMkLst>
            <pc:docMk/>
            <pc:sldMk cId="1905486788" sldId="648"/>
            <ac:picMk id="2050" creationId="{B2D5E265-3B05-2C57-8FBA-81ECC1337703}"/>
          </ac:picMkLst>
        </pc:picChg>
      </pc:sldChg>
      <pc:sldChg chg="add">
        <pc:chgData name="Damian Gordon" userId="796278f3-970d-4a3b-8137-dc597a054133" providerId="ADAL" clId="{A6BD54E7-A652-4379-BD25-F40BD51B1757}" dt="2025-03-30T22:07:28.730" v="194"/>
        <pc:sldMkLst>
          <pc:docMk/>
          <pc:sldMk cId="322713162" sldId="649"/>
        </pc:sldMkLst>
      </pc:sldChg>
      <pc:sldChg chg="addSp delSp modSp add mod ord">
        <pc:chgData name="Damian Gordon" userId="796278f3-970d-4a3b-8137-dc597a054133" providerId="ADAL" clId="{A6BD54E7-A652-4379-BD25-F40BD51B1757}" dt="2025-03-30T22:13:37.112" v="297"/>
        <pc:sldMkLst>
          <pc:docMk/>
          <pc:sldMk cId="2776423431" sldId="650"/>
        </pc:sldMkLst>
        <pc:spChg chg="add del mod">
          <ac:chgData name="Damian Gordon" userId="796278f3-970d-4a3b-8137-dc597a054133" providerId="ADAL" clId="{A6BD54E7-A652-4379-BD25-F40BD51B1757}" dt="2025-03-30T22:11:32.346" v="248" actId="478"/>
          <ac:spMkLst>
            <pc:docMk/>
            <pc:sldMk cId="2776423431" sldId="650"/>
            <ac:spMk id="3" creationId="{6743B223-7ACA-0B31-34D7-796EE67264C7}"/>
          </ac:spMkLst>
        </pc:spChg>
        <pc:spChg chg="mod">
          <ac:chgData name="Damian Gordon" userId="796278f3-970d-4a3b-8137-dc597a054133" providerId="ADAL" clId="{A6BD54E7-A652-4379-BD25-F40BD51B1757}" dt="2025-03-30T22:10:51.352" v="246" actId="20577"/>
          <ac:spMkLst>
            <pc:docMk/>
            <pc:sldMk cId="2776423431" sldId="650"/>
            <ac:spMk id="127" creationId="{E22F8EE5-31D7-F4BC-3212-8C6ECECD2A90}"/>
          </ac:spMkLst>
        </pc:spChg>
        <pc:spChg chg="del">
          <ac:chgData name="Damian Gordon" userId="796278f3-970d-4a3b-8137-dc597a054133" providerId="ADAL" clId="{A6BD54E7-A652-4379-BD25-F40BD51B1757}" dt="2025-03-30T22:11:31.303" v="247" actId="478"/>
          <ac:spMkLst>
            <pc:docMk/>
            <pc:sldMk cId="2776423431" sldId="650"/>
            <ac:spMk id="131" creationId="{B65DCD99-2DC6-A1EA-30B7-21B0D923ED6C}"/>
          </ac:spMkLst>
        </pc:spChg>
        <pc:graphicFrameChg chg="add mod">
          <ac:chgData name="Damian Gordon" userId="796278f3-970d-4a3b-8137-dc597a054133" providerId="ADAL" clId="{A6BD54E7-A652-4379-BD25-F40BD51B1757}" dt="2025-03-30T22:13:13.129" v="294" actId="113"/>
          <ac:graphicFrameMkLst>
            <pc:docMk/>
            <pc:sldMk cId="2776423431" sldId="650"/>
            <ac:graphicFrameMk id="4" creationId="{1175A341-1812-F883-EED4-B0B06648AD52}"/>
          </ac:graphicFrameMkLst>
        </pc:graphicFrameChg>
      </pc:sldChg>
      <pc:sldChg chg="modSp add mod">
        <pc:chgData name="Damian Gordon" userId="796278f3-970d-4a3b-8137-dc597a054133" providerId="ADAL" clId="{A6BD54E7-A652-4379-BD25-F40BD51B1757}" dt="2025-03-30T22:14:29.903" v="312" actId="20577"/>
        <pc:sldMkLst>
          <pc:docMk/>
          <pc:sldMk cId="1748310963" sldId="651"/>
        </pc:sldMkLst>
        <pc:spChg chg="mod">
          <ac:chgData name="Damian Gordon" userId="796278f3-970d-4a3b-8137-dc597a054133" providerId="ADAL" clId="{A6BD54E7-A652-4379-BD25-F40BD51B1757}" dt="2025-03-30T22:13:44.070" v="298"/>
          <ac:spMkLst>
            <pc:docMk/>
            <pc:sldMk cId="1748310963" sldId="651"/>
            <ac:spMk id="127" creationId="{03F8976A-0BB4-0559-2AE8-BAE28421C4FE}"/>
          </ac:spMkLst>
        </pc:spChg>
        <pc:spChg chg="mod">
          <ac:chgData name="Damian Gordon" userId="796278f3-970d-4a3b-8137-dc597a054133" providerId="ADAL" clId="{A6BD54E7-A652-4379-BD25-F40BD51B1757}" dt="2025-03-30T22:14:29.903" v="312" actId="20577"/>
          <ac:spMkLst>
            <pc:docMk/>
            <pc:sldMk cId="1748310963" sldId="651"/>
            <ac:spMk id="131" creationId="{37E796BE-36C0-A688-FB43-928741E6738E}"/>
          </ac:spMkLst>
        </pc:spChg>
      </pc:sldChg>
      <pc:sldChg chg="modSp add mod">
        <pc:chgData name="Damian Gordon" userId="796278f3-970d-4a3b-8137-dc597a054133" providerId="ADAL" clId="{A6BD54E7-A652-4379-BD25-F40BD51B1757}" dt="2025-03-30T22:14:59.864" v="329" actId="20577"/>
        <pc:sldMkLst>
          <pc:docMk/>
          <pc:sldMk cId="4141675112" sldId="652"/>
        </pc:sldMkLst>
        <pc:spChg chg="mod">
          <ac:chgData name="Damian Gordon" userId="796278f3-970d-4a3b-8137-dc597a054133" providerId="ADAL" clId="{A6BD54E7-A652-4379-BD25-F40BD51B1757}" dt="2025-03-30T22:14:59.864" v="329" actId="20577"/>
          <ac:spMkLst>
            <pc:docMk/>
            <pc:sldMk cId="4141675112" sldId="652"/>
            <ac:spMk id="131" creationId="{1C6D21A1-0C04-97E9-8B75-445EAA427A98}"/>
          </ac:spMkLst>
        </pc:spChg>
      </pc:sldChg>
      <pc:sldChg chg="modSp add mod">
        <pc:chgData name="Damian Gordon" userId="796278f3-970d-4a3b-8137-dc597a054133" providerId="ADAL" clId="{A6BD54E7-A652-4379-BD25-F40BD51B1757}" dt="2025-03-30T22:15:50.158" v="337"/>
        <pc:sldMkLst>
          <pc:docMk/>
          <pc:sldMk cId="1536334229" sldId="653"/>
        </pc:sldMkLst>
        <pc:spChg chg="mod">
          <ac:chgData name="Damian Gordon" userId="796278f3-970d-4a3b-8137-dc597a054133" providerId="ADAL" clId="{A6BD54E7-A652-4379-BD25-F40BD51B1757}" dt="2025-03-30T22:15:50.158" v="337"/>
          <ac:spMkLst>
            <pc:docMk/>
            <pc:sldMk cId="1536334229" sldId="653"/>
            <ac:spMk id="131" creationId="{F6042855-12D5-74FB-4EE2-1157621A5F03}"/>
          </ac:spMkLst>
        </pc:spChg>
      </pc:sldChg>
      <pc:sldChg chg="modSp add mod">
        <pc:chgData name="Damian Gordon" userId="796278f3-970d-4a3b-8137-dc597a054133" providerId="ADAL" clId="{A6BD54E7-A652-4379-BD25-F40BD51B1757}" dt="2025-03-30T22:16:12.407" v="350"/>
        <pc:sldMkLst>
          <pc:docMk/>
          <pc:sldMk cId="3527068501" sldId="654"/>
        </pc:sldMkLst>
        <pc:spChg chg="mod">
          <ac:chgData name="Damian Gordon" userId="796278f3-970d-4a3b-8137-dc597a054133" providerId="ADAL" clId="{A6BD54E7-A652-4379-BD25-F40BD51B1757}" dt="2025-03-30T22:16:12.407" v="350"/>
          <ac:spMkLst>
            <pc:docMk/>
            <pc:sldMk cId="3527068501" sldId="654"/>
            <ac:spMk id="131" creationId="{D4C68BB4-6C2E-B364-EDB5-15E984DA3831}"/>
          </ac:spMkLst>
        </pc:spChg>
      </pc:sldChg>
      <pc:sldChg chg="modSp add mod">
        <pc:chgData name="Damian Gordon" userId="796278f3-970d-4a3b-8137-dc597a054133" providerId="ADAL" clId="{A6BD54E7-A652-4379-BD25-F40BD51B1757}" dt="2025-03-30T22:16:24.337" v="352"/>
        <pc:sldMkLst>
          <pc:docMk/>
          <pc:sldMk cId="348974036" sldId="655"/>
        </pc:sldMkLst>
        <pc:spChg chg="mod">
          <ac:chgData name="Damian Gordon" userId="796278f3-970d-4a3b-8137-dc597a054133" providerId="ADAL" clId="{A6BD54E7-A652-4379-BD25-F40BD51B1757}" dt="2025-03-30T22:16:24.337" v="352"/>
          <ac:spMkLst>
            <pc:docMk/>
            <pc:sldMk cId="348974036" sldId="655"/>
            <ac:spMk id="131" creationId="{3FDE3B6F-E9AF-95A3-07E3-E2838FAEE345}"/>
          </ac:spMkLst>
        </pc:spChg>
      </pc:sldChg>
      <pc:sldChg chg="modSp add mod">
        <pc:chgData name="Damian Gordon" userId="796278f3-970d-4a3b-8137-dc597a054133" providerId="ADAL" clId="{A6BD54E7-A652-4379-BD25-F40BD51B1757}" dt="2025-03-30T22:16:56.227" v="368" actId="20577"/>
        <pc:sldMkLst>
          <pc:docMk/>
          <pc:sldMk cId="1252883520" sldId="656"/>
        </pc:sldMkLst>
        <pc:spChg chg="mod">
          <ac:chgData name="Damian Gordon" userId="796278f3-970d-4a3b-8137-dc597a054133" providerId="ADAL" clId="{A6BD54E7-A652-4379-BD25-F40BD51B1757}" dt="2025-03-30T22:16:56.227" v="368" actId="20577"/>
          <ac:spMkLst>
            <pc:docMk/>
            <pc:sldMk cId="1252883520" sldId="656"/>
            <ac:spMk id="131" creationId="{693E0B00-5F7F-095F-FB59-E83A8B8D1BD8}"/>
          </ac:spMkLst>
        </pc:spChg>
      </pc:sldChg>
      <pc:sldChg chg="add">
        <pc:chgData name="Damian Gordon" userId="796278f3-970d-4a3b-8137-dc597a054133" providerId="ADAL" clId="{A6BD54E7-A652-4379-BD25-F40BD51B1757}" dt="2025-03-30T22:17:47.440" v="369"/>
        <pc:sldMkLst>
          <pc:docMk/>
          <pc:sldMk cId="2580791855" sldId="657"/>
        </pc:sldMkLst>
      </pc:sldChg>
      <pc:sldChg chg="add">
        <pc:chgData name="Damian Gordon" userId="796278f3-970d-4a3b-8137-dc597a054133" providerId="ADAL" clId="{A6BD54E7-A652-4379-BD25-F40BD51B1757}" dt="2025-03-30T22:19:17.809" v="402"/>
        <pc:sldMkLst>
          <pc:docMk/>
          <pc:sldMk cId="1281474645" sldId="658"/>
        </pc:sldMkLst>
      </pc:sldChg>
      <pc:sldChg chg="addSp delSp modSp add mod">
        <pc:chgData name="Damian Gordon" userId="796278f3-970d-4a3b-8137-dc597a054133" providerId="ADAL" clId="{A6BD54E7-A652-4379-BD25-F40BD51B1757}" dt="2025-03-30T22:20:34.627" v="418" actId="478"/>
        <pc:sldMkLst>
          <pc:docMk/>
          <pc:sldMk cId="1281993776" sldId="659"/>
        </pc:sldMkLst>
        <pc:spChg chg="add del mod">
          <ac:chgData name="Damian Gordon" userId="796278f3-970d-4a3b-8137-dc597a054133" providerId="ADAL" clId="{A6BD54E7-A652-4379-BD25-F40BD51B1757}" dt="2025-03-30T22:20:15.061" v="415" actId="478"/>
          <ac:spMkLst>
            <pc:docMk/>
            <pc:sldMk cId="1281993776" sldId="659"/>
            <ac:spMk id="3" creationId="{5F3BED2C-D157-7E89-F4DA-1EC6DA8F2FF2}"/>
          </ac:spMkLst>
        </pc:spChg>
        <pc:spChg chg="add del mod">
          <ac:chgData name="Damian Gordon" userId="796278f3-970d-4a3b-8137-dc597a054133" providerId="ADAL" clId="{A6BD54E7-A652-4379-BD25-F40BD51B1757}" dt="2025-03-30T22:20:12.431" v="414" actId="478"/>
          <ac:spMkLst>
            <pc:docMk/>
            <pc:sldMk cId="1281993776" sldId="659"/>
            <ac:spMk id="4" creationId="{63A11EFC-1C77-D8E6-2F95-73750AB3B745}"/>
          </ac:spMkLst>
        </pc:spChg>
        <pc:spChg chg="add mod">
          <ac:chgData name="Damian Gordon" userId="796278f3-970d-4a3b-8137-dc597a054133" providerId="ADAL" clId="{A6BD54E7-A652-4379-BD25-F40BD51B1757}" dt="2025-03-30T22:20:24.005" v="416"/>
          <ac:spMkLst>
            <pc:docMk/>
            <pc:sldMk cId="1281993776" sldId="659"/>
            <ac:spMk id="6" creationId="{C7D49B45-7477-9A2B-E89A-EE704E8856E3}"/>
          </ac:spMkLst>
        </pc:spChg>
        <pc:spChg chg="add mod">
          <ac:chgData name="Damian Gordon" userId="796278f3-970d-4a3b-8137-dc597a054133" providerId="ADAL" clId="{A6BD54E7-A652-4379-BD25-F40BD51B1757}" dt="2025-03-30T22:20:24.005" v="416"/>
          <ac:spMkLst>
            <pc:docMk/>
            <pc:sldMk cId="1281993776" sldId="659"/>
            <ac:spMk id="7" creationId="{D886B26B-A624-7924-8A37-63AB314A45C9}"/>
          </ac:spMkLst>
        </pc:spChg>
        <pc:spChg chg="del">
          <ac:chgData name="Damian Gordon" userId="796278f3-970d-4a3b-8137-dc597a054133" providerId="ADAL" clId="{A6BD54E7-A652-4379-BD25-F40BD51B1757}" dt="2025-03-30T22:20:34.627" v="418" actId="478"/>
          <ac:spMkLst>
            <pc:docMk/>
            <pc:sldMk cId="1281993776" sldId="659"/>
            <ac:spMk id="8" creationId="{B818BE68-52AA-B9EB-A355-9F345039B87D}"/>
          </ac:spMkLst>
        </pc:spChg>
        <pc:spChg chg="add mod">
          <ac:chgData name="Damian Gordon" userId="796278f3-970d-4a3b-8137-dc597a054133" providerId="ADAL" clId="{A6BD54E7-A652-4379-BD25-F40BD51B1757}" dt="2025-03-30T22:20:24.005" v="416"/>
          <ac:spMkLst>
            <pc:docMk/>
            <pc:sldMk cId="1281993776" sldId="659"/>
            <ac:spMk id="9" creationId="{D4306349-E0AB-8638-7B6A-DF1865555313}"/>
          </ac:spMkLst>
        </pc:spChg>
        <pc:spChg chg="del">
          <ac:chgData name="Damian Gordon" userId="796278f3-970d-4a3b-8137-dc597a054133" providerId="ADAL" clId="{A6BD54E7-A652-4379-BD25-F40BD51B1757}" dt="2025-03-30T22:20:10.324" v="413" actId="478"/>
          <ac:spMkLst>
            <pc:docMk/>
            <pc:sldMk cId="1281993776" sldId="659"/>
            <ac:spMk id="127" creationId="{80C52515-B7FB-D7E0-9946-DE288D38D26C}"/>
          </ac:spMkLst>
        </pc:spChg>
        <pc:spChg chg="del">
          <ac:chgData name="Damian Gordon" userId="796278f3-970d-4a3b-8137-dc597a054133" providerId="ADAL" clId="{A6BD54E7-A652-4379-BD25-F40BD51B1757}" dt="2025-03-30T22:20:28.751" v="417" actId="478"/>
          <ac:spMkLst>
            <pc:docMk/>
            <pc:sldMk cId="1281993776" sldId="659"/>
            <ac:spMk id="128" creationId="{AEBDD452-14A8-674A-FFA3-6F427D94BFB9}"/>
          </ac:spMkLst>
        </pc:spChg>
        <pc:spChg chg="del">
          <ac:chgData name="Damian Gordon" userId="796278f3-970d-4a3b-8137-dc597a054133" providerId="ADAL" clId="{A6BD54E7-A652-4379-BD25-F40BD51B1757}" dt="2025-03-30T22:20:10.324" v="413" actId="478"/>
          <ac:spMkLst>
            <pc:docMk/>
            <pc:sldMk cId="1281993776" sldId="659"/>
            <ac:spMk id="131" creationId="{785F415A-D5D1-0A31-CA9B-2B4F4D912E1E}"/>
          </ac:spMkLst>
        </pc:spChg>
        <pc:picChg chg="del">
          <ac:chgData name="Damian Gordon" userId="796278f3-970d-4a3b-8137-dc597a054133" providerId="ADAL" clId="{A6BD54E7-A652-4379-BD25-F40BD51B1757}" dt="2025-03-30T22:20:10.324" v="413" actId="478"/>
          <ac:picMkLst>
            <pc:docMk/>
            <pc:sldMk cId="1281993776" sldId="659"/>
            <ac:picMk id="2" creationId="{2F88EA7D-A64D-CD71-BBD4-95B6E787CB3B}"/>
          </ac:picMkLst>
        </pc:picChg>
        <pc:picChg chg="add mod">
          <ac:chgData name="Damian Gordon" userId="796278f3-970d-4a3b-8137-dc597a054133" providerId="ADAL" clId="{A6BD54E7-A652-4379-BD25-F40BD51B1757}" dt="2025-03-30T22:20:24.005" v="416"/>
          <ac:picMkLst>
            <pc:docMk/>
            <pc:sldMk cId="1281993776" sldId="659"/>
            <ac:picMk id="5" creationId="{58364B47-C5A3-812C-3664-5F60707AB47C}"/>
          </ac:picMkLst>
        </pc:picChg>
      </pc:sldChg>
      <pc:sldChg chg="addSp delSp modSp add">
        <pc:chgData name="Damian Gordon" userId="796278f3-970d-4a3b-8137-dc597a054133" providerId="ADAL" clId="{A6BD54E7-A652-4379-BD25-F40BD51B1757}" dt="2025-03-30T22:20:44.077" v="421"/>
        <pc:sldMkLst>
          <pc:docMk/>
          <pc:sldMk cId="4185765372" sldId="660"/>
        </pc:sldMkLst>
        <pc:spChg chg="del">
          <ac:chgData name="Damian Gordon" userId="796278f3-970d-4a3b-8137-dc597a054133" providerId="ADAL" clId="{A6BD54E7-A652-4379-BD25-F40BD51B1757}" dt="2025-03-30T22:20:39.371" v="420" actId="478"/>
          <ac:spMkLst>
            <pc:docMk/>
            <pc:sldMk cId="4185765372" sldId="660"/>
            <ac:spMk id="6" creationId="{3704DB1F-2B80-05CD-2D99-6F0080B2228B}"/>
          </ac:spMkLst>
        </pc:spChg>
        <pc:spChg chg="del">
          <ac:chgData name="Damian Gordon" userId="796278f3-970d-4a3b-8137-dc597a054133" providerId="ADAL" clId="{A6BD54E7-A652-4379-BD25-F40BD51B1757}" dt="2025-03-30T22:20:39.371" v="420" actId="478"/>
          <ac:spMkLst>
            <pc:docMk/>
            <pc:sldMk cId="4185765372" sldId="660"/>
            <ac:spMk id="7" creationId="{159E4E03-C9EA-E015-89FA-BF3AAE9EA55A}"/>
          </ac:spMkLst>
        </pc:spChg>
        <pc:spChg chg="del">
          <ac:chgData name="Damian Gordon" userId="796278f3-970d-4a3b-8137-dc597a054133" providerId="ADAL" clId="{A6BD54E7-A652-4379-BD25-F40BD51B1757}" dt="2025-03-30T22:20:39.371" v="420" actId="478"/>
          <ac:spMkLst>
            <pc:docMk/>
            <pc:sldMk cId="4185765372" sldId="660"/>
            <ac:spMk id="9" creationId="{4BDA86D6-E9CA-6D10-2BA8-718308B7BC82}"/>
          </ac:spMkLst>
        </pc:spChg>
        <pc:picChg chg="add mod">
          <ac:chgData name="Damian Gordon" userId="796278f3-970d-4a3b-8137-dc597a054133" providerId="ADAL" clId="{A6BD54E7-A652-4379-BD25-F40BD51B1757}" dt="2025-03-30T22:20:44.077" v="421"/>
          <ac:picMkLst>
            <pc:docMk/>
            <pc:sldMk cId="4185765372" sldId="660"/>
            <ac:picMk id="2" creationId="{EFF7C0DD-B09A-86FC-8E54-FB15FEC54190}"/>
          </ac:picMkLst>
        </pc:picChg>
        <pc:picChg chg="del">
          <ac:chgData name="Damian Gordon" userId="796278f3-970d-4a3b-8137-dc597a054133" providerId="ADAL" clId="{A6BD54E7-A652-4379-BD25-F40BD51B1757}" dt="2025-03-30T22:20:39.371" v="420" actId="478"/>
          <ac:picMkLst>
            <pc:docMk/>
            <pc:sldMk cId="4185765372" sldId="660"/>
            <ac:picMk id="5" creationId="{B994F9C9-62D2-742F-E512-D565494FD40A}"/>
          </ac:picMkLst>
        </pc:picChg>
      </pc:sldChg>
      <pc:sldChg chg="addSp delSp modSp add mod">
        <pc:chgData name="Damian Gordon" userId="796278f3-970d-4a3b-8137-dc597a054133" providerId="ADAL" clId="{A6BD54E7-A652-4379-BD25-F40BD51B1757}" dt="2025-03-30T22:23:20.900" v="455" actId="1076"/>
        <pc:sldMkLst>
          <pc:docMk/>
          <pc:sldMk cId="3585226944" sldId="661"/>
        </pc:sldMkLst>
        <pc:spChg chg="mod">
          <ac:chgData name="Damian Gordon" userId="796278f3-970d-4a3b-8137-dc597a054133" providerId="ADAL" clId="{A6BD54E7-A652-4379-BD25-F40BD51B1757}" dt="2025-03-30T22:21:51.391" v="448" actId="20577"/>
          <ac:spMkLst>
            <pc:docMk/>
            <pc:sldMk cId="3585226944" sldId="661"/>
            <ac:spMk id="127" creationId="{CC7D2688-A35D-9C03-577A-01D00A08D6A8}"/>
          </ac:spMkLst>
        </pc:spChg>
        <pc:spChg chg="mod">
          <ac:chgData name="Damian Gordon" userId="796278f3-970d-4a3b-8137-dc597a054133" providerId="ADAL" clId="{A6BD54E7-A652-4379-BD25-F40BD51B1757}" dt="2025-03-30T22:22:06.270" v="450" actId="14100"/>
          <ac:spMkLst>
            <pc:docMk/>
            <pc:sldMk cId="3585226944" sldId="661"/>
            <ac:spMk id="131" creationId="{BD434AB7-DA41-F290-BBE6-5249FD1C4BFA}"/>
          </ac:spMkLst>
        </pc:spChg>
        <pc:picChg chg="del">
          <ac:chgData name="Damian Gordon" userId="796278f3-970d-4a3b-8137-dc597a054133" providerId="ADAL" clId="{A6BD54E7-A652-4379-BD25-F40BD51B1757}" dt="2025-03-30T22:22:07.270" v="451" actId="478"/>
          <ac:picMkLst>
            <pc:docMk/>
            <pc:sldMk cId="3585226944" sldId="661"/>
            <ac:picMk id="2" creationId="{50CBD5B2-8489-21B5-41AB-5F0C5F49CD9A}"/>
          </ac:picMkLst>
        </pc:picChg>
        <pc:picChg chg="add mod">
          <ac:chgData name="Damian Gordon" userId="796278f3-970d-4a3b-8137-dc597a054133" providerId="ADAL" clId="{A6BD54E7-A652-4379-BD25-F40BD51B1757}" dt="2025-03-30T22:23:20.900" v="455" actId="1076"/>
          <ac:picMkLst>
            <pc:docMk/>
            <pc:sldMk cId="3585226944" sldId="661"/>
            <ac:picMk id="5122" creationId="{2A781EE3-583E-57F8-CBEF-EDE1E39E8DFB}"/>
          </ac:picMkLst>
        </pc:picChg>
      </pc:sldChg>
      <pc:sldChg chg="modSp add mod">
        <pc:chgData name="Damian Gordon" userId="796278f3-970d-4a3b-8137-dc597a054133" providerId="ADAL" clId="{A6BD54E7-A652-4379-BD25-F40BD51B1757}" dt="2025-03-30T22:24:00.573" v="458"/>
        <pc:sldMkLst>
          <pc:docMk/>
          <pc:sldMk cId="872844805" sldId="662"/>
        </pc:sldMkLst>
        <pc:spChg chg="mod">
          <ac:chgData name="Damian Gordon" userId="796278f3-970d-4a3b-8137-dc597a054133" providerId="ADAL" clId="{A6BD54E7-A652-4379-BD25-F40BD51B1757}" dt="2025-03-30T22:24:00.573" v="458"/>
          <ac:spMkLst>
            <pc:docMk/>
            <pc:sldMk cId="872844805" sldId="662"/>
            <ac:spMk id="131" creationId="{1335AE2D-D6B4-58FF-8662-AB2818FC715C}"/>
          </ac:spMkLst>
        </pc:spChg>
      </pc:sldChg>
      <pc:sldChg chg="modSp add mod">
        <pc:chgData name="Damian Gordon" userId="796278f3-970d-4a3b-8137-dc597a054133" providerId="ADAL" clId="{A6BD54E7-A652-4379-BD25-F40BD51B1757}" dt="2025-03-30T22:26:12.052" v="541" actId="15"/>
        <pc:sldMkLst>
          <pc:docMk/>
          <pc:sldMk cId="4024844343" sldId="663"/>
        </pc:sldMkLst>
        <pc:spChg chg="mod">
          <ac:chgData name="Damian Gordon" userId="796278f3-970d-4a3b-8137-dc597a054133" providerId="ADAL" clId="{A6BD54E7-A652-4379-BD25-F40BD51B1757}" dt="2025-03-30T22:26:12.052" v="541" actId="15"/>
          <ac:spMkLst>
            <pc:docMk/>
            <pc:sldMk cId="4024844343" sldId="663"/>
            <ac:spMk id="131" creationId="{5069C705-48A5-1EB2-365D-019EC58B8B1E}"/>
          </ac:spMkLst>
        </pc:spChg>
      </pc:sldChg>
      <pc:sldChg chg="addSp delSp modSp add mod">
        <pc:chgData name="Damian Gordon" userId="796278f3-970d-4a3b-8137-dc597a054133" providerId="ADAL" clId="{A6BD54E7-A652-4379-BD25-F40BD51B1757}" dt="2025-03-30T22:28:51.449" v="633" actId="14100"/>
        <pc:sldMkLst>
          <pc:docMk/>
          <pc:sldMk cId="3937524879" sldId="664"/>
        </pc:sldMkLst>
        <pc:spChg chg="add del mod">
          <ac:chgData name="Damian Gordon" userId="796278f3-970d-4a3b-8137-dc597a054133" providerId="ADAL" clId="{A6BD54E7-A652-4379-BD25-F40BD51B1757}" dt="2025-03-30T22:28:22.887" v="629" actId="478"/>
          <ac:spMkLst>
            <pc:docMk/>
            <pc:sldMk cId="3937524879" sldId="664"/>
            <ac:spMk id="3" creationId="{1CAC0C91-8462-C620-E999-41A8EC9944D1}"/>
          </ac:spMkLst>
        </pc:spChg>
        <pc:spChg chg="add mod">
          <ac:chgData name="Damian Gordon" userId="796278f3-970d-4a3b-8137-dc597a054133" providerId="ADAL" clId="{A6BD54E7-A652-4379-BD25-F40BD51B1757}" dt="2025-03-30T22:28:51.449" v="633" actId="14100"/>
          <ac:spMkLst>
            <pc:docMk/>
            <pc:sldMk cId="3937524879" sldId="664"/>
            <ac:spMk id="4" creationId="{CE827EC2-E4FA-3FB9-98B4-C10586657421}"/>
          </ac:spMkLst>
        </pc:spChg>
        <pc:spChg chg="mod">
          <ac:chgData name="Damian Gordon" userId="796278f3-970d-4a3b-8137-dc597a054133" providerId="ADAL" clId="{A6BD54E7-A652-4379-BD25-F40BD51B1757}" dt="2025-03-30T22:27:15.123" v="586" actId="20577"/>
          <ac:spMkLst>
            <pc:docMk/>
            <pc:sldMk cId="3937524879" sldId="664"/>
            <ac:spMk id="131" creationId="{0E958CF3-C722-D378-9AA1-ED317D4119B3}"/>
          </ac:spMkLst>
        </pc:spChg>
        <pc:picChg chg="del">
          <ac:chgData name="Damian Gordon" userId="796278f3-970d-4a3b-8137-dc597a054133" providerId="ADAL" clId="{A6BD54E7-A652-4379-BD25-F40BD51B1757}" dt="2025-03-30T22:26:57.577" v="582" actId="478"/>
          <ac:picMkLst>
            <pc:docMk/>
            <pc:sldMk cId="3937524879" sldId="664"/>
            <ac:picMk id="5122" creationId="{4BF95A6B-0FB2-B583-687A-F650A33AF7CC}"/>
          </ac:picMkLst>
        </pc:picChg>
      </pc:sldChg>
      <pc:sldChg chg="addSp delSp modSp new del mod">
        <pc:chgData name="Damian Gordon" userId="796278f3-970d-4a3b-8137-dc597a054133" providerId="ADAL" clId="{A6BD54E7-A652-4379-BD25-F40BD51B1757}" dt="2025-03-30T22:48:44.435" v="724" actId="47"/>
        <pc:sldMkLst>
          <pc:docMk/>
          <pc:sldMk cId="4054307978" sldId="665"/>
        </pc:sldMkLst>
        <pc:spChg chg="del">
          <ac:chgData name="Damian Gordon" userId="796278f3-970d-4a3b-8137-dc597a054133" providerId="ADAL" clId="{A6BD54E7-A652-4379-BD25-F40BD51B1757}" dt="2025-03-30T22:29:36.425" v="635"/>
          <ac:spMkLst>
            <pc:docMk/>
            <pc:sldMk cId="4054307978" sldId="665"/>
            <ac:spMk id="3" creationId="{3CA27377-1456-4089-D240-F4AFAEF2EDDA}"/>
          </ac:spMkLst>
        </pc:spChg>
        <pc:spChg chg="add mod">
          <ac:chgData name="Damian Gordon" userId="796278f3-970d-4a3b-8137-dc597a054133" providerId="ADAL" clId="{A6BD54E7-A652-4379-BD25-F40BD51B1757}" dt="2025-03-30T22:29:58.879" v="640" actId="21"/>
          <ac:spMkLst>
            <pc:docMk/>
            <pc:sldMk cId="4054307978" sldId="665"/>
            <ac:spMk id="4" creationId="{512CD140-A93C-CB5C-C26D-F8DFB3768BEE}"/>
          </ac:spMkLst>
        </pc:spChg>
      </pc:sldChg>
      <pc:sldChg chg="addSp delSp modSp add mod ord">
        <pc:chgData name="Damian Gordon" userId="796278f3-970d-4a3b-8137-dc597a054133" providerId="ADAL" clId="{A6BD54E7-A652-4379-BD25-F40BD51B1757}" dt="2025-03-30T22:36:43.792" v="667" actId="1076"/>
        <pc:sldMkLst>
          <pc:docMk/>
          <pc:sldMk cId="2795052259" sldId="666"/>
        </pc:sldMkLst>
        <pc:spChg chg="mod">
          <ac:chgData name="Damian Gordon" userId="796278f3-970d-4a3b-8137-dc597a054133" providerId="ADAL" clId="{A6BD54E7-A652-4379-BD25-F40BD51B1757}" dt="2025-03-30T22:30:21.788" v="645" actId="113"/>
          <ac:spMkLst>
            <pc:docMk/>
            <pc:sldMk cId="2795052259" sldId="666"/>
            <ac:spMk id="131" creationId="{EB2F047E-AC7D-9ECA-63DF-E0EF99C2EC7C}"/>
          </ac:spMkLst>
        </pc:spChg>
        <pc:picChg chg="add mod">
          <ac:chgData name="Damian Gordon" userId="796278f3-970d-4a3b-8137-dc597a054133" providerId="ADAL" clId="{A6BD54E7-A652-4379-BD25-F40BD51B1757}" dt="2025-03-30T22:36:43.792" v="667" actId="1076"/>
          <ac:picMkLst>
            <pc:docMk/>
            <pc:sldMk cId="2795052259" sldId="666"/>
            <ac:picMk id="3" creationId="{BD669E93-76C2-3F36-06CA-C317A9416A61}"/>
          </ac:picMkLst>
        </pc:picChg>
        <pc:picChg chg="del">
          <ac:chgData name="Damian Gordon" userId="796278f3-970d-4a3b-8137-dc597a054133" providerId="ADAL" clId="{A6BD54E7-A652-4379-BD25-F40BD51B1757}" dt="2025-03-30T22:30:27.792" v="646" actId="478"/>
          <ac:picMkLst>
            <pc:docMk/>
            <pc:sldMk cId="2795052259" sldId="666"/>
            <ac:picMk id="5122" creationId="{5901475A-7A2C-040E-697A-9FD33D3908D8}"/>
          </ac:picMkLst>
        </pc:picChg>
        <pc:picChg chg="add del mod">
          <ac:chgData name="Damian Gordon" userId="796278f3-970d-4a3b-8137-dc597a054133" providerId="ADAL" clId="{A6BD54E7-A652-4379-BD25-F40BD51B1757}" dt="2025-03-30T22:34:44.113" v="664" actId="478"/>
          <ac:picMkLst>
            <pc:docMk/>
            <pc:sldMk cId="2795052259" sldId="666"/>
            <ac:picMk id="14338" creationId="{A18A53F0-F1B4-B330-69FA-5583520363B3}"/>
          </ac:picMkLst>
        </pc:picChg>
      </pc:sldChg>
      <pc:sldChg chg="addSp delSp modSp add mod">
        <pc:chgData name="Damian Gordon" userId="796278f3-970d-4a3b-8137-dc597a054133" providerId="ADAL" clId="{A6BD54E7-A652-4379-BD25-F40BD51B1757}" dt="2025-03-30T22:33:25.009" v="656" actId="1076"/>
        <pc:sldMkLst>
          <pc:docMk/>
          <pc:sldMk cId="1961343297" sldId="667"/>
        </pc:sldMkLst>
        <pc:spChg chg="add">
          <ac:chgData name="Damian Gordon" userId="796278f3-970d-4a3b-8137-dc597a054133" providerId="ADAL" clId="{A6BD54E7-A652-4379-BD25-F40BD51B1757}" dt="2025-03-30T22:31:44.515" v="650"/>
          <ac:spMkLst>
            <pc:docMk/>
            <pc:sldMk cId="1961343297" sldId="667"/>
            <ac:spMk id="2" creationId="{98F0E010-6557-89A5-8B7D-92813285B158}"/>
          </ac:spMkLst>
        </pc:spChg>
        <pc:spChg chg="add">
          <ac:chgData name="Damian Gordon" userId="796278f3-970d-4a3b-8137-dc597a054133" providerId="ADAL" clId="{A6BD54E7-A652-4379-BD25-F40BD51B1757}" dt="2025-03-30T22:31:52.413" v="651"/>
          <ac:spMkLst>
            <pc:docMk/>
            <pc:sldMk cId="1961343297" sldId="667"/>
            <ac:spMk id="3" creationId="{A1C5C047-8FF5-2B49-7E28-7AF4DFBB5037}"/>
          </ac:spMkLst>
        </pc:spChg>
        <pc:spChg chg="mod">
          <ac:chgData name="Damian Gordon" userId="796278f3-970d-4a3b-8137-dc597a054133" providerId="ADAL" clId="{A6BD54E7-A652-4379-BD25-F40BD51B1757}" dt="2025-03-30T22:32:03.946" v="653" actId="113"/>
          <ac:spMkLst>
            <pc:docMk/>
            <pc:sldMk cId="1961343297" sldId="667"/>
            <ac:spMk id="131" creationId="{AFE30608-D002-E8DF-8063-7EEED20DEFBC}"/>
          </ac:spMkLst>
        </pc:spChg>
        <pc:picChg chg="add mod">
          <ac:chgData name="Damian Gordon" userId="796278f3-970d-4a3b-8137-dc597a054133" providerId="ADAL" clId="{A6BD54E7-A652-4379-BD25-F40BD51B1757}" dt="2025-03-30T22:33:25.009" v="656" actId="1076"/>
          <ac:picMkLst>
            <pc:docMk/>
            <pc:sldMk cId="1961343297" sldId="667"/>
            <ac:picMk id="5" creationId="{B2FD6FF6-49C3-EE2F-ADBF-7E813830C083}"/>
          </ac:picMkLst>
        </pc:picChg>
        <pc:picChg chg="del">
          <ac:chgData name="Damian Gordon" userId="796278f3-970d-4a3b-8137-dc597a054133" providerId="ADAL" clId="{A6BD54E7-A652-4379-BD25-F40BD51B1757}" dt="2025-03-30T22:33:22.008" v="655" actId="478"/>
          <ac:picMkLst>
            <pc:docMk/>
            <pc:sldMk cId="1961343297" sldId="667"/>
            <ac:picMk id="14338" creationId="{5D379695-387E-CED6-02B9-E87D373B787F}"/>
          </ac:picMkLst>
        </pc:picChg>
      </pc:sldChg>
      <pc:sldChg chg="addSp delSp modSp add mod">
        <pc:chgData name="Damian Gordon" userId="796278f3-970d-4a3b-8137-dc597a054133" providerId="ADAL" clId="{A6BD54E7-A652-4379-BD25-F40BD51B1757}" dt="2025-03-30T22:34:40.920" v="663" actId="1076"/>
        <pc:sldMkLst>
          <pc:docMk/>
          <pc:sldMk cId="3158419203" sldId="668"/>
        </pc:sldMkLst>
        <pc:spChg chg="mod">
          <ac:chgData name="Damian Gordon" userId="796278f3-970d-4a3b-8137-dc597a054133" providerId="ADAL" clId="{A6BD54E7-A652-4379-BD25-F40BD51B1757}" dt="2025-03-30T22:33:53.427" v="659" actId="113"/>
          <ac:spMkLst>
            <pc:docMk/>
            <pc:sldMk cId="3158419203" sldId="668"/>
            <ac:spMk id="131" creationId="{440E1C4E-8942-B4DA-4672-F3E4ED35AE8F}"/>
          </ac:spMkLst>
        </pc:spChg>
        <pc:picChg chg="add mod">
          <ac:chgData name="Damian Gordon" userId="796278f3-970d-4a3b-8137-dc597a054133" providerId="ADAL" clId="{A6BD54E7-A652-4379-BD25-F40BD51B1757}" dt="2025-03-30T22:34:40.920" v="663" actId="1076"/>
          <ac:picMkLst>
            <pc:docMk/>
            <pc:sldMk cId="3158419203" sldId="668"/>
            <ac:picMk id="3" creationId="{920622CC-15FF-08B5-2B74-37EEE64FA3F9}"/>
          </ac:picMkLst>
        </pc:picChg>
        <pc:picChg chg="del">
          <ac:chgData name="Damian Gordon" userId="796278f3-970d-4a3b-8137-dc597a054133" providerId="ADAL" clId="{A6BD54E7-A652-4379-BD25-F40BD51B1757}" dt="2025-03-30T22:34:35.013" v="660" actId="478"/>
          <ac:picMkLst>
            <pc:docMk/>
            <pc:sldMk cId="3158419203" sldId="668"/>
            <ac:picMk id="5" creationId="{713B8E89-57A4-883B-8690-43F035EA3128}"/>
          </ac:picMkLst>
        </pc:picChg>
      </pc:sldChg>
      <pc:sldChg chg="addSp delSp modSp add mod">
        <pc:chgData name="Damian Gordon" userId="796278f3-970d-4a3b-8137-dc597a054133" providerId="ADAL" clId="{A6BD54E7-A652-4379-BD25-F40BD51B1757}" dt="2025-03-30T22:41:39.826" v="681" actId="1076"/>
        <pc:sldMkLst>
          <pc:docMk/>
          <pc:sldMk cId="3543074936" sldId="669"/>
        </pc:sldMkLst>
        <pc:spChg chg="mod">
          <ac:chgData name="Damian Gordon" userId="796278f3-970d-4a3b-8137-dc597a054133" providerId="ADAL" clId="{A6BD54E7-A652-4379-BD25-F40BD51B1757}" dt="2025-03-30T22:37:19.366" v="671" actId="113"/>
          <ac:spMkLst>
            <pc:docMk/>
            <pc:sldMk cId="3543074936" sldId="669"/>
            <ac:spMk id="131" creationId="{C186DBDF-1269-D93B-493C-57A69ABEB4A1}"/>
          </ac:spMkLst>
        </pc:spChg>
        <pc:picChg chg="del">
          <ac:chgData name="Damian Gordon" userId="796278f3-970d-4a3b-8137-dc597a054133" providerId="ADAL" clId="{A6BD54E7-A652-4379-BD25-F40BD51B1757}" dt="2025-03-30T22:37:20.375" v="672" actId="478"/>
          <ac:picMkLst>
            <pc:docMk/>
            <pc:sldMk cId="3543074936" sldId="669"/>
            <ac:picMk id="3" creationId="{AE028D78-0831-E711-ED90-E95BD7B396E4}"/>
          </ac:picMkLst>
        </pc:picChg>
        <pc:picChg chg="add del mod">
          <ac:chgData name="Damian Gordon" userId="796278f3-970d-4a3b-8137-dc597a054133" providerId="ADAL" clId="{A6BD54E7-A652-4379-BD25-F40BD51B1757}" dt="2025-03-30T22:41:36.140" v="679" actId="478"/>
          <ac:picMkLst>
            <pc:docMk/>
            <pc:sldMk cId="3543074936" sldId="669"/>
            <ac:picMk id="4" creationId="{B658D751-3D28-E8F9-03CC-4A620624DF75}"/>
          </ac:picMkLst>
        </pc:picChg>
        <pc:picChg chg="add mod">
          <ac:chgData name="Damian Gordon" userId="796278f3-970d-4a3b-8137-dc597a054133" providerId="ADAL" clId="{A6BD54E7-A652-4379-BD25-F40BD51B1757}" dt="2025-03-30T22:41:39.826" v="681" actId="1076"/>
          <ac:picMkLst>
            <pc:docMk/>
            <pc:sldMk cId="3543074936" sldId="669"/>
            <ac:picMk id="6" creationId="{C203812D-DD03-A3E0-BFDD-5FBDD97C9156}"/>
          </ac:picMkLst>
        </pc:picChg>
        <pc:picChg chg="add del">
          <ac:chgData name="Damian Gordon" userId="796278f3-970d-4a3b-8137-dc597a054133" providerId="ADAL" clId="{A6BD54E7-A652-4379-BD25-F40BD51B1757}" dt="2025-03-30T22:38:25.909" v="674" actId="478"/>
          <ac:picMkLst>
            <pc:docMk/>
            <pc:sldMk cId="3543074936" sldId="669"/>
            <ac:picMk id="16386" creationId="{B8EDD520-D583-2214-DDBE-A33515CF9881}"/>
          </ac:picMkLst>
        </pc:picChg>
        <pc:picChg chg="add del">
          <ac:chgData name="Damian Gordon" userId="796278f3-970d-4a3b-8137-dc597a054133" providerId="ADAL" clId="{A6BD54E7-A652-4379-BD25-F40BD51B1757}" dt="2025-03-30T22:39:41.026" v="676" actId="478"/>
          <ac:picMkLst>
            <pc:docMk/>
            <pc:sldMk cId="3543074936" sldId="669"/>
            <ac:picMk id="16388" creationId="{C343B6DD-A294-B2CE-0A84-07449A3BA5CD}"/>
          </ac:picMkLst>
        </pc:picChg>
      </pc:sldChg>
      <pc:sldChg chg="addSp delSp modSp add mod">
        <pc:chgData name="Damian Gordon" userId="796278f3-970d-4a3b-8137-dc597a054133" providerId="ADAL" clId="{A6BD54E7-A652-4379-BD25-F40BD51B1757}" dt="2025-03-30T22:43:04.247" v="690" actId="1076"/>
        <pc:sldMkLst>
          <pc:docMk/>
          <pc:sldMk cId="1069197144" sldId="670"/>
        </pc:sldMkLst>
        <pc:spChg chg="mod">
          <ac:chgData name="Damian Gordon" userId="796278f3-970d-4a3b-8137-dc597a054133" providerId="ADAL" clId="{A6BD54E7-A652-4379-BD25-F40BD51B1757}" dt="2025-03-30T22:42:06.611" v="685" actId="113"/>
          <ac:spMkLst>
            <pc:docMk/>
            <pc:sldMk cId="1069197144" sldId="670"/>
            <ac:spMk id="131" creationId="{8F8A5A71-4C59-1BAE-CE20-0E74FEB64B79}"/>
          </ac:spMkLst>
        </pc:spChg>
        <pc:picChg chg="add mod">
          <ac:chgData name="Damian Gordon" userId="796278f3-970d-4a3b-8137-dc597a054133" providerId="ADAL" clId="{A6BD54E7-A652-4379-BD25-F40BD51B1757}" dt="2025-03-30T22:43:04.247" v="690" actId="1076"/>
          <ac:picMkLst>
            <pc:docMk/>
            <pc:sldMk cId="1069197144" sldId="670"/>
            <ac:picMk id="3" creationId="{B56426A1-76CB-33C7-7060-A687805C3103}"/>
          </ac:picMkLst>
        </pc:picChg>
        <pc:picChg chg="del">
          <ac:chgData name="Damian Gordon" userId="796278f3-970d-4a3b-8137-dc597a054133" providerId="ADAL" clId="{A6BD54E7-A652-4379-BD25-F40BD51B1757}" dt="2025-03-30T22:41:49.494" v="683" actId="478"/>
          <ac:picMkLst>
            <pc:docMk/>
            <pc:sldMk cId="1069197144" sldId="670"/>
            <ac:picMk id="6" creationId="{812E785D-6FEE-6536-81AB-386BFDAB58DD}"/>
          </ac:picMkLst>
        </pc:picChg>
        <pc:picChg chg="add del">
          <ac:chgData name="Damian Gordon" userId="796278f3-970d-4a3b-8137-dc597a054133" providerId="ADAL" clId="{A6BD54E7-A652-4379-BD25-F40BD51B1757}" dt="2025-03-30T22:42:33.937" v="687" actId="21"/>
          <ac:picMkLst>
            <pc:docMk/>
            <pc:sldMk cId="1069197144" sldId="670"/>
            <ac:picMk id="18434" creationId="{962AC0B1-32E3-63F6-B7B7-578BFF336611}"/>
          </ac:picMkLst>
        </pc:picChg>
      </pc:sldChg>
      <pc:sldChg chg="addSp delSp modSp add mod">
        <pc:chgData name="Damian Gordon" userId="796278f3-970d-4a3b-8137-dc597a054133" providerId="ADAL" clId="{A6BD54E7-A652-4379-BD25-F40BD51B1757}" dt="2025-03-30T22:45:24.146" v="707" actId="1076"/>
        <pc:sldMkLst>
          <pc:docMk/>
          <pc:sldMk cId="2108657527" sldId="671"/>
        </pc:sldMkLst>
        <pc:spChg chg="mod">
          <ac:chgData name="Damian Gordon" userId="796278f3-970d-4a3b-8137-dc597a054133" providerId="ADAL" clId="{A6BD54E7-A652-4379-BD25-F40BD51B1757}" dt="2025-03-30T22:43:30.137" v="694" actId="113"/>
          <ac:spMkLst>
            <pc:docMk/>
            <pc:sldMk cId="2108657527" sldId="671"/>
            <ac:spMk id="131" creationId="{5E293D32-5D6D-2BD3-6BF0-2BDE2B1C3C1E}"/>
          </ac:spMkLst>
        </pc:spChg>
        <pc:picChg chg="del">
          <ac:chgData name="Damian Gordon" userId="796278f3-970d-4a3b-8137-dc597a054133" providerId="ADAL" clId="{A6BD54E7-A652-4379-BD25-F40BD51B1757}" dt="2025-03-30T22:43:17.219" v="692" actId="478"/>
          <ac:picMkLst>
            <pc:docMk/>
            <pc:sldMk cId="2108657527" sldId="671"/>
            <ac:picMk id="3" creationId="{BB17165D-4CA7-0E2E-F4CE-A383D761FA65}"/>
          </ac:picMkLst>
        </pc:picChg>
        <pc:picChg chg="add del">
          <ac:chgData name="Damian Gordon" userId="796278f3-970d-4a3b-8137-dc597a054133" providerId="ADAL" clId="{A6BD54E7-A652-4379-BD25-F40BD51B1757}" dt="2025-03-30T22:44:18.396" v="696" actId="22"/>
          <ac:picMkLst>
            <pc:docMk/>
            <pc:sldMk cId="2108657527" sldId="671"/>
            <ac:picMk id="4" creationId="{D0652928-BB51-B73F-FFCA-CB13005F9ECB}"/>
          </ac:picMkLst>
        </pc:picChg>
        <pc:picChg chg="add del mod">
          <ac:chgData name="Damian Gordon" userId="796278f3-970d-4a3b-8137-dc597a054133" providerId="ADAL" clId="{A6BD54E7-A652-4379-BD25-F40BD51B1757}" dt="2025-03-30T22:45:15.283" v="702" actId="478"/>
          <ac:picMkLst>
            <pc:docMk/>
            <pc:sldMk cId="2108657527" sldId="671"/>
            <ac:picMk id="6" creationId="{6AD00164-AA10-3B23-C5C4-C7244DF2FA00}"/>
          </ac:picMkLst>
        </pc:picChg>
        <pc:picChg chg="add mod">
          <ac:chgData name="Damian Gordon" userId="796278f3-970d-4a3b-8137-dc597a054133" providerId="ADAL" clId="{A6BD54E7-A652-4379-BD25-F40BD51B1757}" dt="2025-03-30T22:45:24.146" v="707" actId="1076"/>
          <ac:picMkLst>
            <pc:docMk/>
            <pc:sldMk cId="2108657527" sldId="671"/>
            <ac:picMk id="9" creationId="{D6C75DFF-C506-301F-8A43-A9B89E73A8FC}"/>
          </ac:picMkLst>
        </pc:picChg>
      </pc:sldChg>
      <pc:sldChg chg="addSp delSp modSp add mod">
        <pc:chgData name="Damian Gordon" userId="796278f3-970d-4a3b-8137-dc597a054133" providerId="ADAL" clId="{A6BD54E7-A652-4379-BD25-F40BD51B1757}" dt="2025-03-30T22:47:14.788" v="715" actId="1076"/>
        <pc:sldMkLst>
          <pc:docMk/>
          <pc:sldMk cId="3100014745" sldId="672"/>
        </pc:sldMkLst>
        <pc:spChg chg="mod">
          <ac:chgData name="Damian Gordon" userId="796278f3-970d-4a3b-8137-dc597a054133" providerId="ADAL" clId="{A6BD54E7-A652-4379-BD25-F40BD51B1757}" dt="2025-03-30T22:45:50.411" v="712" actId="14100"/>
          <ac:spMkLst>
            <pc:docMk/>
            <pc:sldMk cId="3100014745" sldId="672"/>
            <ac:spMk id="131" creationId="{77791E81-B8D7-C613-566E-E632377C5E02}"/>
          </ac:spMkLst>
        </pc:spChg>
        <pc:picChg chg="del">
          <ac:chgData name="Damian Gordon" userId="796278f3-970d-4a3b-8137-dc597a054133" providerId="ADAL" clId="{A6BD54E7-A652-4379-BD25-F40BD51B1757}" dt="2025-03-30T22:45:30.223" v="709" actId="478"/>
          <ac:picMkLst>
            <pc:docMk/>
            <pc:sldMk cId="3100014745" sldId="672"/>
            <ac:picMk id="9" creationId="{0B05D924-FE9F-2476-24E6-8076ECC4BC35}"/>
          </ac:picMkLst>
        </pc:picChg>
        <pc:picChg chg="add mod">
          <ac:chgData name="Damian Gordon" userId="796278f3-970d-4a3b-8137-dc597a054133" providerId="ADAL" clId="{A6BD54E7-A652-4379-BD25-F40BD51B1757}" dt="2025-03-30T22:47:14.788" v="715" actId="1076"/>
          <ac:picMkLst>
            <pc:docMk/>
            <pc:sldMk cId="3100014745" sldId="672"/>
            <ac:picMk id="19458" creationId="{54F835BC-3EF5-8119-0B8D-ADA483D7C721}"/>
          </ac:picMkLst>
        </pc:picChg>
      </pc:sldChg>
      <pc:sldChg chg="addSp delSp modSp add mod">
        <pc:chgData name="Damian Gordon" userId="796278f3-970d-4a3b-8137-dc597a054133" providerId="ADAL" clId="{A6BD54E7-A652-4379-BD25-F40BD51B1757}" dt="2025-03-30T22:48:40.527" v="723" actId="1076"/>
        <pc:sldMkLst>
          <pc:docMk/>
          <pc:sldMk cId="3211682144" sldId="673"/>
        </pc:sldMkLst>
        <pc:spChg chg="mod">
          <ac:chgData name="Damian Gordon" userId="796278f3-970d-4a3b-8137-dc597a054133" providerId="ADAL" clId="{A6BD54E7-A652-4379-BD25-F40BD51B1757}" dt="2025-03-30T22:47:46.845" v="718" actId="113"/>
          <ac:spMkLst>
            <pc:docMk/>
            <pc:sldMk cId="3211682144" sldId="673"/>
            <ac:spMk id="131" creationId="{75E67B34-E443-5775-1EA7-439D3E4B2503}"/>
          </ac:spMkLst>
        </pc:spChg>
        <pc:picChg chg="add mod">
          <ac:chgData name="Damian Gordon" userId="796278f3-970d-4a3b-8137-dc597a054133" providerId="ADAL" clId="{A6BD54E7-A652-4379-BD25-F40BD51B1757}" dt="2025-03-30T22:48:40.527" v="723" actId="1076"/>
          <ac:picMkLst>
            <pc:docMk/>
            <pc:sldMk cId="3211682144" sldId="673"/>
            <ac:picMk id="3" creationId="{54D6F0A3-11E8-D590-6819-93A9136DA57B}"/>
          </ac:picMkLst>
        </pc:picChg>
        <pc:picChg chg="del">
          <ac:chgData name="Damian Gordon" userId="796278f3-970d-4a3b-8137-dc597a054133" providerId="ADAL" clId="{A6BD54E7-A652-4379-BD25-F40BD51B1757}" dt="2025-03-30T22:47:49.156" v="719" actId="478"/>
          <ac:picMkLst>
            <pc:docMk/>
            <pc:sldMk cId="3211682144" sldId="673"/>
            <ac:picMk id="19458" creationId="{94A98BD1-8993-4452-0483-B1636B497CB2}"/>
          </ac:picMkLst>
        </pc:picChg>
      </pc:sldChg>
    </pc:docChg>
  </pc:docChgLst>
  <pc:docChgLst>
    <pc:chgData name="Damian Gordon" userId="796278f3-970d-4a3b-8137-dc597a054133" providerId="ADAL" clId="{D5451B07-798B-474E-84B5-634A6EA51A3E}"/>
    <pc:docChg chg="custSel modSld">
      <pc:chgData name="Damian Gordon" userId="796278f3-970d-4a3b-8137-dc597a054133" providerId="ADAL" clId="{D5451B07-798B-474E-84B5-634A6EA51A3E}" dt="2024-03-25T22:12:33.538" v="1" actId="478"/>
      <pc:docMkLst>
        <pc:docMk/>
      </pc:docMkLst>
      <pc:sldChg chg="addSp delSp modSp mod">
        <pc:chgData name="Damian Gordon" userId="796278f3-970d-4a3b-8137-dc597a054133" providerId="ADAL" clId="{D5451B07-798B-474E-84B5-634A6EA51A3E}" dt="2024-03-25T22:12:33.538" v="1" actId="478"/>
        <pc:sldMkLst>
          <pc:docMk/>
          <pc:sldMk cId="0" sldId="282"/>
        </pc:sldMkLst>
      </pc:sldChg>
    </pc:docChg>
  </pc:docChgLst>
  <pc:docChgLst>
    <pc:chgData name="Damian T. Gordon" userId="7469c87ffe94b59c" providerId="LiveId" clId="{DCE0A1DA-9133-4D5D-8C61-3AF287B424BD}"/>
    <pc:docChg chg="undo custSel addSld delSld modSld sldOrd">
      <pc:chgData name="Damian T. Gordon" userId="7469c87ffe94b59c" providerId="LiveId" clId="{DCE0A1DA-9133-4D5D-8C61-3AF287B424BD}" dt="2022-12-04T13:24:47.345" v="5005" actId="207"/>
      <pc:docMkLst>
        <pc:docMk/>
      </pc:docMkLst>
      <pc:sldChg chg="addSp delSp modSp mod">
        <pc:chgData name="Damian T. Gordon" userId="7469c87ffe94b59c" providerId="LiveId" clId="{DCE0A1DA-9133-4D5D-8C61-3AF287B424BD}" dt="2022-12-03T20:31:59.935" v="3814"/>
        <pc:sldMkLst>
          <pc:docMk/>
          <pc:sldMk cId="0" sldId="282"/>
        </pc:sldMkLst>
      </pc:sldChg>
      <pc:sldChg chg="del">
        <pc:chgData name="Damian T. Gordon" userId="7469c87ffe94b59c" providerId="LiveId" clId="{DCE0A1DA-9133-4D5D-8C61-3AF287B424BD}" dt="2022-12-03T13:31:21.658" v="1622" actId="47"/>
        <pc:sldMkLst>
          <pc:docMk/>
          <pc:sldMk cId="3710827760" sldId="332"/>
        </pc:sldMkLst>
      </pc:sldChg>
      <pc:sldChg chg="del">
        <pc:chgData name="Damian T. Gordon" userId="7469c87ffe94b59c" providerId="LiveId" clId="{DCE0A1DA-9133-4D5D-8C61-3AF287B424BD}" dt="2022-12-03T13:31:21.658" v="1622" actId="47"/>
        <pc:sldMkLst>
          <pc:docMk/>
          <pc:sldMk cId="335508428" sldId="334"/>
        </pc:sldMkLst>
      </pc:sldChg>
      <pc:sldChg chg="del">
        <pc:chgData name="Damian T. Gordon" userId="7469c87ffe94b59c" providerId="LiveId" clId="{DCE0A1DA-9133-4D5D-8C61-3AF287B424BD}" dt="2022-12-03T13:31:21.658" v="1622" actId="47"/>
        <pc:sldMkLst>
          <pc:docMk/>
          <pc:sldMk cId="2466327379" sldId="335"/>
        </pc:sldMkLst>
      </pc:sldChg>
      <pc:sldChg chg="del">
        <pc:chgData name="Damian T. Gordon" userId="7469c87ffe94b59c" providerId="LiveId" clId="{DCE0A1DA-9133-4D5D-8C61-3AF287B424BD}" dt="2022-12-03T13:31:21.658" v="1622" actId="47"/>
        <pc:sldMkLst>
          <pc:docMk/>
          <pc:sldMk cId="3088326503" sldId="336"/>
        </pc:sldMkLst>
      </pc:sldChg>
      <pc:sldChg chg="del">
        <pc:chgData name="Damian T. Gordon" userId="7469c87ffe94b59c" providerId="LiveId" clId="{DCE0A1DA-9133-4D5D-8C61-3AF287B424BD}" dt="2022-12-03T13:31:21.658" v="1622" actId="47"/>
        <pc:sldMkLst>
          <pc:docMk/>
          <pc:sldMk cId="2100022817" sldId="337"/>
        </pc:sldMkLst>
      </pc:sldChg>
      <pc:sldChg chg="del">
        <pc:chgData name="Damian T. Gordon" userId="7469c87ffe94b59c" providerId="LiveId" clId="{DCE0A1DA-9133-4D5D-8C61-3AF287B424BD}" dt="2022-12-03T13:31:21.658" v="1622" actId="47"/>
        <pc:sldMkLst>
          <pc:docMk/>
          <pc:sldMk cId="1722961499" sldId="338"/>
        </pc:sldMkLst>
      </pc:sldChg>
      <pc:sldChg chg="del">
        <pc:chgData name="Damian T. Gordon" userId="7469c87ffe94b59c" providerId="LiveId" clId="{DCE0A1DA-9133-4D5D-8C61-3AF287B424BD}" dt="2022-12-03T13:31:21.658" v="1622" actId="47"/>
        <pc:sldMkLst>
          <pc:docMk/>
          <pc:sldMk cId="1402777499" sldId="339"/>
        </pc:sldMkLst>
      </pc:sldChg>
      <pc:sldChg chg="del">
        <pc:chgData name="Damian T. Gordon" userId="7469c87ffe94b59c" providerId="LiveId" clId="{DCE0A1DA-9133-4D5D-8C61-3AF287B424BD}" dt="2022-12-03T13:31:21.658" v="1622" actId="47"/>
        <pc:sldMkLst>
          <pc:docMk/>
          <pc:sldMk cId="230213394" sldId="340"/>
        </pc:sldMkLst>
      </pc:sldChg>
      <pc:sldChg chg="del">
        <pc:chgData name="Damian T. Gordon" userId="7469c87ffe94b59c" providerId="LiveId" clId="{DCE0A1DA-9133-4D5D-8C61-3AF287B424BD}" dt="2022-12-03T13:31:21.658" v="1622" actId="47"/>
        <pc:sldMkLst>
          <pc:docMk/>
          <pc:sldMk cId="943047796" sldId="341"/>
        </pc:sldMkLst>
      </pc:sldChg>
      <pc:sldChg chg="del">
        <pc:chgData name="Damian T. Gordon" userId="7469c87ffe94b59c" providerId="LiveId" clId="{DCE0A1DA-9133-4D5D-8C61-3AF287B424BD}" dt="2022-12-03T13:31:21.658" v="1622" actId="47"/>
        <pc:sldMkLst>
          <pc:docMk/>
          <pc:sldMk cId="503893482" sldId="342"/>
        </pc:sldMkLst>
      </pc:sldChg>
      <pc:sldChg chg="del">
        <pc:chgData name="Damian T. Gordon" userId="7469c87ffe94b59c" providerId="LiveId" clId="{DCE0A1DA-9133-4D5D-8C61-3AF287B424BD}" dt="2022-12-03T13:31:21.658" v="1622" actId="47"/>
        <pc:sldMkLst>
          <pc:docMk/>
          <pc:sldMk cId="4076188691" sldId="343"/>
        </pc:sldMkLst>
      </pc:sldChg>
      <pc:sldChg chg="del">
        <pc:chgData name="Damian T. Gordon" userId="7469c87ffe94b59c" providerId="LiveId" clId="{DCE0A1DA-9133-4D5D-8C61-3AF287B424BD}" dt="2022-12-03T13:31:21.658" v="1622" actId="47"/>
        <pc:sldMkLst>
          <pc:docMk/>
          <pc:sldMk cId="990403878" sldId="345"/>
        </pc:sldMkLst>
      </pc:sldChg>
      <pc:sldChg chg="del">
        <pc:chgData name="Damian T. Gordon" userId="7469c87ffe94b59c" providerId="LiveId" clId="{DCE0A1DA-9133-4D5D-8C61-3AF287B424BD}" dt="2022-12-03T13:31:21.658" v="1622" actId="47"/>
        <pc:sldMkLst>
          <pc:docMk/>
          <pc:sldMk cId="2900740090" sldId="346"/>
        </pc:sldMkLst>
      </pc:sldChg>
      <pc:sldChg chg="del">
        <pc:chgData name="Damian T. Gordon" userId="7469c87ffe94b59c" providerId="LiveId" clId="{DCE0A1DA-9133-4D5D-8C61-3AF287B424BD}" dt="2022-12-03T13:31:21.658" v="1622" actId="47"/>
        <pc:sldMkLst>
          <pc:docMk/>
          <pc:sldMk cId="962031745" sldId="347"/>
        </pc:sldMkLst>
      </pc:sldChg>
      <pc:sldChg chg="del">
        <pc:chgData name="Damian T. Gordon" userId="7469c87ffe94b59c" providerId="LiveId" clId="{DCE0A1DA-9133-4D5D-8C61-3AF287B424BD}" dt="2022-12-03T13:31:21.658" v="1622" actId="47"/>
        <pc:sldMkLst>
          <pc:docMk/>
          <pc:sldMk cId="2355248985" sldId="348"/>
        </pc:sldMkLst>
      </pc:sldChg>
      <pc:sldChg chg="del">
        <pc:chgData name="Damian T. Gordon" userId="7469c87ffe94b59c" providerId="LiveId" clId="{DCE0A1DA-9133-4D5D-8C61-3AF287B424BD}" dt="2022-12-03T13:31:21.658" v="1622" actId="47"/>
        <pc:sldMkLst>
          <pc:docMk/>
          <pc:sldMk cId="2716145067" sldId="349"/>
        </pc:sldMkLst>
      </pc:sldChg>
      <pc:sldChg chg="modSp mod">
        <pc:chgData name="Damian T. Gordon" userId="7469c87ffe94b59c" providerId="LiveId" clId="{DCE0A1DA-9133-4D5D-8C61-3AF287B424BD}" dt="2022-12-03T12:01:43.343" v="35" actId="20577"/>
        <pc:sldMkLst>
          <pc:docMk/>
          <pc:sldMk cId="51277077" sldId="504"/>
        </pc:sldMkLst>
      </pc:sldChg>
      <pc:sldChg chg="del">
        <pc:chgData name="Damian T. Gordon" userId="7469c87ffe94b59c" providerId="LiveId" clId="{DCE0A1DA-9133-4D5D-8C61-3AF287B424BD}" dt="2022-12-03T13:31:21.658" v="1622" actId="47"/>
        <pc:sldMkLst>
          <pc:docMk/>
          <pc:sldMk cId="4157610836" sldId="505"/>
        </pc:sldMkLst>
      </pc:sldChg>
      <pc:sldChg chg="del">
        <pc:chgData name="Damian T. Gordon" userId="7469c87ffe94b59c" providerId="LiveId" clId="{DCE0A1DA-9133-4D5D-8C61-3AF287B424BD}" dt="2022-12-03T13:31:21.658" v="1622" actId="47"/>
        <pc:sldMkLst>
          <pc:docMk/>
          <pc:sldMk cId="2593117885" sldId="506"/>
        </pc:sldMkLst>
      </pc:sldChg>
      <pc:sldChg chg="del">
        <pc:chgData name="Damian T. Gordon" userId="7469c87ffe94b59c" providerId="LiveId" clId="{DCE0A1DA-9133-4D5D-8C61-3AF287B424BD}" dt="2022-12-03T13:31:21.658" v="1622" actId="47"/>
        <pc:sldMkLst>
          <pc:docMk/>
          <pc:sldMk cId="778869862" sldId="507"/>
        </pc:sldMkLst>
      </pc:sldChg>
      <pc:sldChg chg="del">
        <pc:chgData name="Damian T. Gordon" userId="7469c87ffe94b59c" providerId="LiveId" clId="{DCE0A1DA-9133-4D5D-8C61-3AF287B424BD}" dt="2022-12-03T13:31:21.658" v="1622" actId="47"/>
        <pc:sldMkLst>
          <pc:docMk/>
          <pc:sldMk cId="179652731" sldId="508"/>
        </pc:sldMkLst>
      </pc:sldChg>
      <pc:sldChg chg="del">
        <pc:chgData name="Damian T. Gordon" userId="7469c87ffe94b59c" providerId="LiveId" clId="{DCE0A1DA-9133-4D5D-8C61-3AF287B424BD}" dt="2022-12-03T13:31:21.658" v="1622" actId="47"/>
        <pc:sldMkLst>
          <pc:docMk/>
          <pc:sldMk cId="2207224298" sldId="509"/>
        </pc:sldMkLst>
      </pc:sldChg>
      <pc:sldChg chg="del">
        <pc:chgData name="Damian T. Gordon" userId="7469c87ffe94b59c" providerId="LiveId" clId="{DCE0A1DA-9133-4D5D-8C61-3AF287B424BD}" dt="2022-12-03T13:31:21.658" v="1622" actId="47"/>
        <pc:sldMkLst>
          <pc:docMk/>
          <pc:sldMk cId="4194611984" sldId="510"/>
        </pc:sldMkLst>
      </pc:sldChg>
      <pc:sldChg chg="del">
        <pc:chgData name="Damian T. Gordon" userId="7469c87ffe94b59c" providerId="LiveId" clId="{DCE0A1DA-9133-4D5D-8C61-3AF287B424BD}" dt="2022-12-03T13:31:21.658" v="1622" actId="47"/>
        <pc:sldMkLst>
          <pc:docMk/>
          <pc:sldMk cId="3794848399" sldId="511"/>
        </pc:sldMkLst>
      </pc:sldChg>
      <pc:sldChg chg="del">
        <pc:chgData name="Damian T. Gordon" userId="7469c87ffe94b59c" providerId="LiveId" clId="{DCE0A1DA-9133-4D5D-8C61-3AF287B424BD}" dt="2022-12-03T13:31:21.658" v="1622" actId="47"/>
        <pc:sldMkLst>
          <pc:docMk/>
          <pc:sldMk cId="521301265" sldId="535"/>
        </pc:sldMkLst>
      </pc:sldChg>
      <pc:sldChg chg="del">
        <pc:chgData name="Damian T. Gordon" userId="7469c87ffe94b59c" providerId="LiveId" clId="{DCE0A1DA-9133-4D5D-8C61-3AF287B424BD}" dt="2022-12-03T13:31:21.658" v="1622" actId="47"/>
        <pc:sldMkLst>
          <pc:docMk/>
          <pc:sldMk cId="2689713019" sldId="536"/>
        </pc:sldMkLst>
      </pc:sldChg>
      <pc:sldChg chg="del">
        <pc:chgData name="Damian T. Gordon" userId="7469c87ffe94b59c" providerId="LiveId" clId="{DCE0A1DA-9133-4D5D-8C61-3AF287B424BD}" dt="2022-12-03T13:31:21.658" v="1622" actId="47"/>
        <pc:sldMkLst>
          <pc:docMk/>
          <pc:sldMk cId="626902776" sldId="537"/>
        </pc:sldMkLst>
      </pc:sldChg>
      <pc:sldChg chg="del">
        <pc:chgData name="Damian T. Gordon" userId="7469c87ffe94b59c" providerId="LiveId" clId="{DCE0A1DA-9133-4D5D-8C61-3AF287B424BD}" dt="2022-12-03T13:31:21.658" v="1622" actId="47"/>
        <pc:sldMkLst>
          <pc:docMk/>
          <pc:sldMk cId="4068820455" sldId="538"/>
        </pc:sldMkLst>
      </pc:sldChg>
      <pc:sldChg chg="del">
        <pc:chgData name="Damian T. Gordon" userId="7469c87ffe94b59c" providerId="LiveId" clId="{DCE0A1DA-9133-4D5D-8C61-3AF287B424BD}" dt="2022-12-03T13:31:21.658" v="1622" actId="47"/>
        <pc:sldMkLst>
          <pc:docMk/>
          <pc:sldMk cId="3580002514" sldId="539"/>
        </pc:sldMkLst>
      </pc:sldChg>
      <pc:sldChg chg="del">
        <pc:chgData name="Damian T. Gordon" userId="7469c87ffe94b59c" providerId="LiveId" clId="{DCE0A1DA-9133-4D5D-8C61-3AF287B424BD}" dt="2022-12-03T13:31:21.658" v="1622" actId="47"/>
        <pc:sldMkLst>
          <pc:docMk/>
          <pc:sldMk cId="653528745" sldId="540"/>
        </pc:sldMkLst>
      </pc:sldChg>
      <pc:sldChg chg="del">
        <pc:chgData name="Damian T. Gordon" userId="7469c87ffe94b59c" providerId="LiveId" clId="{DCE0A1DA-9133-4D5D-8C61-3AF287B424BD}" dt="2022-12-03T13:31:21.658" v="1622" actId="47"/>
        <pc:sldMkLst>
          <pc:docMk/>
          <pc:sldMk cId="163529143" sldId="541"/>
        </pc:sldMkLst>
      </pc:sldChg>
      <pc:sldChg chg="del">
        <pc:chgData name="Damian T. Gordon" userId="7469c87ffe94b59c" providerId="LiveId" clId="{DCE0A1DA-9133-4D5D-8C61-3AF287B424BD}" dt="2022-12-03T13:31:21.658" v="1622" actId="47"/>
        <pc:sldMkLst>
          <pc:docMk/>
          <pc:sldMk cId="3749720484" sldId="542"/>
        </pc:sldMkLst>
      </pc:sldChg>
      <pc:sldChg chg="del">
        <pc:chgData name="Damian T. Gordon" userId="7469c87ffe94b59c" providerId="LiveId" clId="{DCE0A1DA-9133-4D5D-8C61-3AF287B424BD}" dt="2022-12-03T13:31:21.658" v="1622" actId="47"/>
        <pc:sldMkLst>
          <pc:docMk/>
          <pc:sldMk cId="3300709311" sldId="543"/>
        </pc:sldMkLst>
      </pc:sldChg>
      <pc:sldChg chg="del">
        <pc:chgData name="Damian T. Gordon" userId="7469c87ffe94b59c" providerId="LiveId" clId="{DCE0A1DA-9133-4D5D-8C61-3AF287B424BD}" dt="2022-12-03T13:31:21.658" v="1622" actId="47"/>
        <pc:sldMkLst>
          <pc:docMk/>
          <pc:sldMk cId="3456527299" sldId="544"/>
        </pc:sldMkLst>
      </pc:sldChg>
      <pc:sldChg chg="del">
        <pc:chgData name="Damian T. Gordon" userId="7469c87ffe94b59c" providerId="LiveId" clId="{DCE0A1DA-9133-4D5D-8C61-3AF287B424BD}" dt="2022-12-03T13:31:21.658" v="1622" actId="47"/>
        <pc:sldMkLst>
          <pc:docMk/>
          <pc:sldMk cId="1633749370" sldId="545"/>
        </pc:sldMkLst>
      </pc:sldChg>
      <pc:sldChg chg="del">
        <pc:chgData name="Damian T. Gordon" userId="7469c87ffe94b59c" providerId="LiveId" clId="{DCE0A1DA-9133-4D5D-8C61-3AF287B424BD}" dt="2022-12-03T13:31:21.658" v="1622" actId="47"/>
        <pc:sldMkLst>
          <pc:docMk/>
          <pc:sldMk cId="774289775" sldId="546"/>
        </pc:sldMkLst>
      </pc:sldChg>
      <pc:sldChg chg="del">
        <pc:chgData name="Damian T. Gordon" userId="7469c87ffe94b59c" providerId="LiveId" clId="{DCE0A1DA-9133-4D5D-8C61-3AF287B424BD}" dt="2022-12-03T13:31:21.658" v="1622" actId="47"/>
        <pc:sldMkLst>
          <pc:docMk/>
          <pc:sldMk cId="2965433998" sldId="547"/>
        </pc:sldMkLst>
      </pc:sldChg>
      <pc:sldChg chg="del">
        <pc:chgData name="Damian T. Gordon" userId="7469c87ffe94b59c" providerId="LiveId" clId="{DCE0A1DA-9133-4D5D-8C61-3AF287B424BD}" dt="2022-12-03T13:31:21.658" v="1622" actId="47"/>
        <pc:sldMkLst>
          <pc:docMk/>
          <pc:sldMk cId="3711518118" sldId="548"/>
        </pc:sldMkLst>
      </pc:sldChg>
      <pc:sldChg chg="del">
        <pc:chgData name="Damian T. Gordon" userId="7469c87ffe94b59c" providerId="LiveId" clId="{DCE0A1DA-9133-4D5D-8C61-3AF287B424BD}" dt="2022-12-03T13:31:21.658" v="1622" actId="47"/>
        <pc:sldMkLst>
          <pc:docMk/>
          <pc:sldMk cId="2974053508" sldId="550"/>
        </pc:sldMkLst>
      </pc:sldChg>
      <pc:sldChg chg="del">
        <pc:chgData name="Damian T. Gordon" userId="7469c87ffe94b59c" providerId="LiveId" clId="{DCE0A1DA-9133-4D5D-8C61-3AF287B424BD}" dt="2022-12-03T13:31:21.658" v="1622" actId="47"/>
        <pc:sldMkLst>
          <pc:docMk/>
          <pc:sldMk cId="2797477088" sldId="551"/>
        </pc:sldMkLst>
      </pc:sldChg>
      <pc:sldChg chg="del">
        <pc:chgData name="Damian T. Gordon" userId="7469c87ffe94b59c" providerId="LiveId" clId="{DCE0A1DA-9133-4D5D-8C61-3AF287B424BD}" dt="2022-12-03T13:31:21.658" v="1622" actId="47"/>
        <pc:sldMkLst>
          <pc:docMk/>
          <pc:sldMk cId="788403874" sldId="552"/>
        </pc:sldMkLst>
      </pc:sldChg>
      <pc:sldChg chg="del">
        <pc:chgData name="Damian T. Gordon" userId="7469c87ffe94b59c" providerId="LiveId" clId="{DCE0A1DA-9133-4D5D-8C61-3AF287B424BD}" dt="2022-12-03T13:31:21.658" v="1622" actId="47"/>
        <pc:sldMkLst>
          <pc:docMk/>
          <pc:sldMk cId="2682401958" sldId="553"/>
        </pc:sldMkLst>
      </pc:sldChg>
      <pc:sldChg chg="del">
        <pc:chgData name="Damian T. Gordon" userId="7469c87ffe94b59c" providerId="LiveId" clId="{DCE0A1DA-9133-4D5D-8C61-3AF287B424BD}" dt="2022-12-03T13:31:21.658" v="1622" actId="47"/>
        <pc:sldMkLst>
          <pc:docMk/>
          <pc:sldMk cId="2631618780" sldId="554"/>
        </pc:sldMkLst>
      </pc:sldChg>
      <pc:sldChg chg="del">
        <pc:chgData name="Damian T. Gordon" userId="7469c87ffe94b59c" providerId="LiveId" clId="{DCE0A1DA-9133-4D5D-8C61-3AF287B424BD}" dt="2022-12-03T13:31:21.658" v="1622" actId="47"/>
        <pc:sldMkLst>
          <pc:docMk/>
          <pc:sldMk cId="877824477" sldId="555"/>
        </pc:sldMkLst>
      </pc:sldChg>
      <pc:sldChg chg="del">
        <pc:chgData name="Damian T. Gordon" userId="7469c87ffe94b59c" providerId="LiveId" clId="{DCE0A1DA-9133-4D5D-8C61-3AF287B424BD}" dt="2022-12-03T13:31:21.658" v="1622" actId="47"/>
        <pc:sldMkLst>
          <pc:docMk/>
          <pc:sldMk cId="396561260" sldId="556"/>
        </pc:sldMkLst>
      </pc:sldChg>
      <pc:sldChg chg="del">
        <pc:chgData name="Damian T. Gordon" userId="7469c87ffe94b59c" providerId="LiveId" clId="{DCE0A1DA-9133-4D5D-8C61-3AF287B424BD}" dt="2022-12-03T13:31:21.658" v="1622" actId="47"/>
        <pc:sldMkLst>
          <pc:docMk/>
          <pc:sldMk cId="3431302937" sldId="557"/>
        </pc:sldMkLst>
      </pc:sldChg>
      <pc:sldChg chg="del">
        <pc:chgData name="Damian T. Gordon" userId="7469c87ffe94b59c" providerId="LiveId" clId="{DCE0A1DA-9133-4D5D-8C61-3AF287B424BD}" dt="2022-12-03T13:31:21.658" v="1622" actId="47"/>
        <pc:sldMkLst>
          <pc:docMk/>
          <pc:sldMk cId="2698718447" sldId="558"/>
        </pc:sldMkLst>
      </pc:sldChg>
      <pc:sldChg chg="del">
        <pc:chgData name="Damian T. Gordon" userId="7469c87ffe94b59c" providerId="LiveId" clId="{DCE0A1DA-9133-4D5D-8C61-3AF287B424BD}" dt="2022-12-03T13:31:21.658" v="1622" actId="47"/>
        <pc:sldMkLst>
          <pc:docMk/>
          <pc:sldMk cId="1621391342" sldId="559"/>
        </pc:sldMkLst>
      </pc:sldChg>
      <pc:sldChg chg="del">
        <pc:chgData name="Damian T. Gordon" userId="7469c87ffe94b59c" providerId="LiveId" clId="{DCE0A1DA-9133-4D5D-8C61-3AF287B424BD}" dt="2022-12-03T13:31:21.658" v="1622" actId="47"/>
        <pc:sldMkLst>
          <pc:docMk/>
          <pc:sldMk cId="726373052" sldId="560"/>
        </pc:sldMkLst>
      </pc:sldChg>
      <pc:sldChg chg="del">
        <pc:chgData name="Damian T. Gordon" userId="7469c87ffe94b59c" providerId="LiveId" clId="{DCE0A1DA-9133-4D5D-8C61-3AF287B424BD}" dt="2022-12-03T13:31:21.658" v="1622" actId="47"/>
        <pc:sldMkLst>
          <pc:docMk/>
          <pc:sldMk cId="718646268" sldId="561"/>
        </pc:sldMkLst>
      </pc:sldChg>
      <pc:sldChg chg="del">
        <pc:chgData name="Damian T. Gordon" userId="7469c87ffe94b59c" providerId="LiveId" clId="{DCE0A1DA-9133-4D5D-8C61-3AF287B424BD}" dt="2022-12-03T13:31:21.658" v="1622" actId="47"/>
        <pc:sldMkLst>
          <pc:docMk/>
          <pc:sldMk cId="274393934" sldId="562"/>
        </pc:sldMkLst>
      </pc:sldChg>
      <pc:sldChg chg="del">
        <pc:chgData name="Damian T. Gordon" userId="7469c87ffe94b59c" providerId="LiveId" clId="{DCE0A1DA-9133-4D5D-8C61-3AF287B424BD}" dt="2022-12-03T13:31:21.658" v="1622" actId="47"/>
        <pc:sldMkLst>
          <pc:docMk/>
          <pc:sldMk cId="4100753929" sldId="563"/>
        </pc:sldMkLst>
      </pc:sldChg>
      <pc:sldChg chg="del">
        <pc:chgData name="Damian T. Gordon" userId="7469c87ffe94b59c" providerId="LiveId" clId="{DCE0A1DA-9133-4D5D-8C61-3AF287B424BD}" dt="2022-12-03T13:31:21.658" v="1622" actId="47"/>
        <pc:sldMkLst>
          <pc:docMk/>
          <pc:sldMk cId="2466478851" sldId="564"/>
        </pc:sldMkLst>
      </pc:sldChg>
      <pc:sldChg chg="del">
        <pc:chgData name="Damian T. Gordon" userId="7469c87ffe94b59c" providerId="LiveId" clId="{DCE0A1DA-9133-4D5D-8C61-3AF287B424BD}" dt="2022-12-03T13:31:21.658" v="1622" actId="47"/>
        <pc:sldMkLst>
          <pc:docMk/>
          <pc:sldMk cId="1022590058" sldId="566"/>
        </pc:sldMkLst>
      </pc:sldChg>
      <pc:sldChg chg="del">
        <pc:chgData name="Damian T. Gordon" userId="7469c87ffe94b59c" providerId="LiveId" clId="{DCE0A1DA-9133-4D5D-8C61-3AF287B424BD}" dt="2022-12-03T13:31:21.658" v="1622" actId="47"/>
        <pc:sldMkLst>
          <pc:docMk/>
          <pc:sldMk cId="2690241086" sldId="567"/>
        </pc:sldMkLst>
      </pc:sldChg>
      <pc:sldChg chg="del">
        <pc:chgData name="Damian T. Gordon" userId="7469c87ffe94b59c" providerId="LiveId" clId="{DCE0A1DA-9133-4D5D-8C61-3AF287B424BD}" dt="2022-12-03T13:31:21.658" v="1622" actId="47"/>
        <pc:sldMkLst>
          <pc:docMk/>
          <pc:sldMk cId="181312820" sldId="568"/>
        </pc:sldMkLst>
      </pc:sldChg>
      <pc:sldChg chg="del">
        <pc:chgData name="Damian T. Gordon" userId="7469c87ffe94b59c" providerId="LiveId" clId="{DCE0A1DA-9133-4D5D-8C61-3AF287B424BD}" dt="2022-12-03T13:31:21.658" v="1622" actId="47"/>
        <pc:sldMkLst>
          <pc:docMk/>
          <pc:sldMk cId="172628181" sldId="569"/>
        </pc:sldMkLst>
      </pc:sldChg>
      <pc:sldChg chg="del">
        <pc:chgData name="Damian T. Gordon" userId="7469c87ffe94b59c" providerId="LiveId" clId="{DCE0A1DA-9133-4D5D-8C61-3AF287B424BD}" dt="2022-12-03T13:31:21.658" v="1622" actId="47"/>
        <pc:sldMkLst>
          <pc:docMk/>
          <pc:sldMk cId="3771019264" sldId="570"/>
        </pc:sldMkLst>
      </pc:sldChg>
      <pc:sldChg chg="del">
        <pc:chgData name="Damian T. Gordon" userId="7469c87ffe94b59c" providerId="LiveId" clId="{DCE0A1DA-9133-4D5D-8C61-3AF287B424BD}" dt="2022-12-03T13:31:21.658" v="1622" actId="47"/>
        <pc:sldMkLst>
          <pc:docMk/>
          <pc:sldMk cId="3658514282" sldId="571"/>
        </pc:sldMkLst>
      </pc:sldChg>
      <pc:sldChg chg="del">
        <pc:chgData name="Damian T. Gordon" userId="7469c87ffe94b59c" providerId="LiveId" clId="{DCE0A1DA-9133-4D5D-8C61-3AF287B424BD}" dt="2022-12-03T13:31:21.658" v="1622" actId="47"/>
        <pc:sldMkLst>
          <pc:docMk/>
          <pc:sldMk cId="2708415579" sldId="572"/>
        </pc:sldMkLst>
      </pc:sldChg>
      <pc:sldChg chg="del">
        <pc:chgData name="Damian T. Gordon" userId="7469c87ffe94b59c" providerId="LiveId" clId="{DCE0A1DA-9133-4D5D-8C61-3AF287B424BD}" dt="2022-12-03T13:31:21.658" v="1622" actId="47"/>
        <pc:sldMkLst>
          <pc:docMk/>
          <pc:sldMk cId="1760298219" sldId="573"/>
        </pc:sldMkLst>
      </pc:sldChg>
      <pc:sldChg chg="del">
        <pc:chgData name="Damian T. Gordon" userId="7469c87ffe94b59c" providerId="LiveId" clId="{DCE0A1DA-9133-4D5D-8C61-3AF287B424BD}" dt="2022-12-03T13:31:21.658" v="1622" actId="47"/>
        <pc:sldMkLst>
          <pc:docMk/>
          <pc:sldMk cId="559204574" sldId="574"/>
        </pc:sldMkLst>
      </pc:sldChg>
      <pc:sldChg chg="modSp add mod ord">
        <pc:chgData name="Damian T. Gordon" userId="7469c87ffe94b59c" providerId="LiveId" clId="{DCE0A1DA-9133-4D5D-8C61-3AF287B424BD}" dt="2022-12-03T22:13:51.289" v="4506"/>
        <pc:sldMkLst>
          <pc:docMk/>
          <pc:sldMk cId="1123396808" sldId="575"/>
        </pc:sldMkLst>
      </pc:sldChg>
      <pc:sldChg chg="addSp delSp modSp add mod">
        <pc:chgData name="Damian T. Gordon" userId="7469c87ffe94b59c" providerId="LiveId" clId="{DCE0A1DA-9133-4D5D-8C61-3AF287B424BD}" dt="2022-12-03T16:12:50.004" v="3608" actId="20577"/>
        <pc:sldMkLst>
          <pc:docMk/>
          <pc:sldMk cId="2298792096" sldId="576"/>
        </pc:sldMkLst>
      </pc:sldChg>
      <pc:sldChg chg="addSp modSp add mod">
        <pc:chgData name="Damian T. Gordon" userId="7469c87ffe94b59c" providerId="LiveId" clId="{DCE0A1DA-9133-4D5D-8C61-3AF287B424BD}" dt="2022-12-03T16:16:46.763" v="3643" actId="1076"/>
        <pc:sldMkLst>
          <pc:docMk/>
          <pc:sldMk cId="805280857" sldId="577"/>
        </pc:sldMkLst>
      </pc:sldChg>
      <pc:sldChg chg="addSp delSp modSp add mod">
        <pc:chgData name="Damian T. Gordon" userId="7469c87ffe94b59c" providerId="LiveId" clId="{DCE0A1DA-9133-4D5D-8C61-3AF287B424BD}" dt="2022-12-03T12:19:05.808" v="357"/>
        <pc:sldMkLst>
          <pc:docMk/>
          <pc:sldMk cId="1429995009" sldId="578"/>
        </pc:sldMkLst>
      </pc:sldChg>
      <pc:sldChg chg="addSp delSp modSp add mod">
        <pc:chgData name="Damian T. Gordon" userId="7469c87ffe94b59c" providerId="LiveId" clId="{DCE0A1DA-9133-4D5D-8C61-3AF287B424BD}" dt="2022-12-03T12:26:55.051" v="613" actId="208"/>
        <pc:sldMkLst>
          <pc:docMk/>
          <pc:sldMk cId="2657975719" sldId="579"/>
        </pc:sldMkLst>
      </pc:sldChg>
      <pc:sldChg chg="addSp delSp modSp add del mod ord">
        <pc:chgData name="Damian T. Gordon" userId="7469c87ffe94b59c" providerId="LiveId" clId="{DCE0A1DA-9133-4D5D-8C61-3AF287B424BD}" dt="2022-12-03T14:13:06.530" v="2864" actId="47"/>
        <pc:sldMkLst>
          <pc:docMk/>
          <pc:sldMk cId="1489159341" sldId="580"/>
        </pc:sldMkLst>
      </pc:sldChg>
      <pc:sldChg chg="addSp delSp modSp add del mod">
        <pc:chgData name="Damian T. Gordon" userId="7469c87ffe94b59c" providerId="LiveId" clId="{DCE0A1DA-9133-4D5D-8C61-3AF287B424BD}" dt="2022-12-03T20:40:59.213" v="3925" actId="47"/>
        <pc:sldMkLst>
          <pc:docMk/>
          <pc:sldMk cId="2735647347" sldId="581"/>
        </pc:sldMkLst>
      </pc:sldChg>
      <pc:sldChg chg="modSp add mod">
        <pc:chgData name="Damian T. Gordon" userId="7469c87ffe94b59c" providerId="LiveId" clId="{DCE0A1DA-9133-4D5D-8C61-3AF287B424BD}" dt="2022-12-03T12:22:40.687" v="457" actId="14100"/>
        <pc:sldMkLst>
          <pc:docMk/>
          <pc:sldMk cId="766727004" sldId="582"/>
        </pc:sldMkLst>
      </pc:sldChg>
      <pc:sldChg chg="addSp delSp modSp add mod">
        <pc:chgData name="Damian T. Gordon" userId="7469c87ffe94b59c" providerId="LiveId" clId="{DCE0A1DA-9133-4D5D-8C61-3AF287B424BD}" dt="2022-12-03T12:36:13.276" v="833" actId="207"/>
        <pc:sldMkLst>
          <pc:docMk/>
          <pc:sldMk cId="1221265831" sldId="583"/>
        </pc:sldMkLst>
      </pc:sldChg>
      <pc:sldChg chg="addSp delSp modSp add del mod">
        <pc:chgData name="Damian T. Gordon" userId="7469c87ffe94b59c" providerId="LiveId" clId="{DCE0A1DA-9133-4D5D-8C61-3AF287B424BD}" dt="2022-12-03T12:27:16.971" v="616" actId="47"/>
        <pc:sldMkLst>
          <pc:docMk/>
          <pc:sldMk cId="1568590688" sldId="584"/>
        </pc:sldMkLst>
      </pc:sldChg>
      <pc:sldChg chg="add del">
        <pc:chgData name="Damian T. Gordon" userId="7469c87ffe94b59c" providerId="LiveId" clId="{DCE0A1DA-9133-4D5D-8C61-3AF287B424BD}" dt="2022-12-03T12:28:19.657" v="690" actId="47"/>
        <pc:sldMkLst>
          <pc:docMk/>
          <pc:sldMk cId="2280760502" sldId="585"/>
        </pc:sldMkLst>
      </pc:sldChg>
      <pc:sldChg chg="addSp modSp add">
        <pc:chgData name="Damian T. Gordon" userId="7469c87ffe94b59c" providerId="LiveId" clId="{DCE0A1DA-9133-4D5D-8C61-3AF287B424BD}" dt="2022-12-03T12:27:13.478" v="615"/>
        <pc:sldMkLst>
          <pc:docMk/>
          <pc:sldMk cId="3915596679" sldId="586"/>
        </pc:sldMkLst>
      </pc:sldChg>
      <pc:sldChg chg="addSp modSp add mod">
        <pc:chgData name="Damian T. Gordon" userId="7469c87ffe94b59c" providerId="LiveId" clId="{DCE0A1DA-9133-4D5D-8C61-3AF287B424BD}" dt="2022-12-03T12:28:03.490" v="687" actId="14100"/>
        <pc:sldMkLst>
          <pc:docMk/>
          <pc:sldMk cId="4206224342" sldId="587"/>
        </pc:sldMkLst>
      </pc:sldChg>
      <pc:sldChg chg="add del">
        <pc:chgData name="Damian T. Gordon" userId="7469c87ffe94b59c" providerId="LiveId" clId="{DCE0A1DA-9133-4D5D-8C61-3AF287B424BD}" dt="2022-12-03T12:28:17.086" v="689" actId="47"/>
        <pc:sldMkLst>
          <pc:docMk/>
          <pc:sldMk cId="1436033643" sldId="588"/>
        </pc:sldMkLst>
      </pc:sldChg>
      <pc:sldChg chg="addSp delSp modSp add del mod">
        <pc:chgData name="Damian T. Gordon" userId="7469c87ffe94b59c" providerId="LiveId" clId="{DCE0A1DA-9133-4D5D-8C61-3AF287B424BD}" dt="2022-12-03T12:32:05.898" v="811" actId="47"/>
        <pc:sldMkLst>
          <pc:docMk/>
          <pc:sldMk cId="2998967956" sldId="588"/>
        </pc:sldMkLst>
      </pc:sldChg>
      <pc:sldChg chg="addSp modSp add">
        <pc:chgData name="Damian T. Gordon" userId="7469c87ffe94b59c" providerId="LiveId" clId="{DCE0A1DA-9133-4D5D-8C61-3AF287B424BD}" dt="2022-12-03T12:31:30.438" v="806" actId="14100"/>
        <pc:sldMkLst>
          <pc:docMk/>
          <pc:sldMk cId="3278978578" sldId="589"/>
        </pc:sldMkLst>
      </pc:sldChg>
      <pc:sldChg chg="addSp modSp add">
        <pc:chgData name="Damian T. Gordon" userId="7469c87ffe94b59c" providerId="LiveId" clId="{DCE0A1DA-9133-4D5D-8C61-3AF287B424BD}" dt="2022-12-03T12:32:02.548" v="810"/>
        <pc:sldMkLst>
          <pc:docMk/>
          <pc:sldMk cId="1980318414" sldId="590"/>
        </pc:sldMkLst>
      </pc:sldChg>
      <pc:sldChg chg="addSp modSp add mod">
        <pc:chgData name="Damian T. Gordon" userId="7469c87ffe94b59c" providerId="LiveId" clId="{DCE0A1DA-9133-4D5D-8C61-3AF287B424BD}" dt="2022-12-03T12:42:15.200" v="944" actId="20577"/>
        <pc:sldMkLst>
          <pc:docMk/>
          <pc:sldMk cId="2167448254" sldId="591"/>
        </pc:sldMkLst>
      </pc:sldChg>
      <pc:sldChg chg="addSp delSp modSp add del mod">
        <pc:chgData name="Damian T. Gordon" userId="7469c87ffe94b59c" providerId="LiveId" clId="{DCE0A1DA-9133-4D5D-8C61-3AF287B424BD}" dt="2022-12-03T14:16:55.714" v="2889" actId="47"/>
        <pc:sldMkLst>
          <pc:docMk/>
          <pc:sldMk cId="580973107" sldId="592"/>
        </pc:sldMkLst>
      </pc:sldChg>
      <pc:sldChg chg="addSp delSp modSp add mod ord">
        <pc:chgData name="Damian T. Gordon" userId="7469c87ffe94b59c" providerId="LiveId" clId="{DCE0A1DA-9133-4D5D-8C61-3AF287B424BD}" dt="2022-12-03T22:14:27.244" v="4538" actId="20577"/>
        <pc:sldMkLst>
          <pc:docMk/>
          <pc:sldMk cId="1121041508" sldId="593"/>
        </pc:sldMkLst>
      </pc:sldChg>
      <pc:sldChg chg="addSp delSp modSp add mod ord">
        <pc:chgData name="Damian T. Gordon" userId="7469c87ffe94b59c" providerId="LiveId" clId="{DCE0A1DA-9133-4D5D-8C61-3AF287B424BD}" dt="2022-12-03T20:26:08.212" v="3778" actId="20577"/>
        <pc:sldMkLst>
          <pc:docMk/>
          <pc:sldMk cId="1372329206" sldId="594"/>
        </pc:sldMkLst>
      </pc:sldChg>
      <pc:sldChg chg="addSp delSp modSp add mod ord">
        <pc:chgData name="Damian T. Gordon" userId="7469c87ffe94b59c" providerId="LiveId" clId="{DCE0A1DA-9133-4D5D-8C61-3AF287B424BD}" dt="2022-12-03T14:15:15.032" v="2877" actId="1037"/>
        <pc:sldMkLst>
          <pc:docMk/>
          <pc:sldMk cId="2888198588" sldId="595"/>
        </pc:sldMkLst>
      </pc:sldChg>
      <pc:sldChg chg="modSp add del mod ord">
        <pc:chgData name="Damian T. Gordon" userId="7469c87ffe94b59c" providerId="LiveId" clId="{DCE0A1DA-9133-4D5D-8C61-3AF287B424BD}" dt="2022-12-03T14:15:57.106" v="2880" actId="47"/>
        <pc:sldMkLst>
          <pc:docMk/>
          <pc:sldMk cId="291556582" sldId="596"/>
        </pc:sldMkLst>
      </pc:sldChg>
      <pc:sldChg chg="addSp delSp modSp add mod ord">
        <pc:chgData name="Damian T. Gordon" userId="7469c87ffe94b59c" providerId="LiveId" clId="{DCE0A1DA-9133-4D5D-8C61-3AF287B424BD}" dt="2022-12-03T13:09:42.633" v="1515" actId="20577"/>
        <pc:sldMkLst>
          <pc:docMk/>
          <pc:sldMk cId="1571442133" sldId="597"/>
        </pc:sldMkLst>
      </pc:sldChg>
      <pc:sldChg chg="addSp delSp modSp add mod">
        <pc:chgData name="Damian T. Gordon" userId="7469c87ffe94b59c" providerId="LiveId" clId="{DCE0A1DA-9133-4D5D-8C61-3AF287B424BD}" dt="2022-12-03T13:09:51.032" v="1520" actId="20577"/>
        <pc:sldMkLst>
          <pc:docMk/>
          <pc:sldMk cId="3686842110" sldId="598"/>
        </pc:sldMkLst>
      </pc:sldChg>
      <pc:sldChg chg="add del">
        <pc:chgData name="Damian T. Gordon" userId="7469c87ffe94b59c" providerId="LiveId" clId="{DCE0A1DA-9133-4D5D-8C61-3AF287B424BD}" dt="2022-12-03T13:00:40.004" v="1068" actId="47"/>
        <pc:sldMkLst>
          <pc:docMk/>
          <pc:sldMk cId="3714932218" sldId="598"/>
        </pc:sldMkLst>
      </pc:sldChg>
      <pc:sldChg chg="addSp delSp modSp add mod ord">
        <pc:chgData name="Damian T. Gordon" userId="7469c87ffe94b59c" providerId="LiveId" clId="{DCE0A1DA-9133-4D5D-8C61-3AF287B424BD}" dt="2022-12-03T15:36:47.587" v="3265"/>
        <pc:sldMkLst>
          <pc:docMk/>
          <pc:sldMk cId="3910705881" sldId="599"/>
        </pc:sldMkLst>
      </pc:sldChg>
      <pc:sldChg chg="addSp delSp modSp add mod">
        <pc:chgData name="Damian T. Gordon" userId="7469c87ffe94b59c" providerId="LiveId" clId="{DCE0A1DA-9133-4D5D-8C61-3AF287B424BD}" dt="2022-12-03T14:13:33.746" v="2868" actId="14100"/>
        <pc:sldMkLst>
          <pc:docMk/>
          <pc:sldMk cId="3503414018" sldId="600"/>
        </pc:sldMkLst>
      </pc:sldChg>
      <pc:sldChg chg="addSp delSp modSp add mod">
        <pc:chgData name="Damian T. Gordon" userId="7469c87ffe94b59c" providerId="LiveId" clId="{DCE0A1DA-9133-4D5D-8C61-3AF287B424BD}" dt="2022-12-03T16:11:14.862" v="3509"/>
        <pc:sldMkLst>
          <pc:docMk/>
          <pc:sldMk cId="1433866956" sldId="601"/>
        </pc:sldMkLst>
      </pc:sldChg>
      <pc:sldChg chg="delSp add del mod">
        <pc:chgData name="Damian T. Gordon" userId="7469c87ffe94b59c" providerId="LiveId" clId="{DCE0A1DA-9133-4D5D-8C61-3AF287B424BD}" dt="2022-12-03T13:47:33.068" v="1958" actId="47"/>
        <pc:sldMkLst>
          <pc:docMk/>
          <pc:sldMk cId="2564131997" sldId="602"/>
        </pc:sldMkLst>
      </pc:sldChg>
      <pc:sldChg chg="add del">
        <pc:chgData name="Damian T. Gordon" userId="7469c87ffe94b59c" providerId="LiveId" clId="{DCE0A1DA-9133-4D5D-8C61-3AF287B424BD}" dt="2022-12-03T13:47:33.068" v="1958" actId="47"/>
        <pc:sldMkLst>
          <pc:docMk/>
          <pc:sldMk cId="2161802366" sldId="603"/>
        </pc:sldMkLst>
      </pc:sldChg>
      <pc:sldChg chg="addSp modSp add del mod">
        <pc:chgData name="Damian T. Gordon" userId="7469c87ffe94b59c" providerId="LiveId" clId="{DCE0A1DA-9133-4D5D-8C61-3AF287B424BD}" dt="2022-12-03T13:47:33.068" v="1958" actId="47"/>
        <pc:sldMkLst>
          <pc:docMk/>
          <pc:sldMk cId="2824563653" sldId="604"/>
        </pc:sldMkLst>
      </pc:sldChg>
      <pc:sldChg chg="addSp delSp modSp add mod">
        <pc:chgData name="Damian T. Gordon" userId="7469c87ffe94b59c" providerId="LiveId" clId="{DCE0A1DA-9133-4D5D-8C61-3AF287B424BD}" dt="2022-12-03T13:42:28.001" v="1776" actId="1035"/>
        <pc:sldMkLst>
          <pc:docMk/>
          <pc:sldMk cId="1782099669" sldId="605"/>
        </pc:sldMkLst>
      </pc:sldChg>
      <pc:sldChg chg="addSp modSp add mod">
        <pc:chgData name="Damian T. Gordon" userId="7469c87ffe94b59c" providerId="LiveId" clId="{DCE0A1DA-9133-4D5D-8C61-3AF287B424BD}" dt="2022-12-03T13:43:51.548" v="1843" actId="1037"/>
        <pc:sldMkLst>
          <pc:docMk/>
          <pc:sldMk cId="1125819154" sldId="606"/>
        </pc:sldMkLst>
      </pc:sldChg>
      <pc:sldChg chg="addSp modSp add mod">
        <pc:chgData name="Damian T. Gordon" userId="7469c87ffe94b59c" providerId="LiveId" clId="{DCE0A1DA-9133-4D5D-8C61-3AF287B424BD}" dt="2022-12-03T13:45:28.584" v="1938" actId="1076"/>
        <pc:sldMkLst>
          <pc:docMk/>
          <pc:sldMk cId="4143304496" sldId="607"/>
        </pc:sldMkLst>
      </pc:sldChg>
      <pc:sldChg chg="addSp modSp add mod">
        <pc:chgData name="Damian T. Gordon" userId="7469c87ffe94b59c" providerId="LiveId" clId="{DCE0A1DA-9133-4D5D-8C61-3AF287B424BD}" dt="2022-12-03T13:47:09.939" v="1957" actId="20577"/>
        <pc:sldMkLst>
          <pc:docMk/>
          <pc:sldMk cId="1277051518" sldId="608"/>
        </pc:sldMkLst>
      </pc:sldChg>
      <pc:sldChg chg="addSp delSp modSp add mod ord">
        <pc:chgData name="Damian T. Gordon" userId="7469c87ffe94b59c" providerId="LiveId" clId="{DCE0A1DA-9133-4D5D-8C61-3AF287B424BD}" dt="2022-12-03T22:16:24.757" v="4552" actId="20577"/>
        <pc:sldMkLst>
          <pc:docMk/>
          <pc:sldMk cId="2548094076" sldId="609"/>
        </pc:sldMkLst>
      </pc:sldChg>
      <pc:sldChg chg="addSp delSp modSp add mod">
        <pc:chgData name="Damian T. Gordon" userId="7469c87ffe94b59c" providerId="LiveId" clId="{DCE0A1DA-9133-4D5D-8C61-3AF287B424BD}" dt="2022-12-03T15:36:50.688" v="3266"/>
        <pc:sldMkLst>
          <pc:docMk/>
          <pc:sldMk cId="32271761" sldId="610"/>
        </pc:sldMkLst>
      </pc:sldChg>
      <pc:sldChg chg="add ord">
        <pc:chgData name="Damian T. Gordon" userId="7469c87ffe94b59c" providerId="LiveId" clId="{DCE0A1DA-9133-4D5D-8C61-3AF287B424BD}" dt="2022-12-03T22:00:45.725" v="4161"/>
        <pc:sldMkLst>
          <pc:docMk/>
          <pc:sldMk cId="3158093505" sldId="611"/>
        </pc:sldMkLst>
      </pc:sldChg>
      <pc:sldChg chg="add del">
        <pc:chgData name="Damian T. Gordon" userId="7469c87ffe94b59c" providerId="LiveId" clId="{DCE0A1DA-9133-4D5D-8C61-3AF287B424BD}" dt="2022-12-03T14:59:51.173" v="2897"/>
        <pc:sldMkLst>
          <pc:docMk/>
          <pc:sldMk cId="2211060765" sldId="612"/>
        </pc:sldMkLst>
      </pc:sldChg>
      <pc:sldChg chg="add del">
        <pc:chgData name="Damian T. Gordon" userId="7469c87ffe94b59c" providerId="LiveId" clId="{DCE0A1DA-9133-4D5D-8C61-3AF287B424BD}" dt="2022-12-03T14:59:41.319" v="2895"/>
        <pc:sldMkLst>
          <pc:docMk/>
          <pc:sldMk cId="3532178931" sldId="612"/>
        </pc:sldMkLst>
      </pc:sldChg>
      <pc:sldChg chg="addSp delSp modSp add del mod ord">
        <pc:chgData name="Damian T. Gordon" userId="7469c87ffe94b59c" providerId="LiveId" clId="{DCE0A1DA-9133-4D5D-8C61-3AF287B424BD}" dt="2022-12-03T15:23:35.791" v="3224" actId="47"/>
        <pc:sldMkLst>
          <pc:docMk/>
          <pc:sldMk cId="4205503540" sldId="612"/>
        </pc:sldMkLst>
      </pc:sldChg>
      <pc:sldChg chg="delSp add del mod">
        <pc:chgData name="Damian T. Gordon" userId="7469c87ffe94b59c" providerId="LiveId" clId="{DCE0A1DA-9133-4D5D-8C61-3AF287B424BD}" dt="2022-12-03T15:23:35.791" v="3224" actId="47"/>
        <pc:sldMkLst>
          <pc:docMk/>
          <pc:sldMk cId="937215932" sldId="613"/>
        </pc:sldMkLst>
      </pc:sldChg>
      <pc:sldChg chg="delSp add del mod">
        <pc:chgData name="Damian T. Gordon" userId="7469c87ffe94b59c" providerId="LiveId" clId="{DCE0A1DA-9133-4D5D-8C61-3AF287B424BD}" dt="2022-12-03T15:23:35.791" v="3224" actId="47"/>
        <pc:sldMkLst>
          <pc:docMk/>
          <pc:sldMk cId="1912215381" sldId="614"/>
        </pc:sldMkLst>
      </pc:sldChg>
      <pc:sldChg chg="delSp add del mod">
        <pc:chgData name="Damian T. Gordon" userId="7469c87ffe94b59c" providerId="LiveId" clId="{DCE0A1DA-9133-4D5D-8C61-3AF287B424BD}" dt="2022-12-03T15:23:32.903" v="3223" actId="47"/>
        <pc:sldMkLst>
          <pc:docMk/>
          <pc:sldMk cId="879246832" sldId="615"/>
        </pc:sldMkLst>
      </pc:sldChg>
      <pc:sldChg chg="addSp delSp modSp add mod">
        <pc:chgData name="Damian T. Gordon" userId="7469c87ffe94b59c" providerId="LiveId" clId="{DCE0A1DA-9133-4D5D-8C61-3AF287B424BD}" dt="2022-12-03T16:11:11.652" v="3508"/>
        <pc:sldMkLst>
          <pc:docMk/>
          <pc:sldMk cId="3850940771" sldId="616"/>
        </pc:sldMkLst>
      </pc:sldChg>
      <pc:sldChg chg="addSp delSp modSp add mod">
        <pc:chgData name="Damian T. Gordon" userId="7469c87ffe94b59c" providerId="LiveId" clId="{DCE0A1DA-9133-4D5D-8C61-3AF287B424BD}" dt="2022-12-03T19:30:26.621" v="3662" actId="1076"/>
        <pc:sldMkLst>
          <pc:docMk/>
          <pc:sldMk cId="2739979760" sldId="617"/>
        </pc:sldMkLst>
      </pc:sldChg>
      <pc:sldChg chg="addSp delSp modSp add mod">
        <pc:chgData name="Damian T. Gordon" userId="7469c87ffe94b59c" providerId="LiveId" clId="{DCE0A1DA-9133-4D5D-8C61-3AF287B424BD}" dt="2022-12-03T22:00:36.158" v="4159" actId="478"/>
        <pc:sldMkLst>
          <pc:docMk/>
          <pc:sldMk cId="3825366239" sldId="618"/>
        </pc:sldMkLst>
      </pc:sldChg>
      <pc:sldChg chg="add del ord">
        <pc:chgData name="Damian T. Gordon" userId="7469c87ffe94b59c" providerId="LiveId" clId="{DCE0A1DA-9133-4D5D-8C61-3AF287B424BD}" dt="2022-12-03T15:25:09.843" v="3241" actId="47"/>
        <pc:sldMkLst>
          <pc:docMk/>
          <pc:sldMk cId="3937373653" sldId="619"/>
        </pc:sldMkLst>
      </pc:sldChg>
      <pc:sldChg chg="addSp delSp modSp add mod">
        <pc:chgData name="Damian T. Gordon" userId="7469c87ffe94b59c" providerId="LiveId" clId="{DCE0A1DA-9133-4D5D-8C61-3AF287B424BD}" dt="2022-12-03T16:08:43.221" v="3438"/>
        <pc:sldMkLst>
          <pc:docMk/>
          <pc:sldMk cId="2257698136" sldId="620"/>
        </pc:sldMkLst>
      </pc:sldChg>
      <pc:sldChg chg="addSp delSp modSp add mod">
        <pc:chgData name="Damian T. Gordon" userId="7469c87ffe94b59c" providerId="LiveId" clId="{DCE0A1DA-9133-4D5D-8C61-3AF287B424BD}" dt="2022-12-03T16:08:46.755" v="3440"/>
        <pc:sldMkLst>
          <pc:docMk/>
          <pc:sldMk cId="661772359" sldId="621"/>
        </pc:sldMkLst>
      </pc:sldChg>
      <pc:sldChg chg="addSp delSp modSp add mod">
        <pc:chgData name="Damian T. Gordon" userId="7469c87ffe94b59c" providerId="LiveId" clId="{DCE0A1DA-9133-4D5D-8C61-3AF287B424BD}" dt="2022-12-03T16:08:53.218" v="3444"/>
        <pc:sldMkLst>
          <pc:docMk/>
          <pc:sldMk cId="1196599900" sldId="622"/>
        </pc:sldMkLst>
      </pc:sldChg>
      <pc:sldChg chg="addSp delSp modSp add mod ord">
        <pc:chgData name="Damian T. Gordon" userId="7469c87ffe94b59c" providerId="LiveId" clId="{DCE0A1DA-9133-4D5D-8C61-3AF287B424BD}" dt="2022-12-03T16:08:50.130" v="3442"/>
        <pc:sldMkLst>
          <pc:docMk/>
          <pc:sldMk cId="1305105018" sldId="623"/>
        </pc:sldMkLst>
      </pc:sldChg>
      <pc:sldChg chg="add">
        <pc:chgData name="Damian T. Gordon" userId="7469c87ffe94b59c" providerId="LiveId" clId="{DCE0A1DA-9133-4D5D-8C61-3AF287B424BD}" dt="2022-12-03T16:09:29.500" v="3449"/>
        <pc:sldMkLst>
          <pc:docMk/>
          <pc:sldMk cId="3104608980" sldId="624"/>
        </pc:sldMkLst>
      </pc:sldChg>
      <pc:sldChg chg="addSp delSp modSp add mod">
        <pc:chgData name="Damian T. Gordon" userId="7469c87ffe94b59c" providerId="LiveId" clId="{DCE0A1DA-9133-4D5D-8C61-3AF287B424BD}" dt="2022-12-03T16:12:01.664" v="3597" actId="478"/>
        <pc:sldMkLst>
          <pc:docMk/>
          <pc:sldMk cId="2039874758" sldId="625"/>
        </pc:sldMkLst>
      </pc:sldChg>
      <pc:sldChg chg="addSp delSp modSp add mod ord">
        <pc:chgData name="Damian T. Gordon" userId="7469c87ffe94b59c" providerId="LiveId" clId="{DCE0A1DA-9133-4D5D-8C61-3AF287B424BD}" dt="2022-12-03T22:00:45.725" v="4161"/>
        <pc:sldMkLst>
          <pc:docMk/>
          <pc:sldMk cId="4172985277" sldId="626"/>
        </pc:sldMkLst>
      </pc:sldChg>
      <pc:sldChg chg="addSp delSp modSp add mod ord">
        <pc:chgData name="Damian T. Gordon" userId="7469c87ffe94b59c" providerId="LiveId" clId="{DCE0A1DA-9133-4D5D-8C61-3AF287B424BD}" dt="2022-12-03T22:00:45.725" v="4161"/>
        <pc:sldMkLst>
          <pc:docMk/>
          <pc:sldMk cId="2797687474" sldId="627"/>
        </pc:sldMkLst>
      </pc:sldChg>
      <pc:sldChg chg="addSp delSp modSp add mod ord">
        <pc:chgData name="Damian T. Gordon" userId="7469c87ffe94b59c" providerId="LiveId" clId="{DCE0A1DA-9133-4D5D-8C61-3AF287B424BD}" dt="2022-12-03T20:28:45.812" v="3812" actId="207"/>
        <pc:sldMkLst>
          <pc:docMk/>
          <pc:sldMk cId="3045099237" sldId="628"/>
        </pc:sldMkLst>
      </pc:sldChg>
      <pc:sldChg chg="addSp delSp modSp add mod ord">
        <pc:chgData name="Damian T. Gordon" userId="7469c87ffe94b59c" providerId="LiveId" clId="{DCE0A1DA-9133-4D5D-8C61-3AF287B424BD}" dt="2022-12-03T22:33:07.514" v="4713" actId="14100"/>
        <pc:sldMkLst>
          <pc:docMk/>
          <pc:sldMk cId="4169468437" sldId="629"/>
        </pc:sldMkLst>
      </pc:sldChg>
      <pc:sldChg chg="addSp delSp modSp add mod">
        <pc:chgData name="Damian T. Gordon" userId="7469c87ffe94b59c" providerId="LiveId" clId="{DCE0A1DA-9133-4D5D-8C61-3AF287B424BD}" dt="2022-12-04T13:23:49.642" v="5003" actId="1076"/>
        <pc:sldMkLst>
          <pc:docMk/>
          <pc:sldMk cId="3762749679" sldId="630"/>
        </pc:sldMkLst>
      </pc:sldChg>
      <pc:sldChg chg="modSp add mod ord">
        <pc:chgData name="Damian T. Gordon" userId="7469c87ffe94b59c" providerId="LiveId" clId="{DCE0A1DA-9133-4D5D-8C61-3AF287B424BD}" dt="2022-12-03T22:13:24.835" v="4504"/>
        <pc:sldMkLst>
          <pc:docMk/>
          <pc:sldMk cId="186880803" sldId="631"/>
        </pc:sldMkLst>
      </pc:sldChg>
      <pc:sldChg chg="addSp delSp modSp add mod ord chgLayout">
        <pc:chgData name="Damian T. Gordon" userId="7469c87ffe94b59c" providerId="LiveId" clId="{DCE0A1DA-9133-4D5D-8C61-3AF287B424BD}" dt="2022-12-03T22:15:00.369" v="4542"/>
        <pc:sldMkLst>
          <pc:docMk/>
          <pc:sldMk cId="2534071783" sldId="632"/>
        </pc:sldMkLst>
      </pc:sldChg>
      <pc:sldChg chg="addSp delSp modSp add mod ord">
        <pc:chgData name="Damian T. Gordon" userId="7469c87ffe94b59c" providerId="LiveId" clId="{DCE0A1DA-9133-4D5D-8C61-3AF287B424BD}" dt="2022-12-03T22:13:24.835" v="4504"/>
        <pc:sldMkLst>
          <pc:docMk/>
          <pc:sldMk cId="1577754859" sldId="633"/>
        </pc:sldMkLst>
      </pc:sldChg>
      <pc:sldChg chg="modSp add mod ord">
        <pc:chgData name="Damian T. Gordon" userId="7469c87ffe94b59c" providerId="LiveId" clId="{DCE0A1DA-9133-4D5D-8C61-3AF287B424BD}" dt="2022-12-03T22:15:04.218" v="4543"/>
        <pc:sldMkLst>
          <pc:docMk/>
          <pc:sldMk cId="2348802996" sldId="634"/>
        </pc:sldMkLst>
      </pc:sldChg>
      <pc:sldChg chg="add">
        <pc:chgData name="Damian T. Gordon" userId="7469c87ffe94b59c" providerId="LiveId" clId="{DCE0A1DA-9133-4D5D-8C61-3AF287B424BD}" dt="2022-12-03T22:14:06.779" v="4507"/>
        <pc:sldMkLst>
          <pc:docMk/>
          <pc:sldMk cId="2402930929" sldId="635"/>
        </pc:sldMkLst>
      </pc:sldChg>
      <pc:sldChg chg="add">
        <pc:chgData name="Damian T. Gordon" userId="7469c87ffe94b59c" providerId="LiveId" clId="{DCE0A1DA-9133-4D5D-8C61-3AF287B424BD}" dt="2022-12-03T22:14:38.278" v="4539"/>
        <pc:sldMkLst>
          <pc:docMk/>
          <pc:sldMk cId="4096022375" sldId="636"/>
        </pc:sldMkLst>
      </pc:sldChg>
      <pc:sldChg chg="addSp modSp add mod">
        <pc:chgData name="Damian T. Gordon" userId="7469c87ffe94b59c" providerId="LiveId" clId="{DCE0A1DA-9133-4D5D-8C61-3AF287B424BD}" dt="2022-12-03T22:33:22.742" v="4717" actId="20577"/>
        <pc:sldMkLst>
          <pc:docMk/>
          <pc:sldMk cId="2269491776" sldId="637"/>
        </pc:sldMkLst>
      </pc:sldChg>
      <pc:sldChg chg="add">
        <pc:chgData name="Damian T. Gordon" userId="7469c87ffe94b59c" providerId="LiveId" clId="{DCE0A1DA-9133-4D5D-8C61-3AF287B424BD}" dt="2022-12-03T23:06:33.716" v="4718"/>
        <pc:sldMkLst>
          <pc:docMk/>
          <pc:sldMk cId="2832173807" sldId="638"/>
        </pc:sldMkLst>
      </pc:sldChg>
      <pc:sldChg chg="addSp delSp modSp add mod">
        <pc:chgData name="Damian T. Gordon" userId="7469c87ffe94b59c" providerId="LiveId" clId="{DCE0A1DA-9133-4D5D-8C61-3AF287B424BD}" dt="2022-12-04T13:24:47.345" v="5005" actId="207"/>
        <pc:sldMkLst>
          <pc:docMk/>
          <pc:sldMk cId="37018965" sldId="639"/>
        </pc:sldMkLst>
      </pc:sldChg>
      <pc:sldMasterChg chg="delSldLayout">
        <pc:chgData name="Damian T. Gordon" userId="7469c87ffe94b59c" providerId="LiveId" clId="{DCE0A1DA-9133-4D5D-8C61-3AF287B424BD}" dt="2022-12-03T13:31:21.658" v="1622" actId="47"/>
        <pc:sldMasterMkLst>
          <pc:docMk/>
          <pc:sldMasterMk cId="0" sldId="2147483659"/>
        </pc:sldMasterMkLst>
        <pc:sldLayoutChg chg="del">
          <pc:chgData name="Damian T. Gordon" userId="7469c87ffe94b59c" providerId="LiveId" clId="{DCE0A1DA-9133-4D5D-8C61-3AF287B424BD}" dt="2022-12-03T13:31:21.658" v="1622" actId="47"/>
          <pc:sldLayoutMkLst>
            <pc:docMk/>
            <pc:sldMasterMk cId="0" sldId="2147483659"/>
            <pc:sldLayoutMk cId="641006439" sldId="2147483660"/>
          </pc:sldLayoutMkLst>
        </pc:sldLayoutChg>
      </pc:sldMasterChg>
    </pc:docChg>
  </pc:docChgLst>
  <pc:docChgLst>
    <pc:chgData name="Damian T. Gordon" userId="7469c87ffe94b59c" providerId="LiveId" clId="{DC16CA6D-8479-489F-A69E-2069D6C18A4B}"/>
    <pc:docChg chg="undo custSel addSld delSld modSld sldOrd">
      <pc:chgData name="Damian T. Gordon" userId="7469c87ffe94b59c" providerId="LiveId" clId="{DC16CA6D-8479-489F-A69E-2069D6C18A4B}" dt="2022-11-26T23:08:50.437" v="1087"/>
      <pc:docMkLst>
        <pc:docMk/>
      </pc:docMkLst>
      <pc:sldChg chg="addSp delSp modSp mod">
        <pc:chgData name="Damian T. Gordon" userId="7469c87ffe94b59c" providerId="LiveId" clId="{DC16CA6D-8479-489F-A69E-2069D6C18A4B}" dt="2022-11-26T23:06:02.324" v="999"/>
        <pc:sldMkLst>
          <pc:docMk/>
          <pc:sldMk cId="0" sldId="282"/>
        </pc:sldMkLst>
      </pc:sldChg>
      <pc:sldChg chg="addSp delSp modSp mod ord">
        <pc:chgData name="Damian T. Gordon" userId="7469c87ffe94b59c" providerId="LiveId" clId="{DC16CA6D-8479-489F-A69E-2069D6C18A4B}" dt="2022-11-26T23:07:24.478" v="1047"/>
        <pc:sldMkLst>
          <pc:docMk/>
          <pc:sldMk cId="3710827760" sldId="332"/>
        </pc:sldMkLst>
      </pc:sldChg>
      <pc:sldChg chg="addSp delSp modSp mod">
        <pc:chgData name="Damian T. Gordon" userId="7469c87ffe94b59c" providerId="LiveId" clId="{DC16CA6D-8479-489F-A69E-2069D6C18A4B}" dt="2022-11-26T23:08:08.993" v="1063"/>
        <pc:sldMkLst>
          <pc:docMk/>
          <pc:sldMk cId="335508428" sldId="334"/>
        </pc:sldMkLst>
      </pc:sldChg>
      <pc:sldChg chg="addSp delSp modSp mod">
        <pc:chgData name="Damian T. Gordon" userId="7469c87ffe94b59c" providerId="LiveId" clId="{DC16CA6D-8479-489F-A69E-2069D6C18A4B}" dt="2022-11-26T23:08:16.265" v="1067"/>
        <pc:sldMkLst>
          <pc:docMk/>
          <pc:sldMk cId="1722961499" sldId="338"/>
        </pc:sldMkLst>
      </pc:sldChg>
      <pc:sldChg chg="addSp delSp modSp mod">
        <pc:chgData name="Damian T. Gordon" userId="7469c87ffe94b59c" providerId="LiveId" clId="{DC16CA6D-8479-489F-A69E-2069D6C18A4B}" dt="2022-11-26T23:08:18.985" v="1069"/>
        <pc:sldMkLst>
          <pc:docMk/>
          <pc:sldMk cId="1402777499" sldId="339"/>
        </pc:sldMkLst>
      </pc:sldChg>
      <pc:sldChg chg="addSp delSp modSp mod">
        <pc:chgData name="Damian T. Gordon" userId="7469c87ffe94b59c" providerId="LiveId" clId="{DC16CA6D-8479-489F-A69E-2069D6C18A4B}" dt="2022-11-26T23:08:21.648" v="1071"/>
        <pc:sldMkLst>
          <pc:docMk/>
          <pc:sldMk cId="943047796" sldId="341"/>
        </pc:sldMkLst>
      </pc:sldChg>
      <pc:sldChg chg="addSp delSp modSp mod">
        <pc:chgData name="Damian T. Gordon" userId="7469c87ffe94b59c" providerId="LiveId" clId="{DC16CA6D-8479-489F-A69E-2069D6C18A4B}" dt="2022-11-26T23:08:11.441" v="1065"/>
        <pc:sldMkLst>
          <pc:docMk/>
          <pc:sldMk cId="503893482" sldId="342"/>
        </pc:sldMkLst>
      </pc:sldChg>
      <pc:sldChg chg="addSp delSp modSp mod">
        <pc:chgData name="Damian T. Gordon" userId="7469c87ffe94b59c" providerId="LiveId" clId="{DC16CA6D-8479-489F-A69E-2069D6C18A4B}" dt="2022-11-26T23:08:34.788" v="1075" actId="478"/>
        <pc:sldMkLst>
          <pc:docMk/>
          <pc:sldMk cId="4076188691" sldId="343"/>
        </pc:sldMkLst>
      </pc:sldChg>
      <pc:sldChg chg="addSp delSp modSp mod">
        <pc:chgData name="Damian T. Gordon" userId="7469c87ffe94b59c" providerId="LiveId" clId="{DC16CA6D-8479-489F-A69E-2069D6C18A4B}" dt="2022-11-26T23:08:37.920" v="1077"/>
        <pc:sldMkLst>
          <pc:docMk/>
          <pc:sldMk cId="990403878" sldId="345"/>
        </pc:sldMkLst>
      </pc:sldChg>
      <pc:sldChg chg="addSp delSp modSp mod">
        <pc:chgData name="Damian T. Gordon" userId="7469c87ffe94b59c" providerId="LiveId" clId="{DC16CA6D-8479-489F-A69E-2069D6C18A4B}" dt="2022-11-26T23:08:40.627" v="1079"/>
        <pc:sldMkLst>
          <pc:docMk/>
          <pc:sldMk cId="2900740090" sldId="346"/>
        </pc:sldMkLst>
      </pc:sldChg>
      <pc:sldChg chg="addSp delSp modSp mod">
        <pc:chgData name="Damian T. Gordon" userId="7469c87ffe94b59c" providerId="LiveId" clId="{DC16CA6D-8479-489F-A69E-2069D6C18A4B}" dt="2022-11-26T23:08:43.199" v="1081"/>
        <pc:sldMkLst>
          <pc:docMk/>
          <pc:sldMk cId="962031745" sldId="347"/>
        </pc:sldMkLst>
      </pc:sldChg>
      <pc:sldChg chg="addSp delSp modSp mod">
        <pc:chgData name="Damian T. Gordon" userId="7469c87ffe94b59c" providerId="LiveId" clId="{DC16CA6D-8479-489F-A69E-2069D6C18A4B}" dt="2022-11-26T23:08:45.664" v="1083"/>
        <pc:sldMkLst>
          <pc:docMk/>
          <pc:sldMk cId="2355248985" sldId="348"/>
        </pc:sldMkLst>
      </pc:sldChg>
      <pc:sldChg chg="addSp delSp modSp mod">
        <pc:chgData name="Damian T. Gordon" userId="7469c87ffe94b59c" providerId="LiveId" clId="{DC16CA6D-8479-489F-A69E-2069D6C18A4B}" dt="2022-11-26T23:08:48.070" v="1085"/>
        <pc:sldMkLst>
          <pc:docMk/>
          <pc:sldMk cId="2716145067" sldId="349"/>
        </pc:sldMkLst>
      </pc:sldChg>
      <pc:sldChg chg="del">
        <pc:chgData name="Damian T. Gordon" userId="7469c87ffe94b59c" providerId="LiveId" clId="{DC16CA6D-8479-489F-A69E-2069D6C18A4B}" dt="2022-11-26T19:50:07.350" v="3" actId="47"/>
        <pc:sldMkLst>
          <pc:docMk/>
          <pc:sldMk cId="826758893" sldId="350"/>
        </pc:sldMkLst>
      </pc:sldChg>
      <pc:sldChg chg="addSp delSp modSp mod ord">
        <pc:chgData name="Damian T. Gordon" userId="7469c87ffe94b59c" providerId="LiveId" clId="{DC16CA6D-8479-489F-A69E-2069D6C18A4B}" dt="2022-11-26T23:06:00.112" v="997"/>
        <pc:sldMkLst>
          <pc:docMk/>
          <pc:sldMk cId="51277077" sldId="504"/>
        </pc:sldMkLst>
      </pc:sldChg>
      <pc:sldChg chg="addSp delSp modSp mod">
        <pc:chgData name="Damian T. Gordon" userId="7469c87ffe94b59c" providerId="LiveId" clId="{DC16CA6D-8479-489F-A69E-2069D6C18A4B}" dt="2022-11-26T23:05:49.817" v="990"/>
        <pc:sldMkLst>
          <pc:docMk/>
          <pc:sldMk cId="4157610836" sldId="505"/>
        </pc:sldMkLst>
      </pc:sldChg>
      <pc:sldChg chg="addSp delSp modSp mod">
        <pc:chgData name="Damian T. Gordon" userId="7469c87ffe94b59c" providerId="LiveId" clId="{DC16CA6D-8479-489F-A69E-2069D6C18A4B}" dt="2022-11-26T23:05:48.666" v="989"/>
        <pc:sldMkLst>
          <pc:docMk/>
          <pc:sldMk cId="2593117885" sldId="506"/>
        </pc:sldMkLst>
      </pc:sldChg>
      <pc:sldChg chg="addSp delSp modSp mod">
        <pc:chgData name="Damian T. Gordon" userId="7469c87ffe94b59c" providerId="LiveId" clId="{DC16CA6D-8479-489F-A69E-2069D6C18A4B}" dt="2022-11-26T23:05:46.157" v="987"/>
        <pc:sldMkLst>
          <pc:docMk/>
          <pc:sldMk cId="778869862" sldId="507"/>
        </pc:sldMkLst>
      </pc:sldChg>
      <pc:sldChg chg="addSp delSp modSp mod">
        <pc:chgData name="Damian T. Gordon" userId="7469c87ffe94b59c" providerId="LiveId" clId="{DC16CA6D-8479-489F-A69E-2069D6C18A4B}" dt="2022-11-26T23:05:47.442" v="988"/>
        <pc:sldMkLst>
          <pc:docMk/>
          <pc:sldMk cId="179652731" sldId="508"/>
        </pc:sldMkLst>
      </pc:sldChg>
      <pc:sldChg chg="addSp delSp modSp mod">
        <pc:chgData name="Damian T. Gordon" userId="7469c87ffe94b59c" providerId="LiveId" clId="{DC16CA6D-8479-489F-A69E-2069D6C18A4B}" dt="2022-11-26T23:05:44.896" v="986"/>
        <pc:sldMkLst>
          <pc:docMk/>
          <pc:sldMk cId="2207224298" sldId="509"/>
        </pc:sldMkLst>
      </pc:sldChg>
      <pc:sldChg chg="addSp delSp modSp mod">
        <pc:chgData name="Damian T. Gordon" userId="7469c87ffe94b59c" providerId="LiveId" clId="{DC16CA6D-8479-489F-A69E-2069D6C18A4B}" dt="2022-11-26T23:05:43.664" v="985"/>
        <pc:sldMkLst>
          <pc:docMk/>
          <pc:sldMk cId="4194611984" sldId="510"/>
        </pc:sldMkLst>
      </pc:sldChg>
      <pc:sldChg chg="addSp delSp modSp mod">
        <pc:chgData name="Damian T. Gordon" userId="7469c87ffe94b59c" providerId="LiveId" clId="{DC16CA6D-8479-489F-A69E-2069D6C18A4B}" dt="2022-11-26T23:05:40.853" v="984"/>
        <pc:sldMkLst>
          <pc:docMk/>
          <pc:sldMk cId="3794848399" sldId="511"/>
        </pc:sldMkLst>
      </pc:sldChg>
      <pc:sldChg chg="addSp delSp modSp mod">
        <pc:chgData name="Damian T. Gordon" userId="7469c87ffe94b59c" providerId="LiveId" clId="{DC16CA6D-8479-489F-A69E-2069D6C18A4B}" dt="2022-11-26T23:06:54.816" v="1025"/>
        <pc:sldMkLst>
          <pc:docMk/>
          <pc:sldMk cId="521301265" sldId="535"/>
        </pc:sldMkLst>
      </pc:sldChg>
      <pc:sldChg chg="addSp delSp modSp mod">
        <pc:chgData name="Damian T. Gordon" userId="7469c87ffe94b59c" providerId="LiveId" clId="{DC16CA6D-8479-489F-A69E-2069D6C18A4B}" dt="2022-11-26T23:05:54.492" v="992"/>
        <pc:sldMkLst>
          <pc:docMk/>
          <pc:sldMk cId="2689713019" sldId="536"/>
        </pc:sldMkLst>
      </pc:sldChg>
      <pc:sldChg chg="addSp delSp modSp mod">
        <pc:chgData name="Damian T. Gordon" userId="7469c87ffe94b59c" providerId="LiveId" clId="{DC16CA6D-8479-489F-A69E-2069D6C18A4B}" dt="2022-11-26T23:05:38.233" v="983" actId="1035"/>
        <pc:sldMkLst>
          <pc:docMk/>
          <pc:sldMk cId="626902776" sldId="537"/>
        </pc:sldMkLst>
      </pc:sldChg>
      <pc:sldChg chg="addSp delSp modSp mod">
        <pc:chgData name="Damian T. Gordon" userId="7469c87ffe94b59c" providerId="LiveId" clId="{DC16CA6D-8479-489F-A69E-2069D6C18A4B}" dt="2022-11-26T23:08:04.317" v="1059"/>
        <pc:sldMkLst>
          <pc:docMk/>
          <pc:sldMk cId="4068820455" sldId="538"/>
        </pc:sldMkLst>
      </pc:sldChg>
      <pc:sldChg chg="addSp delSp modSp mod ord">
        <pc:chgData name="Damian T. Gordon" userId="7469c87ffe94b59c" providerId="LiveId" clId="{DC16CA6D-8479-489F-A69E-2069D6C18A4B}" dt="2022-11-26T23:07:59.718" v="1055"/>
        <pc:sldMkLst>
          <pc:docMk/>
          <pc:sldMk cId="3580002514" sldId="539"/>
        </pc:sldMkLst>
      </pc:sldChg>
      <pc:sldChg chg="addSp delSp modSp add mod">
        <pc:chgData name="Damian T. Gordon" userId="7469c87ffe94b59c" providerId="LiveId" clId="{DC16CA6D-8479-489F-A69E-2069D6C18A4B}" dt="2022-11-26T23:05:51.025" v="991"/>
        <pc:sldMkLst>
          <pc:docMk/>
          <pc:sldMk cId="653528745" sldId="540"/>
        </pc:sldMkLst>
      </pc:sldChg>
      <pc:sldChg chg="addSp delSp modSp add mod ord">
        <pc:chgData name="Damian T. Gordon" userId="7469c87ffe94b59c" providerId="LiveId" clId="{DC16CA6D-8479-489F-A69E-2069D6C18A4B}" dt="2022-11-26T23:08:02.103" v="1057"/>
        <pc:sldMkLst>
          <pc:docMk/>
          <pc:sldMk cId="163529143" sldId="541"/>
        </pc:sldMkLst>
      </pc:sldChg>
      <pc:sldChg chg="addSp delSp modSp add mod">
        <pc:chgData name="Damian T. Gordon" userId="7469c87ffe94b59c" providerId="LiveId" clId="{DC16CA6D-8479-489F-A69E-2069D6C18A4B}" dt="2022-11-26T23:05:55.605" v="993"/>
        <pc:sldMkLst>
          <pc:docMk/>
          <pc:sldMk cId="3749720484" sldId="542"/>
        </pc:sldMkLst>
      </pc:sldChg>
      <pc:sldChg chg="addSp delSp modSp add mod">
        <pc:chgData name="Damian T. Gordon" userId="7469c87ffe94b59c" providerId="LiveId" clId="{DC16CA6D-8479-489F-A69E-2069D6C18A4B}" dt="2022-11-26T23:05:58.972" v="996"/>
        <pc:sldMkLst>
          <pc:docMk/>
          <pc:sldMk cId="3300709311" sldId="543"/>
        </pc:sldMkLst>
      </pc:sldChg>
      <pc:sldChg chg="addSp delSp modSp add mod">
        <pc:chgData name="Damian T. Gordon" userId="7469c87ffe94b59c" providerId="LiveId" clId="{DC16CA6D-8479-489F-A69E-2069D6C18A4B}" dt="2022-11-26T23:05:57.843" v="995"/>
        <pc:sldMkLst>
          <pc:docMk/>
          <pc:sldMk cId="3456527299" sldId="544"/>
        </pc:sldMkLst>
      </pc:sldChg>
      <pc:sldChg chg="addSp delSp modSp add mod ord">
        <pc:chgData name="Damian T. Gordon" userId="7469c87ffe94b59c" providerId="LiveId" clId="{DC16CA6D-8479-489F-A69E-2069D6C18A4B}" dt="2022-11-26T23:06:43.360" v="1023"/>
        <pc:sldMkLst>
          <pc:docMk/>
          <pc:sldMk cId="1633749370" sldId="545"/>
        </pc:sldMkLst>
      </pc:sldChg>
      <pc:sldChg chg="addSp delSp modSp add mod">
        <pc:chgData name="Damian T. Gordon" userId="7469c87ffe94b59c" providerId="LiveId" clId="{DC16CA6D-8479-489F-A69E-2069D6C18A4B}" dt="2022-11-26T23:06:41.273" v="1021"/>
        <pc:sldMkLst>
          <pc:docMk/>
          <pc:sldMk cId="774289775" sldId="546"/>
        </pc:sldMkLst>
      </pc:sldChg>
      <pc:sldChg chg="addSp delSp modSp add mod ord">
        <pc:chgData name="Damian T. Gordon" userId="7469c87ffe94b59c" providerId="LiveId" clId="{DC16CA6D-8479-489F-A69E-2069D6C18A4B}" dt="2022-11-26T23:06:39.573" v="1020"/>
        <pc:sldMkLst>
          <pc:docMk/>
          <pc:sldMk cId="2965433998" sldId="547"/>
        </pc:sldMkLst>
      </pc:sldChg>
      <pc:sldChg chg="addSp delSp modSp add mod">
        <pc:chgData name="Damian T. Gordon" userId="7469c87ffe94b59c" providerId="LiveId" clId="{DC16CA6D-8479-489F-A69E-2069D6C18A4B}" dt="2022-11-26T23:07:57.361" v="1053"/>
        <pc:sldMkLst>
          <pc:docMk/>
          <pc:sldMk cId="3711518118" sldId="548"/>
        </pc:sldMkLst>
      </pc:sldChg>
      <pc:sldChg chg="add del">
        <pc:chgData name="Damian T. Gordon" userId="7469c87ffe94b59c" providerId="LiveId" clId="{DC16CA6D-8479-489F-A69E-2069D6C18A4B}" dt="2022-11-26T22:38:34.984" v="507" actId="47"/>
        <pc:sldMkLst>
          <pc:docMk/>
          <pc:sldMk cId="2398505303" sldId="549"/>
        </pc:sldMkLst>
      </pc:sldChg>
      <pc:sldChg chg="addSp delSp modSp add mod ord">
        <pc:chgData name="Damian T. Gordon" userId="7469c87ffe94b59c" providerId="LiveId" clId="{DC16CA6D-8479-489F-A69E-2069D6C18A4B}" dt="2022-11-26T23:06:38.459" v="1019"/>
        <pc:sldMkLst>
          <pc:docMk/>
          <pc:sldMk cId="2974053508" sldId="550"/>
        </pc:sldMkLst>
      </pc:sldChg>
      <pc:sldChg chg="addSp delSp modSp add mod">
        <pc:chgData name="Damian T. Gordon" userId="7469c87ffe94b59c" providerId="LiveId" clId="{DC16CA6D-8479-489F-A69E-2069D6C18A4B}" dt="2022-11-26T23:06:37.346" v="1018"/>
        <pc:sldMkLst>
          <pc:docMk/>
          <pc:sldMk cId="2797477088" sldId="551"/>
        </pc:sldMkLst>
      </pc:sldChg>
      <pc:sldChg chg="addSp delSp modSp add mod">
        <pc:chgData name="Damian T. Gordon" userId="7469c87ffe94b59c" providerId="LiveId" clId="{DC16CA6D-8479-489F-A69E-2069D6C18A4B}" dt="2022-11-26T23:06:36.244" v="1017"/>
        <pc:sldMkLst>
          <pc:docMk/>
          <pc:sldMk cId="788403874" sldId="552"/>
        </pc:sldMkLst>
      </pc:sldChg>
      <pc:sldChg chg="addSp delSp modSp add mod">
        <pc:chgData name="Damian T. Gordon" userId="7469c87ffe94b59c" providerId="LiveId" clId="{DC16CA6D-8479-489F-A69E-2069D6C18A4B}" dt="2022-11-26T23:06:35.186" v="1016"/>
        <pc:sldMkLst>
          <pc:docMk/>
          <pc:sldMk cId="2682401958" sldId="553"/>
        </pc:sldMkLst>
      </pc:sldChg>
      <pc:sldChg chg="addSp delSp modSp add mod">
        <pc:chgData name="Damian T. Gordon" userId="7469c87ffe94b59c" providerId="LiveId" clId="{DC16CA6D-8479-489F-A69E-2069D6C18A4B}" dt="2022-11-26T23:06:33.957" v="1015"/>
        <pc:sldMkLst>
          <pc:docMk/>
          <pc:sldMk cId="2631618780" sldId="554"/>
        </pc:sldMkLst>
      </pc:sldChg>
      <pc:sldChg chg="addSp delSp modSp add mod">
        <pc:chgData name="Damian T. Gordon" userId="7469c87ffe94b59c" providerId="LiveId" clId="{DC16CA6D-8479-489F-A69E-2069D6C18A4B}" dt="2022-11-26T23:06:32.788" v="1014"/>
        <pc:sldMkLst>
          <pc:docMk/>
          <pc:sldMk cId="877824477" sldId="555"/>
        </pc:sldMkLst>
      </pc:sldChg>
      <pc:sldChg chg="addSp delSp modSp add mod">
        <pc:chgData name="Damian T. Gordon" userId="7469c87ffe94b59c" providerId="LiveId" clId="{DC16CA6D-8479-489F-A69E-2069D6C18A4B}" dt="2022-11-26T23:06:31.665" v="1013"/>
        <pc:sldMkLst>
          <pc:docMk/>
          <pc:sldMk cId="396561260" sldId="556"/>
        </pc:sldMkLst>
      </pc:sldChg>
      <pc:sldChg chg="addSp delSp modSp add mod ord">
        <pc:chgData name="Damian T. Gordon" userId="7469c87ffe94b59c" providerId="LiveId" clId="{DC16CA6D-8479-489F-A69E-2069D6C18A4B}" dt="2022-11-26T23:06:30.541" v="1012"/>
        <pc:sldMkLst>
          <pc:docMk/>
          <pc:sldMk cId="3431302937" sldId="557"/>
        </pc:sldMkLst>
      </pc:sldChg>
      <pc:sldChg chg="addSp delSp modSp add mod">
        <pc:chgData name="Damian T. Gordon" userId="7469c87ffe94b59c" providerId="LiveId" clId="{DC16CA6D-8479-489F-A69E-2069D6C18A4B}" dt="2022-11-26T23:06:28.724" v="1011"/>
        <pc:sldMkLst>
          <pc:docMk/>
          <pc:sldMk cId="2698718447" sldId="558"/>
        </pc:sldMkLst>
      </pc:sldChg>
      <pc:sldChg chg="addSp delSp modSp add mod">
        <pc:chgData name="Damian T. Gordon" userId="7469c87ffe94b59c" providerId="LiveId" clId="{DC16CA6D-8479-489F-A69E-2069D6C18A4B}" dt="2022-11-26T23:07:52.558" v="1049"/>
        <pc:sldMkLst>
          <pc:docMk/>
          <pc:sldMk cId="1621391342" sldId="559"/>
        </pc:sldMkLst>
      </pc:sldChg>
      <pc:sldChg chg="addSp delSp modSp add mod">
        <pc:chgData name="Damian T. Gordon" userId="7469c87ffe94b59c" providerId="LiveId" clId="{DC16CA6D-8479-489F-A69E-2069D6C18A4B}" dt="2022-11-26T23:07:54.977" v="1051"/>
        <pc:sldMkLst>
          <pc:docMk/>
          <pc:sldMk cId="726373052" sldId="560"/>
        </pc:sldMkLst>
      </pc:sldChg>
      <pc:sldChg chg="addSp delSp modSp add mod ord">
        <pc:chgData name="Damian T. Gordon" userId="7469c87ffe94b59c" providerId="LiveId" clId="{DC16CA6D-8479-489F-A69E-2069D6C18A4B}" dt="2022-11-26T23:05:56.776" v="994"/>
        <pc:sldMkLst>
          <pc:docMk/>
          <pc:sldMk cId="718646268" sldId="561"/>
        </pc:sldMkLst>
      </pc:sldChg>
      <pc:sldChg chg="addSp delSp modSp add mod ord">
        <pc:chgData name="Damian T. Gordon" userId="7469c87ffe94b59c" providerId="LiveId" clId="{DC16CA6D-8479-489F-A69E-2069D6C18A4B}" dt="2022-11-26T23:08:50.437" v="1087"/>
        <pc:sldMkLst>
          <pc:docMk/>
          <pc:sldMk cId="274393934" sldId="562"/>
        </pc:sldMkLst>
      </pc:sldChg>
      <pc:sldChg chg="addSp delSp modSp add mod">
        <pc:chgData name="Damian T. Gordon" userId="7469c87ffe94b59c" providerId="LiveId" clId="{DC16CA6D-8479-489F-A69E-2069D6C18A4B}" dt="2022-11-26T23:08:06.662" v="1061"/>
        <pc:sldMkLst>
          <pc:docMk/>
          <pc:sldMk cId="4100753929" sldId="563"/>
        </pc:sldMkLst>
      </pc:sldChg>
      <pc:sldChg chg="addSp delSp modSp add mod">
        <pc:chgData name="Damian T. Gordon" userId="7469c87ffe94b59c" providerId="LiveId" clId="{DC16CA6D-8479-489F-A69E-2069D6C18A4B}" dt="2022-11-26T23:07:22.057" v="1045"/>
        <pc:sldMkLst>
          <pc:docMk/>
          <pc:sldMk cId="2466478851" sldId="564"/>
        </pc:sldMkLst>
      </pc:sldChg>
      <pc:sldChg chg="modSp add del mod">
        <pc:chgData name="Damian T. Gordon" userId="7469c87ffe94b59c" providerId="LiveId" clId="{DC16CA6D-8479-489F-A69E-2069D6C18A4B}" dt="2022-11-26T22:51:47.777" v="726" actId="47"/>
        <pc:sldMkLst>
          <pc:docMk/>
          <pc:sldMk cId="2277235317" sldId="565"/>
        </pc:sldMkLst>
      </pc:sldChg>
      <pc:sldChg chg="addSp delSp modSp add mod ord">
        <pc:chgData name="Damian T. Gordon" userId="7469c87ffe94b59c" providerId="LiveId" clId="{DC16CA6D-8479-489F-A69E-2069D6C18A4B}" dt="2022-11-26T23:07:19.651" v="1043"/>
        <pc:sldMkLst>
          <pc:docMk/>
          <pc:sldMk cId="1022590058" sldId="566"/>
        </pc:sldMkLst>
      </pc:sldChg>
      <pc:sldChg chg="addSp delSp modSp add mod">
        <pc:chgData name="Damian T. Gordon" userId="7469c87ffe94b59c" providerId="LiveId" clId="{DC16CA6D-8479-489F-A69E-2069D6C18A4B}" dt="2022-11-26T23:07:16.750" v="1041"/>
        <pc:sldMkLst>
          <pc:docMk/>
          <pc:sldMk cId="2690241086" sldId="567"/>
        </pc:sldMkLst>
      </pc:sldChg>
      <pc:sldChg chg="addSp delSp modSp add mod">
        <pc:chgData name="Damian T. Gordon" userId="7469c87ffe94b59c" providerId="LiveId" clId="{DC16CA6D-8479-489F-A69E-2069D6C18A4B}" dt="2022-11-26T23:07:14.405" v="1039"/>
        <pc:sldMkLst>
          <pc:docMk/>
          <pc:sldMk cId="181312820" sldId="568"/>
        </pc:sldMkLst>
      </pc:sldChg>
      <pc:sldChg chg="addSp delSp modSp add mod">
        <pc:chgData name="Damian T. Gordon" userId="7469c87ffe94b59c" providerId="LiveId" clId="{DC16CA6D-8479-489F-A69E-2069D6C18A4B}" dt="2022-11-26T23:07:12.064" v="1037"/>
        <pc:sldMkLst>
          <pc:docMk/>
          <pc:sldMk cId="172628181" sldId="569"/>
        </pc:sldMkLst>
      </pc:sldChg>
      <pc:sldChg chg="addSp delSp modSp add mod">
        <pc:chgData name="Damian T. Gordon" userId="7469c87ffe94b59c" providerId="LiveId" clId="{DC16CA6D-8479-489F-A69E-2069D6C18A4B}" dt="2022-11-26T23:07:09.703" v="1035"/>
        <pc:sldMkLst>
          <pc:docMk/>
          <pc:sldMk cId="3771019264" sldId="570"/>
        </pc:sldMkLst>
      </pc:sldChg>
      <pc:sldChg chg="addSp delSp modSp add mod">
        <pc:chgData name="Damian T. Gordon" userId="7469c87ffe94b59c" providerId="LiveId" clId="{DC16CA6D-8479-489F-A69E-2069D6C18A4B}" dt="2022-11-26T23:07:07.114" v="1033"/>
        <pc:sldMkLst>
          <pc:docMk/>
          <pc:sldMk cId="3658514282" sldId="571"/>
        </pc:sldMkLst>
      </pc:sldChg>
      <pc:sldChg chg="addSp delSp modSp add mod">
        <pc:chgData name="Damian T. Gordon" userId="7469c87ffe94b59c" providerId="LiveId" clId="{DC16CA6D-8479-489F-A69E-2069D6C18A4B}" dt="2022-11-26T23:07:04.283" v="1031"/>
        <pc:sldMkLst>
          <pc:docMk/>
          <pc:sldMk cId="2708415579" sldId="572"/>
        </pc:sldMkLst>
      </pc:sldChg>
      <pc:sldChg chg="addSp delSp modSp add mod">
        <pc:chgData name="Damian T. Gordon" userId="7469c87ffe94b59c" providerId="LiveId" clId="{DC16CA6D-8479-489F-A69E-2069D6C18A4B}" dt="2022-11-26T23:07:01.841" v="1029"/>
        <pc:sldMkLst>
          <pc:docMk/>
          <pc:sldMk cId="1760298219" sldId="573"/>
        </pc:sldMkLst>
      </pc:sldChg>
      <pc:sldChg chg="addSp delSp modSp add mod">
        <pc:chgData name="Damian T. Gordon" userId="7469c87ffe94b59c" providerId="LiveId" clId="{DC16CA6D-8479-489F-A69E-2069D6C18A4B}" dt="2022-11-26T23:06:58.430" v="1027"/>
        <pc:sldMkLst>
          <pc:docMk/>
          <pc:sldMk cId="559204574" sldId="5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51F8F-B284-4BEA-A327-9F5088481FA6}"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32B68DD6-A1EC-4DA5-A1E3-10EF338C937A}">
      <dgm:prSet/>
      <dgm:spPr>
        <a:ln>
          <a:solidFill>
            <a:schemeClr val="accent5">
              <a:lumMod val="75000"/>
            </a:schemeClr>
          </a:solidFill>
        </a:ln>
      </dgm:spPr>
      <dgm:t>
        <a:bodyPr/>
        <a:lstStyle/>
        <a:p>
          <a:r>
            <a:rPr lang="en-US" dirty="0"/>
            <a:t>1. Several elements and materials are used to support instructional content.</a:t>
          </a:r>
        </a:p>
      </dgm:t>
    </dgm:pt>
    <dgm:pt modelId="{EB006CF7-2091-473F-B6C2-504D8BF9EB83}" type="parTrans" cxnId="{05105C05-5F33-4136-9AA0-5A289AEE1C02}">
      <dgm:prSet/>
      <dgm:spPr/>
      <dgm:t>
        <a:bodyPr/>
        <a:lstStyle/>
        <a:p>
          <a:endParaRPr lang="en-US"/>
        </a:p>
      </dgm:t>
    </dgm:pt>
    <dgm:pt modelId="{5515C628-CD64-4BE3-9978-A9AC6EF4EE4E}" type="sibTrans" cxnId="{05105C05-5F33-4136-9AA0-5A289AEE1C02}">
      <dgm:prSet/>
      <dgm:spPr/>
      <dgm:t>
        <a:bodyPr/>
        <a:lstStyle/>
        <a:p>
          <a:endParaRPr lang="en-US"/>
        </a:p>
      </dgm:t>
    </dgm:pt>
    <dgm:pt modelId="{09F8C80D-D271-463E-B47F-09439C51A7EF}">
      <dgm:prSet/>
      <dgm:spPr>
        <a:ln>
          <a:solidFill>
            <a:schemeClr val="accent5">
              <a:lumMod val="75000"/>
            </a:schemeClr>
          </a:solidFill>
        </a:ln>
      </dgm:spPr>
      <dgm:t>
        <a:bodyPr/>
        <a:lstStyle/>
        <a:p>
          <a:r>
            <a:rPr lang="en-US" dirty="0"/>
            <a:t>2. Align tasks and objectives to learning goals. </a:t>
          </a:r>
        </a:p>
      </dgm:t>
    </dgm:pt>
    <dgm:pt modelId="{8D1EDD4D-6254-49B7-AAA1-4805F35C9160}" type="parTrans" cxnId="{AE282E42-D4AF-428B-B791-8FB0FD0793D5}">
      <dgm:prSet/>
      <dgm:spPr/>
      <dgm:t>
        <a:bodyPr/>
        <a:lstStyle/>
        <a:p>
          <a:endParaRPr lang="en-US"/>
        </a:p>
      </dgm:t>
    </dgm:pt>
    <dgm:pt modelId="{FE85170C-850A-466D-919F-CC95B1E39996}" type="sibTrans" cxnId="{AE282E42-D4AF-428B-B791-8FB0FD0793D5}">
      <dgm:prSet/>
      <dgm:spPr/>
      <dgm:t>
        <a:bodyPr/>
        <a:lstStyle/>
        <a:p>
          <a:endParaRPr lang="en-US"/>
        </a:p>
      </dgm:t>
    </dgm:pt>
    <dgm:pt modelId="{C71B936E-84BD-47CA-8717-335D8CB7413B}">
      <dgm:prSet/>
      <dgm:spPr>
        <a:ln>
          <a:solidFill>
            <a:schemeClr val="accent5">
              <a:lumMod val="75000"/>
            </a:schemeClr>
          </a:solidFill>
        </a:ln>
      </dgm:spPr>
      <dgm:t>
        <a:bodyPr/>
        <a:lstStyle/>
        <a:p>
          <a:r>
            <a:rPr lang="en-US" dirty="0"/>
            <a:t>3. Instruction is concept-focused and principle-driven.</a:t>
          </a:r>
        </a:p>
      </dgm:t>
    </dgm:pt>
    <dgm:pt modelId="{FB22B818-DBF5-46B0-AC7B-B7FBC366EE4D}" type="parTrans" cxnId="{C8C99810-DD1A-4206-9FC2-A3B61761EFAB}">
      <dgm:prSet/>
      <dgm:spPr/>
      <dgm:t>
        <a:bodyPr/>
        <a:lstStyle/>
        <a:p>
          <a:endParaRPr lang="en-US"/>
        </a:p>
      </dgm:t>
    </dgm:pt>
    <dgm:pt modelId="{0BCCCA37-77BC-4E97-9DA9-EDC7302DA5FE}" type="sibTrans" cxnId="{C8C99810-DD1A-4206-9FC2-A3B61761EFAB}">
      <dgm:prSet/>
      <dgm:spPr/>
      <dgm:t>
        <a:bodyPr/>
        <a:lstStyle/>
        <a:p>
          <a:endParaRPr lang="en-US"/>
        </a:p>
      </dgm:t>
    </dgm:pt>
    <dgm:pt modelId="{522BD5C8-BE87-4B2B-A5D5-E2B06D186E17}" type="pres">
      <dgm:prSet presAssocID="{F1751F8F-B284-4BEA-A327-9F5088481FA6}" presName="hierChild1" presStyleCnt="0">
        <dgm:presLayoutVars>
          <dgm:chPref val="1"/>
          <dgm:dir/>
          <dgm:animOne val="branch"/>
          <dgm:animLvl val="lvl"/>
          <dgm:resizeHandles/>
        </dgm:presLayoutVars>
      </dgm:prSet>
      <dgm:spPr/>
    </dgm:pt>
    <dgm:pt modelId="{D45D58A7-B12E-4A55-9341-5A21ED3730B0}" type="pres">
      <dgm:prSet presAssocID="{32B68DD6-A1EC-4DA5-A1E3-10EF338C937A}" presName="hierRoot1" presStyleCnt="0"/>
      <dgm:spPr/>
    </dgm:pt>
    <dgm:pt modelId="{ADF5FCB2-B020-46F4-A085-EC0070EFA060}" type="pres">
      <dgm:prSet presAssocID="{32B68DD6-A1EC-4DA5-A1E3-10EF338C937A}" presName="composite" presStyleCnt="0"/>
      <dgm:spPr/>
    </dgm:pt>
    <dgm:pt modelId="{3B666DC7-438D-4CED-98C7-583666AE673D}" type="pres">
      <dgm:prSet presAssocID="{32B68DD6-A1EC-4DA5-A1E3-10EF338C937A}" presName="background" presStyleLbl="node0" presStyleIdx="0" presStyleCnt="3"/>
      <dgm:spPr>
        <a:solidFill>
          <a:schemeClr val="accent5">
            <a:lumMod val="75000"/>
          </a:schemeClr>
        </a:solidFill>
      </dgm:spPr>
    </dgm:pt>
    <dgm:pt modelId="{07882FD8-1A4F-44D4-8F72-F3196E98B51E}" type="pres">
      <dgm:prSet presAssocID="{32B68DD6-A1EC-4DA5-A1E3-10EF338C937A}" presName="text" presStyleLbl="fgAcc0" presStyleIdx="0" presStyleCnt="3">
        <dgm:presLayoutVars>
          <dgm:chPref val="3"/>
        </dgm:presLayoutVars>
      </dgm:prSet>
      <dgm:spPr/>
    </dgm:pt>
    <dgm:pt modelId="{8D5AB239-788C-4F7D-A183-FFA6934369F0}" type="pres">
      <dgm:prSet presAssocID="{32B68DD6-A1EC-4DA5-A1E3-10EF338C937A}" presName="hierChild2" presStyleCnt="0"/>
      <dgm:spPr/>
    </dgm:pt>
    <dgm:pt modelId="{F3A2048C-F828-45DD-B192-618F90D5A1C7}" type="pres">
      <dgm:prSet presAssocID="{09F8C80D-D271-463E-B47F-09439C51A7EF}" presName="hierRoot1" presStyleCnt="0"/>
      <dgm:spPr/>
    </dgm:pt>
    <dgm:pt modelId="{CD26122E-49FF-4294-A069-036648BB29FF}" type="pres">
      <dgm:prSet presAssocID="{09F8C80D-D271-463E-B47F-09439C51A7EF}" presName="composite" presStyleCnt="0"/>
      <dgm:spPr/>
    </dgm:pt>
    <dgm:pt modelId="{E73AE75B-DD08-4B04-A6AD-F65F498D3475}" type="pres">
      <dgm:prSet presAssocID="{09F8C80D-D271-463E-B47F-09439C51A7EF}" presName="background" presStyleLbl="node0" presStyleIdx="1" presStyleCnt="3"/>
      <dgm:spPr>
        <a:solidFill>
          <a:schemeClr val="accent5">
            <a:lumMod val="75000"/>
          </a:schemeClr>
        </a:solidFill>
      </dgm:spPr>
    </dgm:pt>
    <dgm:pt modelId="{9B4577C9-9EBB-4B7C-9640-2CC16A46541F}" type="pres">
      <dgm:prSet presAssocID="{09F8C80D-D271-463E-B47F-09439C51A7EF}" presName="text" presStyleLbl="fgAcc0" presStyleIdx="1" presStyleCnt="3">
        <dgm:presLayoutVars>
          <dgm:chPref val="3"/>
        </dgm:presLayoutVars>
      </dgm:prSet>
      <dgm:spPr/>
    </dgm:pt>
    <dgm:pt modelId="{DC505BB8-5BA8-4A9B-9FF6-DEA10A1ED6DE}" type="pres">
      <dgm:prSet presAssocID="{09F8C80D-D271-463E-B47F-09439C51A7EF}" presName="hierChild2" presStyleCnt="0"/>
      <dgm:spPr/>
    </dgm:pt>
    <dgm:pt modelId="{D8CFFB11-96F0-4A4C-ACBB-FEB6D8D01E7C}" type="pres">
      <dgm:prSet presAssocID="{C71B936E-84BD-47CA-8717-335D8CB7413B}" presName="hierRoot1" presStyleCnt="0"/>
      <dgm:spPr/>
    </dgm:pt>
    <dgm:pt modelId="{FF5DB78D-FF86-42D4-96D6-47F34212FBE2}" type="pres">
      <dgm:prSet presAssocID="{C71B936E-84BD-47CA-8717-335D8CB7413B}" presName="composite" presStyleCnt="0"/>
      <dgm:spPr/>
    </dgm:pt>
    <dgm:pt modelId="{2F713777-2E47-46BE-A5DB-27982D7FFB05}" type="pres">
      <dgm:prSet presAssocID="{C71B936E-84BD-47CA-8717-335D8CB7413B}" presName="background" presStyleLbl="node0" presStyleIdx="2" presStyleCnt="3"/>
      <dgm:spPr>
        <a:solidFill>
          <a:schemeClr val="accent5">
            <a:lumMod val="75000"/>
          </a:schemeClr>
        </a:solidFill>
      </dgm:spPr>
    </dgm:pt>
    <dgm:pt modelId="{3B100B96-16AA-4375-A11D-789980E8F6B2}" type="pres">
      <dgm:prSet presAssocID="{C71B936E-84BD-47CA-8717-335D8CB7413B}" presName="text" presStyleLbl="fgAcc0" presStyleIdx="2" presStyleCnt="3">
        <dgm:presLayoutVars>
          <dgm:chPref val="3"/>
        </dgm:presLayoutVars>
      </dgm:prSet>
      <dgm:spPr/>
    </dgm:pt>
    <dgm:pt modelId="{6BB0A5BE-9A6F-407C-A031-D6ADEFABC407}" type="pres">
      <dgm:prSet presAssocID="{C71B936E-84BD-47CA-8717-335D8CB7413B}" presName="hierChild2" presStyleCnt="0"/>
      <dgm:spPr/>
    </dgm:pt>
  </dgm:ptLst>
  <dgm:cxnLst>
    <dgm:cxn modelId="{05105C05-5F33-4136-9AA0-5A289AEE1C02}" srcId="{F1751F8F-B284-4BEA-A327-9F5088481FA6}" destId="{32B68DD6-A1EC-4DA5-A1E3-10EF338C937A}" srcOrd="0" destOrd="0" parTransId="{EB006CF7-2091-473F-B6C2-504D8BF9EB83}" sibTransId="{5515C628-CD64-4BE3-9978-A9AC6EF4EE4E}"/>
    <dgm:cxn modelId="{C8C99810-DD1A-4206-9FC2-A3B61761EFAB}" srcId="{F1751F8F-B284-4BEA-A327-9F5088481FA6}" destId="{C71B936E-84BD-47CA-8717-335D8CB7413B}" srcOrd="2" destOrd="0" parTransId="{FB22B818-DBF5-46B0-AC7B-B7FBC366EE4D}" sibTransId="{0BCCCA37-77BC-4E97-9DA9-EDC7302DA5FE}"/>
    <dgm:cxn modelId="{17A6EE1E-2D3C-45DE-A5BC-68C1A8352F0A}" type="presOf" srcId="{C71B936E-84BD-47CA-8717-335D8CB7413B}" destId="{3B100B96-16AA-4375-A11D-789980E8F6B2}" srcOrd="0" destOrd="0" presId="urn:microsoft.com/office/officeart/2005/8/layout/hierarchy1"/>
    <dgm:cxn modelId="{AE282E42-D4AF-428B-B791-8FB0FD0793D5}" srcId="{F1751F8F-B284-4BEA-A327-9F5088481FA6}" destId="{09F8C80D-D271-463E-B47F-09439C51A7EF}" srcOrd="1" destOrd="0" parTransId="{8D1EDD4D-6254-49B7-AAA1-4805F35C9160}" sibTransId="{FE85170C-850A-466D-919F-CC95B1E39996}"/>
    <dgm:cxn modelId="{2EF6054E-F2F2-4D73-802D-911778332AF8}" type="presOf" srcId="{09F8C80D-D271-463E-B47F-09439C51A7EF}" destId="{9B4577C9-9EBB-4B7C-9640-2CC16A46541F}" srcOrd="0" destOrd="0" presId="urn:microsoft.com/office/officeart/2005/8/layout/hierarchy1"/>
    <dgm:cxn modelId="{FC753670-CD91-45B7-91D8-BCCAE3892AA9}" type="presOf" srcId="{32B68DD6-A1EC-4DA5-A1E3-10EF338C937A}" destId="{07882FD8-1A4F-44D4-8F72-F3196E98B51E}" srcOrd="0" destOrd="0" presId="urn:microsoft.com/office/officeart/2005/8/layout/hierarchy1"/>
    <dgm:cxn modelId="{452BB9F0-E7FE-4FE0-A2CA-18A1626F3005}" type="presOf" srcId="{F1751F8F-B284-4BEA-A327-9F5088481FA6}" destId="{522BD5C8-BE87-4B2B-A5D5-E2B06D186E17}" srcOrd="0" destOrd="0" presId="urn:microsoft.com/office/officeart/2005/8/layout/hierarchy1"/>
    <dgm:cxn modelId="{DA03CB17-0793-4BCE-9BF6-AA56155ABDA7}" type="presParOf" srcId="{522BD5C8-BE87-4B2B-A5D5-E2B06D186E17}" destId="{D45D58A7-B12E-4A55-9341-5A21ED3730B0}" srcOrd="0" destOrd="0" presId="urn:microsoft.com/office/officeart/2005/8/layout/hierarchy1"/>
    <dgm:cxn modelId="{F5B66213-C9F4-4A6A-9938-49B48DCDB10E}" type="presParOf" srcId="{D45D58A7-B12E-4A55-9341-5A21ED3730B0}" destId="{ADF5FCB2-B020-46F4-A085-EC0070EFA060}" srcOrd="0" destOrd="0" presId="urn:microsoft.com/office/officeart/2005/8/layout/hierarchy1"/>
    <dgm:cxn modelId="{2F416EE5-B95A-4A23-B393-02F8A225FBA5}" type="presParOf" srcId="{ADF5FCB2-B020-46F4-A085-EC0070EFA060}" destId="{3B666DC7-438D-4CED-98C7-583666AE673D}" srcOrd="0" destOrd="0" presId="urn:microsoft.com/office/officeart/2005/8/layout/hierarchy1"/>
    <dgm:cxn modelId="{DC8DB2EA-8F52-41F7-A928-6E55AB87577A}" type="presParOf" srcId="{ADF5FCB2-B020-46F4-A085-EC0070EFA060}" destId="{07882FD8-1A4F-44D4-8F72-F3196E98B51E}" srcOrd="1" destOrd="0" presId="urn:microsoft.com/office/officeart/2005/8/layout/hierarchy1"/>
    <dgm:cxn modelId="{C217942E-67DE-4BAE-8369-294DD7E07E07}" type="presParOf" srcId="{D45D58A7-B12E-4A55-9341-5A21ED3730B0}" destId="{8D5AB239-788C-4F7D-A183-FFA6934369F0}" srcOrd="1" destOrd="0" presId="urn:microsoft.com/office/officeart/2005/8/layout/hierarchy1"/>
    <dgm:cxn modelId="{B3313B37-FB47-4FC4-9DF3-A307774EEC7F}" type="presParOf" srcId="{522BD5C8-BE87-4B2B-A5D5-E2B06D186E17}" destId="{F3A2048C-F828-45DD-B192-618F90D5A1C7}" srcOrd="1" destOrd="0" presId="urn:microsoft.com/office/officeart/2005/8/layout/hierarchy1"/>
    <dgm:cxn modelId="{109F266F-AADE-400A-B315-A432C9671C89}" type="presParOf" srcId="{F3A2048C-F828-45DD-B192-618F90D5A1C7}" destId="{CD26122E-49FF-4294-A069-036648BB29FF}" srcOrd="0" destOrd="0" presId="urn:microsoft.com/office/officeart/2005/8/layout/hierarchy1"/>
    <dgm:cxn modelId="{0C11E71A-BCE3-4366-922C-D2B18B0EE3D1}" type="presParOf" srcId="{CD26122E-49FF-4294-A069-036648BB29FF}" destId="{E73AE75B-DD08-4B04-A6AD-F65F498D3475}" srcOrd="0" destOrd="0" presId="urn:microsoft.com/office/officeart/2005/8/layout/hierarchy1"/>
    <dgm:cxn modelId="{3F9C4CE9-9F47-4439-9F33-9E25BBC12E17}" type="presParOf" srcId="{CD26122E-49FF-4294-A069-036648BB29FF}" destId="{9B4577C9-9EBB-4B7C-9640-2CC16A46541F}" srcOrd="1" destOrd="0" presId="urn:microsoft.com/office/officeart/2005/8/layout/hierarchy1"/>
    <dgm:cxn modelId="{52FE6825-DBBC-4E8E-A7D4-8DCCC7C4E10D}" type="presParOf" srcId="{F3A2048C-F828-45DD-B192-618F90D5A1C7}" destId="{DC505BB8-5BA8-4A9B-9FF6-DEA10A1ED6DE}" srcOrd="1" destOrd="0" presId="urn:microsoft.com/office/officeart/2005/8/layout/hierarchy1"/>
    <dgm:cxn modelId="{647A8D50-A602-4A84-979D-46F2F6CFE192}" type="presParOf" srcId="{522BD5C8-BE87-4B2B-A5D5-E2B06D186E17}" destId="{D8CFFB11-96F0-4A4C-ACBB-FEB6D8D01E7C}" srcOrd="2" destOrd="0" presId="urn:microsoft.com/office/officeart/2005/8/layout/hierarchy1"/>
    <dgm:cxn modelId="{793EEA13-E87C-497A-9CDA-723FCC0C182C}" type="presParOf" srcId="{D8CFFB11-96F0-4A4C-ACBB-FEB6D8D01E7C}" destId="{FF5DB78D-FF86-42D4-96D6-47F34212FBE2}" srcOrd="0" destOrd="0" presId="urn:microsoft.com/office/officeart/2005/8/layout/hierarchy1"/>
    <dgm:cxn modelId="{BFE625CF-A070-4C2D-8A96-FC23993B23B9}" type="presParOf" srcId="{FF5DB78D-FF86-42D4-96D6-47F34212FBE2}" destId="{2F713777-2E47-46BE-A5DB-27982D7FFB05}" srcOrd="0" destOrd="0" presId="urn:microsoft.com/office/officeart/2005/8/layout/hierarchy1"/>
    <dgm:cxn modelId="{74F9A9E9-3873-47D4-87B5-9D90B995FED3}" type="presParOf" srcId="{FF5DB78D-FF86-42D4-96D6-47F34212FBE2}" destId="{3B100B96-16AA-4375-A11D-789980E8F6B2}" srcOrd="1" destOrd="0" presId="urn:microsoft.com/office/officeart/2005/8/layout/hierarchy1"/>
    <dgm:cxn modelId="{5792D5A9-16A3-44B5-9243-32BA0475D016}" type="presParOf" srcId="{D8CFFB11-96F0-4A4C-ACBB-FEB6D8D01E7C}" destId="{6BB0A5BE-9A6F-407C-A031-D6ADEFABC40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751F8F-B284-4BEA-A327-9F5088481FA6}"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32B68DD6-A1EC-4DA5-A1E3-10EF338C937A}">
      <dgm:prSet/>
      <dgm:spPr>
        <a:ln>
          <a:solidFill>
            <a:schemeClr val="accent5">
              <a:lumMod val="75000"/>
            </a:schemeClr>
          </a:solidFill>
        </a:ln>
      </dgm:spPr>
      <dgm:t>
        <a:bodyPr/>
        <a:lstStyle/>
        <a:p>
          <a:r>
            <a:rPr lang="en-US" b="1" dirty="0"/>
            <a:t>1.</a:t>
          </a:r>
        </a:p>
        <a:p>
          <a:r>
            <a:rPr lang="en-US" b="1" dirty="0"/>
            <a:t>Content</a:t>
          </a:r>
        </a:p>
      </dgm:t>
    </dgm:pt>
    <dgm:pt modelId="{EB006CF7-2091-473F-B6C2-504D8BF9EB83}" type="parTrans" cxnId="{05105C05-5F33-4136-9AA0-5A289AEE1C02}">
      <dgm:prSet/>
      <dgm:spPr/>
      <dgm:t>
        <a:bodyPr/>
        <a:lstStyle/>
        <a:p>
          <a:endParaRPr lang="en-US"/>
        </a:p>
      </dgm:t>
    </dgm:pt>
    <dgm:pt modelId="{5515C628-CD64-4BE3-9978-A9AC6EF4EE4E}" type="sibTrans" cxnId="{05105C05-5F33-4136-9AA0-5A289AEE1C02}">
      <dgm:prSet/>
      <dgm:spPr/>
      <dgm:t>
        <a:bodyPr/>
        <a:lstStyle/>
        <a:p>
          <a:endParaRPr lang="en-US"/>
        </a:p>
      </dgm:t>
    </dgm:pt>
    <dgm:pt modelId="{09F8C80D-D271-463E-B47F-09439C51A7EF}">
      <dgm:prSet/>
      <dgm:spPr>
        <a:ln>
          <a:solidFill>
            <a:schemeClr val="accent5">
              <a:lumMod val="75000"/>
            </a:schemeClr>
          </a:solidFill>
        </a:ln>
      </dgm:spPr>
      <dgm:t>
        <a:bodyPr/>
        <a:lstStyle/>
        <a:p>
          <a:r>
            <a:rPr lang="en-US" b="1" dirty="0"/>
            <a:t>2.</a:t>
          </a:r>
        </a:p>
        <a:p>
          <a:r>
            <a:rPr lang="en-US" b="1" dirty="0"/>
            <a:t>Process </a:t>
          </a:r>
        </a:p>
      </dgm:t>
    </dgm:pt>
    <dgm:pt modelId="{8D1EDD4D-6254-49B7-AAA1-4805F35C9160}" type="parTrans" cxnId="{AE282E42-D4AF-428B-B791-8FB0FD0793D5}">
      <dgm:prSet/>
      <dgm:spPr/>
      <dgm:t>
        <a:bodyPr/>
        <a:lstStyle/>
        <a:p>
          <a:endParaRPr lang="en-US"/>
        </a:p>
      </dgm:t>
    </dgm:pt>
    <dgm:pt modelId="{FE85170C-850A-466D-919F-CC95B1E39996}" type="sibTrans" cxnId="{AE282E42-D4AF-428B-B791-8FB0FD0793D5}">
      <dgm:prSet/>
      <dgm:spPr/>
      <dgm:t>
        <a:bodyPr/>
        <a:lstStyle/>
        <a:p>
          <a:endParaRPr lang="en-US"/>
        </a:p>
      </dgm:t>
    </dgm:pt>
    <dgm:pt modelId="{C71B936E-84BD-47CA-8717-335D8CB7413B}">
      <dgm:prSet/>
      <dgm:spPr>
        <a:ln>
          <a:solidFill>
            <a:schemeClr val="accent5">
              <a:lumMod val="75000"/>
            </a:schemeClr>
          </a:solidFill>
        </a:ln>
      </dgm:spPr>
      <dgm:t>
        <a:bodyPr/>
        <a:lstStyle/>
        <a:p>
          <a:r>
            <a:rPr lang="en-US" b="1" dirty="0"/>
            <a:t>3.</a:t>
          </a:r>
        </a:p>
        <a:p>
          <a:r>
            <a:rPr lang="en-US" b="1" dirty="0"/>
            <a:t>Product</a:t>
          </a:r>
        </a:p>
      </dgm:t>
    </dgm:pt>
    <dgm:pt modelId="{FB22B818-DBF5-46B0-AC7B-B7FBC366EE4D}" type="parTrans" cxnId="{C8C99810-DD1A-4206-9FC2-A3B61761EFAB}">
      <dgm:prSet/>
      <dgm:spPr/>
      <dgm:t>
        <a:bodyPr/>
        <a:lstStyle/>
        <a:p>
          <a:endParaRPr lang="en-US"/>
        </a:p>
      </dgm:t>
    </dgm:pt>
    <dgm:pt modelId="{0BCCCA37-77BC-4E97-9DA9-EDC7302DA5FE}" type="sibTrans" cxnId="{C8C99810-DD1A-4206-9FC2-A3B61761EFAB}">
      <dgm:prSet/>
      <dgm:spPr/>
      <dgm:t>
        <a:bodyPr/>
        <a:lstStyle/>
        <a:p>
          <a:endParaRPr lang="en-US"/>
        </a:p>
      </dgm:t>
    </dgm:pt>
    <dgm:pt modelId="{C34DBF08-ABEB-4295-92AD-3A14F8B123D0}">
      <dgm:prSet/>
      <dgm:spPr>
        <a:ln>
          <a:solidFill>
            <a:schemeClr val="accent5">
              <a:lumMod val="75000"/>
            </a:schemeClr>
          </a:solidFill>
        </a:ln>
      </dgm:spPr>
      <dgm:t>
        <a:bodyPr/>
        <a:lstStyle/>
        <a:p>
          <a:r>
            <a:rPr lang="en-US" b="1" dirty="0"/>
            <a:t>4. Environment</a:t>
          </a:r>
        </a:p>
      </dgm:t>
    </dgm:pt>
    <dgm:pt modelId="{160F1D3E-3AA4-43DA-801D-B303F2949F2C}" type="parTrans" cxnId="{61C6C80A-35F4-4290-8C97-099D834EF636}">
      <dgm:prSet/>
      <dgm:spPr/>
      <dgm:t>
        <a:bodyPr/>
        <a:lstStyle/>
        <a:p>
          <a:endParaRPr lang="en-IE"/>
        </a:p>
      </dgm:t>
    </dgm:pt>
    <dgm:pt modelId="{552CC885-4C8D-4925-B85E-7596A53853C1}" type="sibTrans" cxnId="{61C6C80A-35F4-4290-8C97-099D834EF636}">
      <dgm:prSet/>
      <dgm:spPr/>
      <dgm:t>
        <a:bodyPr/>
        <a:lstStyle/>
        <a:p>
          <a:endParaRPr lang="en-IE"/>
        </a:p>
      </dgm:t>
    </dgm:pt>
    <dgm:pt modelId="{522BD5C8-BE87-4B2B-A5D5-E2B06D186E17}" type="pres">
      <dgm:prSet presAssocID="{F1751F8F-B284-4BEA-A327-9F5088481FA6}" presName="hierChild1" presStyleCnt="0">
        <dgm:presLayoutVars>
          <dgm:chPref val="1"/>
          <dgm:dir/>
          <dgm:animOne val="branch"/>
          <dgm:animLvl val="lvl"/>
          <dgm:resizeHandles/>
        </dgm:presLayoutVars>
      </dgm:prSet>
      <dgm:spPr/>
    </dgm:pt>
    <dgm:pt modelId="{D45D58A7-B12E-4A55-9341-5A21ED3730B0}" type="pres">
      <dgm:prSet presAssocID="{32B68DD6-A1EC-4DA5-A1E3-10EF338C937A}" presName="hierRoot1" presStyleCnt="0"/>
      <dgm:spPr/>
    </dgm:pt>
    <dgm:pt modelId="{ADF5FCB2-B020-46F4-A085-EC0070EFA060}" type="pres">
      <dgm:prSet presAssocID="{32B68DD6-A1EC-4DA5-A1E3-10EF338C937A}" presName="composite" presStyleCnt="0"/>
      <dgm:spPr/>
    </dgm:pt>
    <dgm:pt modelId="{3B666DC7-438D-4CED-98C7-583666AE673D}" type="pres">
      <dgm:prSet presAssocID="{32B68DD6-A1EC-4DA5-A1E3-10EF338C937A}" presName="background" presStyleLbl="node0" presStyleIdx="0" presStyleCnt="4"/>
      <dgm:spPr>
        <a:solidFill>
          <a:schemeClr val="accent5">
            <a:lumMod val="75000"/>
          </a:schemeClr>
        </a:solidFill>
      </dgm:spPr>
    </dgm:pt>
    <dgm:pt modelId="{07882FD8-1A4F-44D4-8F72-F3196E98B51E}" type="pres">
      <dgm:prSet presAssocID="{32B68DD6-A1EC-4DA5-A1E3-10EF338C937A}" presName="text" presStyleLbl="fgAcc0" presStyleIdx="0" presStyleCnt="4">
        <dgm:presLayoutVars>
          <dgm:chPref val="3"/>
        </dgm:presLayoutVars>
      </dgm:prSet>
      <dgm:spPr/>
    </dgm:pt>
    <dgm:pt modelId="{8D5AB239-788C-4F7D-A183-FFA6934369F0}" type="pres">
      <dgm:prSet presAssocID="{32B68DD6-A1EC-4DA5-A1E3-10EF338C937A}" presName="hierChild2" presStyleCnt="0"/>
      <dgm:spPr/>
    </dgm:pt>
    <dgm:pt modelId="{F3A2048C-F828-45DD-B192-618F90D5A1C7}" type="pres">
      <dgm:prSet presAssocID="{09F8C80D-D271-463E-B47F-09439C51A7EF}" presName="hierRoot1" presStyleCnt="0"/>
      <dgm:spPr/>
    </dgm:pt>
    <dgm:pt modelId="{CD26122E-49FF-4294-A069-036648BB29FF}" type="pres">
      <dgm:prSet presAssocID="{09F8C80D-D271-463E-B47F-09439C51A7EF}" presName="composite" presStyleCnt="0"/>
      <dgm:spPr/>
    </dgm:pt>
    <dgm:pt modelId="{E73AE75B-DD08-4B04-A6AD-F65F498D3475}" type="pres">
      <dgm:prSet presAssocID="{09F8C80D-D271-463E-B47F-09439C51A7EF}" presName="background" presStyleLbl="node0" presStyleIdx="1" presStyleCnt="4"/>
      <dgm:spPr>
        <a:solidFill>
          <a:schemeClr val="accent5">
            <a:lumMod val="75000"/>
          </a:schemeClr>
        </a:solidFill>
      </dgm:spPr>
    </dgm:pt>
    <dgm:pt modelId="{9B4577C9-9EBB-4B7C-9640-2CC16A46541F}" type="pres">
      <dgm:prSet presAssocID="{09F8C80D-D271-463E-B47F-09439C51A7EF}" presName="text" presStyleLbl="fgAcc0" presStyleIdx="1" presStyleCnt="4">
        <dgm:presLayoutVars>
          <dgm:chPref val="3"/>
        </dgm:presLayoutVars>
      </dgm:prSet>
      <dgm:spPr/>
    </dgm:pt>
    <dgm:pt modelId="{DC505BB8-5BA8-4A9B-9FF6-DEA10A1ED6DE}" type="pres">
      <dgm:prSet presAssocID="{09F8C80D-D271-463E-B47F-09439C51A7EF}" presName="hierChild2" presStyleCnt="0"/>
      <dgm:spPr/>
    </dgm:pt>
    <dgm:pt modelId="{D8CFFB11-96F0-4A4C-ACBB-FEB6D8D01E7C}" type="pres">
      <dgm:prSet presAssocID="{C71B936E-84BD-47CA-8717-335D8CB7413B}" presName="hierRoot1" presStyleCnt="0"/>
      <dgm:spPr/>
    </dgm:pt>
    <dgm:pt modelId="{FF5DB78D-FF86-42D4-96D6-47F34212FBE2}" type="pres">
      <dgm:prSet presAssocID="{C71B936E-84BD-47CA-8717-335D8CB7413B}" presName="composite" presStyleCnt="0"/>
      <dgm:spPr/>
    </dgm:pt>
    <dgm:pt modelId="{2F713777-2E47-46BE-A5DB-27982D7FFB05}" type="pres">
      <dgm:prSet presAssocID="{C71B936E-84BD-47CA-8717-335D8CB7413B}" presName="background" presStyleLbl="node0" presStyleIdx="2" presStyleCnt="4"/>
      <dgm:spPr>
        <a:solidFill>
          <a:schemeClr val="accent5">
            <a:lumMod val="75000"/>
          </a:schemeClr>
        </a:solidFill>
      </dgm:spPr>
    </dgm:pt>
    <dgm:pt modelId="{3B100B96-16AA-4375-A11D-789980E8F6B2}" type="pres">
      <dgm:prSet presAssocID="{C71B936E-84BD-47CA-8717-335D8CB7413B}" presName="text" presStyleLbl="fgAcc0" presStyleIdx="2" presStyleCnt="4">
        <dgm:presLayoutVars>
          <dgm:chPref val="3"/>
        </dgm:presLayoutVars>
      </dgm:prSet>
      <dgm:spPr/>
    </dgm:pt>
    <dgm:pt modelId="{6BB0A5BE-9A6F-407C-A031-D6ADEFABC407}" type="pres">
      <dgm:prSet presAssocID="{C71B936E-84BD-47CA-8717-335D8CB7413B}" presName="hierChild2" presStyleCnt="0"/>
      <dgm:spPr/>
    </dgm:pt>
    <dgm:pt modelId="{E6261863-350B-4860-BE23-7DB130C7CE0B}" type="pres">
      <dgm:prSet presAssocID="{C34DBF08-ABEB-4295-92AD-3A14F8B123D0}" presName="hierRoot1" presStyleCnt="0"/>
      <dgm:spPr/>
    </dgm:pt>
    <dgm:pt modelId="{2361413D-E168-47F9-97A4-991449EB946D}" type="pres">
      <dgm:prSet presAssocID="{C34DBF08-ABEB-4295-92AD-3A14F8B123D0}" presName="composite" presStyleCnt="0"/>
      <dgm:spPr/>
    </dgm:pt>
    <dgm:pt modelId="{D3506AE2-5E97-4E6A-8F95-DB195D97E62B}" type="pres">
      <dgm:prSet presAssocID="{C34DBF08-ABEB-4295-92AD-3A14F8B123D0}" presName="background" presStyleLbl="node0" presStyleIdx="3" presStyleCnt="4"/>
      <dgm:spPr>
        <a:solidFill>
          <a:schemeClr val="accent5">
            <a:lumMod val="75000"/>
          </a:schemeClr>
        </a:solidFill>
      </dgm:spPr>
    </dgm:pt>
    <dgm:pt modelId="{5E3D036E-2424-4DB8-8EF0-7E15E30191E7}" type="pres">
      <dgm:prSet presAssocID="{C34DBF08-ABEB-4295-92AD-3A14F8B123D0}" presName="text" presStyleLbl="fgAcc0" presStyleIdx="3" presStyleCnt="4">
        <dgm:presLayoutVars>
          <dgm:chPref val="3"/>
        </dgm:presLayoutVars>
      </dgm:prSet>
      <dgm:spPr/>
    </dgm:pt>
    <dgm:pt modelId="{2023942C-C564-42BA-AAEB-84427C5C7D0E}" type="pres">
      <dgm:prSet presAssocID="{C34DBF08-ABEB-4295-92AD-3A14F8B123D0}" presName="hierChild2" presStyleCnt="0"/>
      <dgm:spPr/>
    </dgm:pt>
  </dgm:ptLst>
  <dgm:cxnLst>
    <dgm:cxn modelId="{05105C05-5F33-4136-9AA0-5A289AEE1C02}" srcId="{F1751F8F-B284-4BEA-A327-9F5088481FA6}" destId="{32B68DD6-A1EC-4DA5-A1E3-10EF338C937A}" srcOrd="0" destOrd="0" parTransId="{EB006CF7-2091-473F-B6C2-504D8BF9EB83}" sibTransId="{5515C628-CD64-4BE3-9978-A9AC6EF4EE4E}"/>
    <dgm:cxn modelId="{61C6C80A-35F4-4290-8C97-099D834EF636}" srcId="{F1751F8F-B284-4BEA-A327-9F5088481FA6}" destId="{C34DBF08-ABEB-4295-92AD-3A14F8B123D0}" srcOrd="3" destOrd="0" parTransId="{160F1D3E-3AA4-43DA-801D-B303F2949F2C}" sibTransId="{552CC885-4C8D-4925-B85E-7596A53853C1}"/>
    <dgm:cxn modelId="{C8C99810-DD1A-4206-9FC2-A3B61761EFAB}" srcId="{F1751F8F-B284-4BEA-A327-9F5088481FA6}" destId="{C71B936E-84BD-47CA-8717-335D8CB7413B}" srcOrd="2" destOrd="0" parTransId="{FB22B818-DBF5-46B0-AC7B-B7FBC366EE4D}" sibTransId="{0BCCCA37-77BC-4E97-9DA9-EDC7302DA5FE}"/>
    <dgm:cxn modelId="{17A6EE1E-2D3C-45DE-A5BC-68C1A8352F0A}" type="presOf" srcId="{C71B936E-84BD-47CA-8717-335D8CB7413B}" destId="{3B100B96-16AA-4375-A11D-789980E8F6B2}" srcOrd="0" destOrd="0" presId="urn:microsoft.com/office/officeart/2005/8/layout/hierarchy1"/>
    <dgm:cxn modelId="{4B380E61-67D6-4EA9-B5EC-F067D9CFF105}" type="presOf" srcId="{C34DBF08-ABEB-4295-92AD-3A14F8B123D0}" destId="{5E3D036E-2424-4DB8-8EF0-7E15E30191E7}" srcOrd="0" destOrd="0" presId="urn:microsoft.com/office/officeart/2005/8/layout/hierarchy1"/>
    <dgm:cxn modelId="{AE282E42-D4AF-428B-B791-8FB0FD0793D5}" srcId="{F1751F8F-B284-4BEA-A327-9F5088481FA6}" destId="{09F8C80D-D271-463E-B47F-09439C51A7EF}" srcOrd="1" destOrd="0" parTransId="{8D1EDD4D-6254-49B7-AAA1-4805F35C9160}" sibTransId="{FE85170C-850A-466D-919F-CC95B1E39996}"/>
    <dgm:cxn modelId="{2EF6054E-F2F2-4D73-802D-911778332AF8}" type="presOf" srcId="{09F8C80D-D271-463E-B47F-09439C51A7EF}" destId="{9B4577C9-9EBB-4B7C-9640-2CC16A46541F}" srcOrd="0" destOrd="0" presId="urn:microsoft.com/office/officeart/2005/8/layout/hierarchy1"/>
    <dgm:cxn modelId="{FC753670-CD91-45B7-91D8-BCCAE3892AA9}" type="presOf" srcId="{32B68DD6-A1EC-4DA5-A1E3-10EF338C937A}" destId="{07882FD8-1A4F-44D4-8F72-F3196E98B51E}" srcOrd="0" destOrd="0" presId="urn:microsoft.com/office/officeart/2005/8/layout/hierarchy1"/>
    <dgm:cxn modelId="{452BB9F0-E7FE-4FE0-A2CA-18A1626F3005}" type="presOf" srcId="{F1751F8F-B284-4BEA-A327-9F5088481FA6}" destId="{522BD5C8-BE87-4B2B-A5D5-E2B06D186E17}" srcOrd="0" destOrd="0" presId="urn:microsoft.com/office/officeart/2005/8/layout/hierarchy1"/>
    <dgm:cxn modelId="{DA03CB17-0793-4BCE-9BF6-AA56155ABDA7}" type="presParOf" srcId="{522BD5C8-BE87-4B2B-A5D5-E2B06D186E17}" destId="{D45D58A7-B12E-4A55-9341-5A21ED3730B0}" srcOrd="0" destOrd="0" presId="urn:microsoft.com/office/officeart/2005/8/layout/hierarchy1"/>
    <dgm:cxn modelId="{F5B66213-C9F4-4A6A-9938-49B48DCDB10E}" type="presParOf" srcId="{D45D58A7-B12E-4A55-9341-5A21ED3730B0}" destId="{ADF5FCB2-B020-46F4-A085-EC0070EFA060}" srcOrd="0" destOrd="0" presId="urn:microsoft.com/office/officeart/2005/8/layout/hierarchy1"/>
    <dgm:cxn modelId="{2F416EE5-B95A-4A23-B393-02F8A225FBA5}" type="presParOf" srcId="{ADF5FCB2-B020-46F4-A085-EC0070EFA060}" destId="{3B666DC7-438D-4CED-98C7-583666AE673D}" srcOrd="0" destOrd="0" presId="urn:microsoft.com/office/officeart/2005/8/layout/hierarchy1"/>
    <dgm:cxn modelId="{DC8DB2EA-8F52-41F7-A928-6E55AB87577A}" type="presParOf" srcId="{ADF5FCB2-B020-46F4-A085-EC0070EFA060}" destId="{07882FD8-1A4F-44D4-8F72-F3196E98B51E}" srcOrd="1" destOrd="0" presId="urn:microsoft.com/office/officeart/2005/8/layout/hierarchy1"/>
    <dgm:cxn modelId="{C217942E-67DE-4BAE-8369-294DD7E07E07}" type="presParOf" srcId="{D45D58A7-B12E-4A55-9341-5A21ED3730B0}" destId="{8D5AB239-788C-4F7D-A183-FFA6934369F0}" srcOrd="1" destOrd="0" presId="urn:microsoft.com/office/officeart/2005/8/layout/hierarchy1"/>
    <dgm:cxn modelId="{B3313B37-FB47-4FC4-9DF3-A307774EEC7F}" type="presParOf" srcId="{522BD5C8-BE87-4B2B-A5D5-E2B06D186E17}" destId="{F3A2048C-F828-45DD-B192-618F90D5A1C7}" srcOrd="1" destOrd="0" presId="urn:microsoft.com/office/officeart/2005/8/layout/hierarchy1"/>
    <dgm:cxn modelId="{109F266F-AADE-400A-B315-A432C9671C89}" type="presParOf" srcId="{F3A2048C-F828-45DD-B192-618F90D5A1C7}" destId="{CD26122E-49FF-4294-A069-036648BB29FF}" srcOrd="0" destOrd="0" presId="urn:microsoft.com/office/officeart/2005/8/layout/hierarchy1"/>
    <dgm:cxn modelId="{0C11E71A-BCE3-4366-922C-D2B18B0EE3D1}" type="presParOf" srcId="{CD26122E-49FF-4294-A069-036648BB29FF}" destId="{E73AE75B-DD08-4B04-A6AD-F65F498D3475}" srcOrd="0" destOrd="0" presId="urn:microsoft.com/office/officeart/2005/8/layout/hierarchy1"/>
    <dgm:cxn modelId="{3F9C4CE9-9F47-4439-9F33-9E25BBC12E17}" type="presParOf" srcId="{CD26122E-49FF-4294-A069-036648BB29FF}" destId="{9B4577C9-9EBB-4B7C-9640-2CC16A46541F}" srcOrd="1" destOrd="0" presId="urn:microsoft.com/office/officeart/2005/8/layout/hierarchy1"/>
    <dgm:cxn modelId="{52FE6825-DBBC-4E8E-A7D4-8DCCC7C4E10D}" type="presParOf" srcId="{F3A2048C-F828-45DD-B192-618F90D5A1C7}" destId="{DC505BB8-5BA8-4A9B-9FF6-DEA10A1ED6DE}" srcOrd="1" destOrd="0" presId="urn:microsoft.com/office/officeart/2005/8/layout/hierarchy1"/>
    <dgm:cxn modelId="{647A8D50-A602-4A84-979D-46F2F6CFE192}" type="presParOf" srcId="{522BD5C8-BE87-4B2B-A5D5-E2B06D186E17}" destId="{D8CFFB11-96F0-4A4C-ACBB-FEB6D8D01E7C}" srcOrd="2" destOrd="0" presId="urn:microsoft.com/office/officeart/2005/8/layout/hierarchy1"/>
    <dgm:cxn modelId="{793EEA13-E87C-497A-9CDA-723FCC0C182C}" type="presParOf" srcId="{D8CFFB11-96F0-4A4C-ACBB-FEB6D8D01E7C}" destId="{FF5DB78D-FF86-42D4-96D6-47F34212FBE2}" srcOrd="0" destOrd="0" presId="urn:microsoft.com/office/officeart/2005/8/layout/hierarchy1"/>
    <dgm:cxn modelId="{BFE625CF-A070-4C2D-8A96-FC23993B23B9}" type="presParOf" srcId="{FF5DB78D-FF86-42D4-96D6-47F34212FBE2}" destId="{2F713777-2E47-46BE-A5DB-27982D7FFB05}" srcOrd="0" destOrd="0" presId="urn:microsoft.com/office/officeart/2005/8/layout/hierarchy1"/>
    <dgm:cxn modelId="{74F9A9E9-3873-47D4-87B5-9D90B995FED3}" type="presParOf" srcId="{FF5DB78D-FF86-42D4-96D6-47F34212FBE2}" destId="{3B100B96-16AA-4375-A11D-789980E8F6B2}" srcOrd="1" destOrd="0" presId="urn:microsoft.com/office/officeart/2005/8/layout/hierarchy1"/>
    <dgm:cxn modelId="{5792D5A9-16A3-44B5-9243-32BA0475D016}" type="presParOf" srcId="{D8CFFB11-96F0-4A4C-ACBB-FEB6D8D01E7C}" destId="{6BB0A5BE-9A6F-407C-A031-D6ADEFABC407}" srcOrd="1" destOrd="0" presId="urn:microsoft.com/office/officeart/2005/8/layout/hierarchy1"/>
    <dgm:cxn modelId="{3C9EB6B2-90F0-4FC7-9D42-BD6DA723876F}" type="presParOf" srcId="{522BD5C8-BE87-4B2B-A5D5-E2B06D186E17}" destId="{E6261863-350B-4860-BE23-7DB130C7CE0B}" srcOrd="3" destOrd="0" presId="urn:microsoft.com/office/officeart/2005/8/layout/hierarchy1"/>
    <dgm:cxn modelId="{0EBCAB7C-E3C2-429E-A906-19EDFAC93011}" type="presParOf" srcId="{E6261863-350B-4860-BE23-7DB130C7CE0B}" destId="{2361413D-E168-47F9-97A4-991449EB946D}" srcOrd="0" destOrd="0" presId="urn:microsoft.com/office/officeart/2005/8/layout/hierarchy1"/>
    <dgm:cxn modelId="{B8C9F9C5-77B8-499C-9721-D70ED0DF4CF5}" type="presParOf" srcId="{2361413D-E168-47F9-97A4-991449EB946D}" destId="{D3506AE2-5E97-4E6A-8F95-DB195D97E62B}" srcOrd="0" destOrd="0" presId="urn:microsoft.com/office/officeart/2005/8/layout/hierarchy1"/>
    <dgm:cxn modelId="{DC898B0D-520B-45E2-AEF8-F3FB30AA8135}" type="presParOf" srcId="{2361413D-E168-47F9-97A4-991449EB946D}" destId="{5E3D036E-2424-4DB8-8EF0-7E15E30191E7}" srcOrd="1" destOrd="0" presId="urn:microsoft.com/office/officeart/2005/8/layout/hierarchy1"/>
    <dgm:cxn modelId="{15156965-FEC8-4A0D-B956-70125513D1B0}" type="presParOf" srcId="{E6261863-350B-4860-BE23-7DB130C7CE0B}" destId="{2023942C-C564-42BA-AAEB-84427C5C7D0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66DC7-438D-4CED-98C7-583666AE673D}">
      <dsp:nvSpPr>
        <dsp:cNvPr id="0" name=""/>
        <dsp:cNvSpPr/>
      </dsp:nvSpPr>
      <dsp:spPr>
        <a:xfrm>
          <a:off x="0" y="744863"/>
          <a:ext cx="2396418" cy="1521725"/>
        </a:xfrm>
        <a:prstGeom prst="roundRect">
          <a:avLst>
            <a:gd name="adj" fmla="val 1000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7882FD8-1A4F-44D4-8F72-F3196E98B51E}">
      <dsp:nvSpPr>
        <dsp:cNvPr id="0" name=""/>
        <dsp:cNvSpPr/>
      </dsp:nvSpPr>
      <dsp:spPr>
        <a:xfrm>
          <a:off x="266268" y="997818"/>
          <a:ext cx="2396418" cy="1521725"/>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 Several elements and materials are used to support instructional content.</a:t>
          </a:r>
        </a:p>
      </dsp:txBody>
      <dsp:txXfrm>
        <a:off x="310838" y="1042388"/>
        <a:ext cx="2307278" cy="1432585"/>
      </dsp:txXfrm>
    </dsp:sp>
    <dsp:sp modelId="{E73AE75B-DD08-4B04-A6AD-F65F498D3475}">
      <dsp:nvSpPr>
        <dsp:cNvPr id="0" name=""/>
        <dsp:cNvSpPr/>
      </dsp:nvSpPr>
      <dsp:spPr>
        <a:xfrm>
          <a:off x="2928956" y="744863"/>
          <a:ext cx="2396418" cy="1521725"/>
        </a:xfrm>
        <a:prstGeom prst="roundRect">
          <a:avLst>
            <a:gd name="adj" fmla="val 1000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B4577C9-9EBB-4B7C-9640-2CC16A46541F}">
      <dsp:nvSpPr>
        <dsp:cNvPr id="0" name=""/>
        <dsp:cNvSpPr/>
      </dsp:nvSpPr>
      <dsp:spPr>
        <a:xfrm>
          <a:off x="3195224" y="997818"/>
          <a:ext cx="2396418" cy="1521725"/>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 Align tasks and objectives to learning goals. </a:t>
          </a:r>
        </a:p>
      </dsp:txBody>
      <dsp:txXfrm>
        <a:off x="3239794" y="1042388"/>
        <a:ext cx="2307278" cy="1432585"/>
      </dsp:txXfrm>
    </dsp:sp>
    <dsp:sp modelId="{2F713777-2E47-46BE-A5DB-27982D7FFB05}">
      <dsp:nvSpPr>
        <dsp:cNvPr id="0" name=""/>
        <dsp:cNvSpPr/>
      </dsp:nvSpPr>
      <dsp:spPr>
        <a:xfrm>
          <a:off x="5857912" y="744863"/>
          <a:ext cx="2396418" cy="1521725"/>
        </a:xfrm>
        <a:prstGeom prst="roundRect">
          <a:avLst>
            <a:gd name="adj" fmla="val 1000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B100B96-16AA-4375-A11D-789980E8F6B2}">
      <dsp:nvSpPr>
        <dsp:cNvPr id="0" name=""/>
        <dsp:cNvSpPr/>
      </dsp:nvSpPr>
      <dsp:spPr>
        <a:xfrm>
          <a:off x="6124181" y="997818"/>
          <a:ext cx="2396418" cy="1521725"/>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3. Instruction is concept-focused and principle-driven.</a:t>
          </a:r>
        </a:p>
      </dsp:txBody>
      <dsp:txXfrm>
        <a:off x="6168751" y="1042388"/>
        <a:ext cx="2307278" cy="1432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66DC7-438D-4CED-98C7-583666AE673D}">
      <dsp:nvSpPr>
        <dsp:cNvPr id="0" name=""/>
        <dsp:cNvSpPr/>
      </dsp:nvSpPr>
      <dsp:spPr>
        <a:xfrm>
          <a:off x="2496" y="972244"/>
          <a:ext cx="1782336" cy="1131783"/>
        </a:xfrm>
        <a:prstGeom prst="roundRect">
          <a:avLst>
            <a:gd name="adj" fmla="val 1000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7882FD8-1A4F-44D4-8F72-F3196E98B51E}">
      <dsp:nvSpPr>
        <dsp:cNvPr id="0" name=""/>
        <dsp:cNvSpPr/>
      </dsp:nvSpPr>
      <dsp:spPr>
        <a:xfrm>
          <a:off x="200533" y="1160379"/>
          <a:ext cx="1782336" cy="1131783"/>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1.</a:t>
          </a:r>
        </a:p>
        <a:p>
          <a:pPr marL="0" lvl="0" indent="0" algn="ctr" defTabSz="889000">
            <a:lnSpc>
              <a:spcPct val="90000"/>
            </a:lnSpc>
            <a:spcBef>
              <a:spcPct val="0"/>
            </a:spcBef>
            <a:spcAft>
              <a:spcPct val="35000"/>
            </a:spcAft>
            <a:buNone/>
          </a:pPr>
          <a:r>
            <a:rPr lang="en-US" sz="2000" b="1" kern="1200" dirty="0"/>
            <a:t>Content</a:t>
          </a:r>
        </a:p>
      </dsp:txBody>
      <dsp:txXfrm>
        <a:off x="233682" y="1193528"/>
        <a:ext cx="1716038" cy="1065485"/>
      </dsp:txXfrm>
    </dsp:sp>
    <dsp:sp modelId="{E73AE75B-DD08-4B04-A6AD-F65F498D3475}">
      <dsp:nvSpPr>
        <dsp:cNvPr id="0" name=""/>
        <dsp:cNvSpPr/>
      </dsp:nvSpPr>
      <dsp:spPr>
        <a:xfrm>
          <a:off x="2180907" y="972244"/>
          <a:ext cx="1782336" cy="1131783"/>
        </a:xfrm>
        <a:prstGeom prst="roundRect">
          <a:avLst>
            <a:gd name="adj" fmla="val 1000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B4577C9-9EBB-4B7C-9640-2CC16A46541F}">
      <dsp:nvSpPr>
        <dsp:cNvPr id="0" name=""/>
        <dsp:cNvSpPr/>
      </dsp:nvSpPr>
      <dsp:spPr>
        <a:xfrm>
          <a:off x="2378944" y="1160379"/>
          <a:ext cx="1782336" cy="1131783"/>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a:t>
          </a:r>
        </a:p>
        <a:p>
          <a:pPr marL="0" lvl="0" indent="0" algn="ctr" defTabSz="889000">
            <a:lnSpc>
              <a:spcPct val="90000"/>
            </a:lnSpc>
            <a:spcBef>
              <a:spcPct val="0"/>
            </a:spcBef>
            <a:spcAft>
              <a:spcPct val="35000"/>
            </a:spcAft>
            <a:buNone/>
          </a:pPr>
          <a:r>
            <a:rPr lang="en-US" sz="2000" b="1" kern="1200" dirty="0"/>
            <a:t>Process </a:t>
          </a:r>
        </a:p>
      </dsp:txBody>
      <dsp:txXfrm>
        <a:off x="2412093" y="1193528"/>
        <a:ext cx="1716038" cy="1065485"/>
      </dsp:txXfrm>
    </dsp:sp>
    <dsp:sp modelId="{2F713777-2E47-46BE-A5DB-27982D7FFB05}">
      <dsp:nvSpPr>
        <dsp:cNvPr id="0" name=""/>
        <dsp:cNvSpPr/>
      </dsp:nvSpPr>
      <dsp:spPr>
        <a:xfrm>
          <a:off x="4359318" y="972244"/>
          <a:ext cx="1782336" cy="1131783"/>
        </a:xfrm>
        <a:prstGeom prst="roundRect">
          <a:avLst>
            <a:gd name="adj" fmla="val 1000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B100B96-16AA-4375-A11D-789980E8F6B2}">
      <dsp:nvSpPr>
        <dsp:cNvPr id="0" name=""/>
        <dsp:cNvSpPr/>
      </dsp:nvSpPr>
      <dsp:spPr>
        <a:xfrm>
          <a:off x="4557356" y="1160379"/>
          <a:ext cx="1782336" cy="1131783"/>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3.</a:t>
          </a:r>
        </a:p>
        <a:p>
          <a:pPr marL="0" lvl="0" indent="0" algn="ctr" defTabSz="889000">
            <a:lnSpc>
              <a:spcPct val="90000"/>
            </a:lnSpc>
            <a:spcBef>
              <a:spcPct val="0"/>
            </a:spcBef>
            <a:spcAft>
              <a:spcPct val="35000"/>
            </a:spcAft>
            <a:buNone/>
          </a:pPr>
          <a:r>
            <a:rPr lang="en-US" sz="2000" b="1" kern="1200" dirty="0"/>
            <a:t>Product</a:t>
          </a:r>
        </a:p>
      </dsp:txBody>
      <dsp:txXfrm>
        <a:off x="4590505" y="1193528"/>
        <a:ext cx="1716038" cy="1065485"/>
      </dsp:txXfrm>
    </dsp:sp>
    <dsp:sp modelId="{D3506AE2-5E97-4E6A-8F95-DB195D97E62B}">
      <dsp:nvSpPr>
        <dsp:cNvPr id="0" name=""/>
        <dsp:cNvSpPr/>
      </dsp:nvSpPr>
      <dsp:spPr>
        <a:xfrm>
          <a:off x="6537729" y="972244"/>
          <a:ext cx="1782336" cy="1131783"/>
        </a:xfrm>
        <a:prstGeom prst="roundRect">
          <a:avLst>
            <a:gd name="adj" fmla="val 1000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E3D036E-2424-4DB8-8EF0-7E15E30191E7}">
      <dsp:nvSpPr>
        <dsp:cNvPr id="0" name=""/>
        <dsp:cNvSpPr/>
      </dsp:nvSpPr>
      <dsp:spPr>
        <a:xfrm>
          <a:off x="6735767" y="1160379"/>
          <a:ext cx="1782336" cy="1131783"/>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4. Environment</a:t>
          </a:r>
        </a:p>
      </dsp:txBody>
      <dsp:txXfrm>
        <a:off x="6768916" y="1193528"/>
        <a:ext cx="1716038" cy="10654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68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69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784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72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1961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4940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121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704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136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457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234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5108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87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49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428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480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400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2454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609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4815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852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555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745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0666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488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401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041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38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0719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225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8341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379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150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221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8214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3192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545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183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116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2754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174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24317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89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857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4264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3826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786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a:extLst>
            <a:ext uri="{FF2B5EF4-FFF2-40B4-BE49-F238E27FC236}">
              <a16:creationId xmlns:a16="http://schemas.microsoft.com/office/drawing/2014/main" id="{8C3E4B8F-12C8-B598-A090-9ABA763B4F31}"/>
            </a:ext>
          </a:extLst>
        </p:cNvPr>
        <p:cNvGrpSpPr/>
        <p:nvPr/>
      </p:nvGrpSpPr>
      <p:grpSpPr>
        <a:xfrm>
          <a:off x="0" y="0"/>
          <a:ext cx="0" cy="0"/>
          <a:chOff x="0" y="0"/>
          <a:chExt cx="0" cy="0"/>
        </a:xfrm>
      </p:grpSpPr>
      <p:sp>
        <p:nvSpPr>
          <p:cNvPr id="373" name="Google Shape;373;g607fdeb1c9_1_53:notes">
            <a:extLst>
              <a:ext uri="{FF2B5EF4-FFF2-40B4-BE49-F238E27FC236}">
                <a16:creationId xmlns:a16="http://schemas.microsoft.com/office/drawing/2014/main" id="{FFDC017E-D3A1-9598-F175-E3615F3DD7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a:extLst>
              <a:ext uri="{FF2B5EF4-FFF2-40B4-BE49-F238E27FC236}">
                <a16:creationId xmlns:a16="http://schemas.microsoft.com/office/drawing/2014/main" id="{BB8035C8-3E2C-A097-F5ED-384706EC6A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3219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D7711579-4A87-02CA-6159-2608C00BCD63}"/>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6D04B84E-3D27-E1F4-5769-3B2F4F8DE9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15B9B2A0-2CB6-BA5C-A8A1-4BC1330D27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7685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CA71E5D1-977D-D898-91F3-34B78822C53A}"/>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DB0644D9-C77B-719F-5494-5B2962DE96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7FCD926C-C28D-7FD4-BAFA-933790D614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340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BE13F4D1-2BC1-E774-CFFD-9FE442A551D2}"/>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8D4B4545-A058-BC02-7987-5AAADAE712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365A6B9F-D329-3908-D4D8-33BC99D21C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8859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07AD8FF4-4B36-328E-DFF8-847D53429261}"/>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739A359A-E37C-9362-8507-EFED7256E5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C840514E-DF75-026D-5CF0-726EAB907B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5692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59521428-3025-FA8F-0FF8-C071EA967BA6}"/>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AC2B39E8-ACC3-C232-71B4-90417C6759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CC26101E-AC56-AFF6-BF1B-7F1E43E7CB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023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C5F3D8A1-D277-7D9E-1F16-677AFE560E77}"/>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BF0DACE8-8AD0-F217-2894-5AB738ED31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14F69233-C64B-A868-3780-4C8947D29A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36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716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10EAD42A-D5DA-2A39-DDA2-488FD93100AF}"/>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E063127F-E696-2C22-CABC-593D73B32D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EA538785-7ABE-7CAC-346D-4A91162952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865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C5C56870-7CEE-D033-7624-4D4EE9F295D6}"/>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B4E31D7A-F2FA-82F5-6B9C-D26AEDB2AD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86025829-43DF-DC97-AE83-13B3BE12CC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3547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F68FA568-565C-8C54-F242-B69A7733C68B}"/>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29ED27B3-EE0D-D02F-D214-9BA1393C18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7FDA533D-752C-4226-BA75-C294A42B3A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0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55E4DAAE-DEB9-BBC7-6FCA-78D7763210AA}"/>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297BC86C-F70E-2681-6959-13AFD4BCB7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FB023977-8C8F-5D87-CD4A-B58EFF4474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9620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25A65C07-C17A-7F1E-2F05-03DD4B25BF64}"/>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8D859E94-FAE2-0F05-C46E-1FE2FDDB2F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AF4D579B-4BBC-C4F9-04A7-F4D8D9FD47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2253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6B4E6783-8A73-D395-9F58-99D51403FD74}"/>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3FC57061-93BB-FA04-59A4-6E9532D37B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1AB894FB-576D-90BD-B948-04462DD8A7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86967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649A3E25-B7AC-7117-E9B4-198F3C2B2AB6}"/>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BA875F23-7572-7CAD-ADDD-0D206492E1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4EF89357-3015-2F50-5590-A8346B93BD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3373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1E3EC277-4A07-B2E2-028F-195C6B1FBEEE}"/>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DBBB8108-0CAE-6DBD-C3ED-440E850C5E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FF70EEA5-2304-18AC-F58E-FAF76BEDEA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8598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169B12A4-BDAB-C4C7-41CD-6E2BAB6662F9}"/>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7EA27AE5-0FD9-1CC1-B70D-2769062337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920DC354-ACBA-DBF9-D8A1-467D819C5C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5667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a:extLst>
            <a:ext uri="{FF2B5EF4-FFF2-40B4-BE49-F238E27FC236}">
              <a16:creationId xmlns:a16="http://schemas.microsoft.com/office/drawing/2014/main" id="{6B9F70FE-E465-9BA9-F56E-0785CC83102B}"/>
            </a:ext>
          </a:extLst>
        </p:cNvPr>
        <p:cNvGrpSpPr/>
        <p:nvPr/>
      </p:nvGrpSpPr>
      <p:grpSpPr>
        <a:xfrm>
          <a:off x="0" y="0"/>
          <a:ext cx="0" cy="0"/>
          <a:chOff x="0" y="0"/>
          <a:chExt cx="0" cy="0"/>
        </a:xfrm>
      </p:grpSpPr>
      <p:sp>
        <p:nvSpPr>
          <p:cNvPr id="373" name="Google Shape;373;g607fdeb1c9_1_53:notes">
            <a:extLst>
              <a:ext uri="{FF2B5EF4-FFF2-40B4-BE49-F238E27FC236}">
                <a16:creationId xmlns:a16="http://schemas.microsoft.com/office/drawing/2014/main" id="{A21D8FDB-63ED-3B5B-C3BC-416FAEC6B9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a:extLst>
              <a:ext uri="{FF2B5EF4-FFF2-40B4-BE49-F238E27FC236}">
                <a16:creationId xmlns:a16="http://schemas.microsoft.com/office/drawing/2014/main" id="{719FAE0C-51AC-DACE-C709-B55BD756AB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41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6242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a:extLst>
            <a:ext uri="{FF2B5EF4-FFF2-40B4-BE49-F238E27FC236}">
              <a16:creationId xmlns:a16="http://schemas.microsoft.com/office/drawing/2014/main" id="{0AD4F72C-51AE-2AAB-781A-D9D7B97DD67F}"/>
            </a:ext>
          </a:extLst>
        </p:cNvPr>
        <p:cNvGrpSpPr/>
        <p:nvPr/>
      </p:nvGrpSpPr>
      <p:grpSpPr>
        <a:xfrm>
          <a:off x="0" y="0"/>
          <a:ext cx="0" cy="0"/>
          <a:chOff x="0" y="0"/>
          <a:chExt cx="0" cy="0"/>
        </a:xfrm>
      </p:grpSpPr>
      <p:sp>
        <p:nvSpPr>
          <p:cNvPr id="373" name="Google Shape;373;g607fdeb1c9_1_53:notes">
            <a:extLst>
              <a:ext uri="{FF2B5EF4-FFF2-40B4-BE49-F238E27FC236}">
                <a16:creationId xmlns:a16="http://schemas.microsoft.com/office/drawing/2014/main" id="{69D8277A-7A13-B4DC-3473-BF5487F2EB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a:extLst>
              <a:ext uri="{FF2B5EF4-FFF2-40B4-BE49-F238E27FC236}">
                <a16:creationId xmlns:a16="http://schemas.microsoft.com/office/drawing/2014/main" id="{6E6EA850-4656-014D-7187-B6E33592D7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039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4AF87023-AABF-EA1C-A112-38D3B7E973B6}"/>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0C03EAC1-6093-D470-9EDF-79DAEFF9BB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22AD3E99-1A82-373A-7182-288F633448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930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ED9BC688-A57F-BBB1-FECB-29AB9BDCD7D2}"/>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E25A841C-1923-FE47-7A88-DDEDA732F4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936ADD17-439C-3619-CDCE-C98CD5D4B5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6753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1AFEFCDA-E1D9-DF0E-8E03-15C884ADB8FF}"/>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46B340E0-3D61-5066-6B31-E37512D09E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C467BF96-F30F-0B66-8774-F29D1DE421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08461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27E5994A-1FCC-138A-89FA-CEAEA769D9AC}"/>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5B950B5B-1C5B-AA71-A704-606395A603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AFF4F546-05AB-D680-9000-64A8FBBDD4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95765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B188B859-C077-03C6-29F4-06DEA7FB9161}"/>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E9166EA1-7E58-D582-BFF9-A38B6DE4A9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90FA75FC-9C09-C381-8856-3C2F6E609A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5745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6BC638FA-B4C8-F933-F386-2F3992ABCDE8}"/>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970B8F18-33BD-4A1B-C3BB-E11365C34E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FA7D8B47-0192-321C-DE09-10AB121AF5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1434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1C5F3DCB-F218-4DED-CC46-414998DA3401}"/>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C4E951B8-02AD-CF14-0935-306DD1FB34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C62789E6-6BBB-A1AA-2570-98A6CE7CC4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6702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F2883355-BDF4-75DB-7FD2-BF365A5DBEBE}"/>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7FA843B2-C8AF-C8B8-567D-6594DFC380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CC6E6608-0BC3-3617-CFE1-C22C544C17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186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EB2C4E8B-66B3-266A-A352-438DF7D57112}"/>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EBDF154E-F8F9-C837-3CAC-E3BAD4241C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0B906E99-C543-15D7-07C5-A7144BEC4D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592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1859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C79C8701-4040-31A4-E9AA-35319F75F373}"/>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A0E92826-CD7B-7E9F-0560-4D737963C1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45D2FDF6-97B0-BEB8-3AEE-F2FC332F76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5100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C3F0E595-138D-3BC5-3DE3-D8EC226D444F}"/>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F65F25E0-2889-FE60-37E5-9494CB5D16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4A6D1221-E8D8-1DCF-E7AD-36FFD67214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2084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E745D97F-A18A-0FDC-B5D6-16A208326A59}"/>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44569669-6E34-64B4-3399-1E1798D492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615D8807-9820-D60D-C7FE-B31782E3CD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6295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799CE4F6-2378-B13E-7B81-A2CB5168BA84}"/>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79692760-DDD1-DCBE-F714-C6DB4DB640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8DF13393-34E2-3B58-65B2-93A4D23D1B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1277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8C856D61-06F6-E30C-49EC-46C6199A8E87}"/>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55141F6B-F283-47A0-3CBE-D97E1ED900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2253BE8E-D7B7-AF2C-4BAF-CE34F2EA27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3931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F13B1308-31C8-0940-053B-8C48BAB2E394}"/>
            </a:ext>
          </a:extLst>
        </p:cNvPr>
        <p:cNvGrpSpPr/>
        <p:nvPr/>
      </p:nvGrpSpPr>
      <p:grpSpPr>
        <a:xfrm>
          <a:off x="0" y="0"/>
          <a:ext cx="0" cy="0"/>
          <a:chOff x="0" y="0"/>
          <a:chExt cx="0" cy="0"/>
        </a:xfrm>
      </p:grpSpPr>
      <p:sp>
        <p:nvSpPr>
          <p:cNvPr id="124" name="Google Shape;124;g6090176256_3_81:notes">
            <a:extLst>
              <a:ext uri="{FF2B5EF4-FFF2-40B4-BE49-F238E27FC236}">
                <a16:creationId xmlns:a16="http://schemas.microsoft.com/office/drawing/2014/main" id="{B78E62DE-1641-9A10-130C-FAF3AFF0F4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a:extLst>
              <a:ext uri="{FF2B5EF4-FFF2-40B4-BE49-F238E27FC236}">
                <a16:creationId xmlns:a16="http://schemas.microsoft.com/office/drawing/2014/main" id="{6D6DDE1E-8AF7-5104-412E-C18C7F5DB4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0729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60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humanmetrics.com/personality/tes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ark-learn.com/the-vark-questionnai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sz="2800" b="1" dirty="0">
                <a:solidFill>
                  <a:srgbClr val="434343"/>
                </a:solidFill>
                <a:latin typeface="Roboto"/>
                <a:ea typeface="Roboto"/>
                <a:cs typeface="Roboto"/>
                <a:sym typeface="Roboto"/>
              </a:rPr>
              <a:t>Thinking and Learning Styles</a:t>
            </a: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endParaRPr lang="it" sz="20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9" name="Google Shape;379;p39">
            <a:extLst>
              <a:ext uri="{FF2B5EF4-FFF2-40B4-BE49-F238E27FC236}">
                <a16:creationId xmlns:a16="http://schemas.microsoft.com/office/drawing/2014/main" id="{BAD35B3A-B9B2-4184-A8D4-79405F63AE8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028" name="Picture 4">
            <a:extLst>
              <a:ext uri="{FF2B5EF4-FFF2-40B4-BE49-F238E27FC236}">
                <a16:creationId xmlns:a16="http://schemas.microsoft.com/office/drawing/2014/main" id="{EBBD5470-E3DF-5D96-1164-0EA113A81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98EECA5-AE9B-9420-0F7F-35A7F3D9A13C}"/>
              </a:ext>
            </a:extLst>
          </p:cNvPr>
          <p:cNvSpPr txBox="1"/>
          <p:nvPr/>
        </p:nvSpPr>
        <p:spPr>
          <a:xfrm>
            <a:off x="424543" y="476817"/>
            <a:ext cx="4816927" cy="3970318"/>
          </a:xfrm>
          <a:prstGeom prst="rect">
            <a:avLst/>
          </a:prstGeom>
          <a:noFill/>
        </p:spPr>
        <p:txBody>
          <a:bodyPr wrap="square">
            <a:spAutoFit/>
          </a:bodyPr>
          <a:lstStyle/>
          <a:p>
            <a:r>
              <a:rPr lang="en-IE" sz="2800" b="1" dirty="0">
                <a:solidFill>
                  <a:schemeClr val="bg1"/>
                </a:solidFill>
              </a:rPr>
              <a:t>Carl Jung</a:t>
            </a:r>
          </a:p>
          <a:p>
            <a:endParaRPr lang="en-IE" sz="2800" b="1" dirty="0">
              <a:solidFill>
                <a:schemeClr val="bg1"/>
              </a:solidFill>
            </a:endParaRPr>
          </a:p>
          <a:p>
            <a:r>
              <a:rPr lang="en-IE" sz="2800" dirty="0">
                <a:solidFill>
                  <a:schemeClr val="bg1"/>
                </a:solidFill>
              </a:rPr>
              <a:t>Born: July 26, 1875, </a:t>
            </a:r>
          </a:p>
          <a:p>
            <a:r>
              <a:rPr lang="en-IE" sz="2800" dirty="0">
                <a:solidFill>
                  <a:schemeClr val="bg1"/>
                </a:solidFill>
              </a:rPr>
              <a:t>Born in </a:t>
            </a:r>
            <a:r>
              <a:rPr lang="en-IE" sz="2800" dirty="0" err="1">
                <a:solidFill>
                  <a:schemeClr val="bg1"/>
                </a:solidFill>
              </a:rPr>
              <a:t>Kesswil</a:t>
            </a:r>
            <a:r>
              <a:rPr lang="en-IE" sz="2800" dirty="0">
                <a:solidFill>
                  <a:schemeClr val="bg1"/>
                </a:solidFill>
              </a:rPr>
              <a:t>, Switzerland</a:t>
            </a:r>
          </a:p>
          <a:p>
            <a:r>
              <a:rPr lang="en-IE" sz="2800" dirty="0">
                <a:solidFill>
                  <a:schemeClr val="bg1"/>
                </a:solidFill>
              </a:rPr>
              <a:t>Died: June 6, 1961</a:t>
            </a:r>
          </a:p>
          <a:p>
            <a:endParaRPr lang="en-IE" sz="2800" b="1" dirty="0">
              <a:solidFill>
                <a:schemeClr val="bg1"/>
              </a:solidFill>
            </a:endParaRPr>
          </a:p>
          <a:p>
            <a:r>
              <a:rPr lang="en-IE" sz="2800" dirty="0">
                <a:solidFill>
                  <a:schemeClr val="bg1"/>
                </a:solidFill>
              </a:rPr>
              <a:t>A psychiatrist and psychoanalyst who founded analytical psychology.</a:t>
            </a:r>
          </a:p>
        </p:txBody>
      </p:sp>
    </p:spTree>
    <p:extLst>
      <p:ext uri="{BB962C8B-B14F-4D97-AF65-F5344CB8AC3E}">
        <p14:creationId xmlns:p14="http://schemas.microsoft.com/office/powerpoint/2010/main" val="229879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050" name="Picture 2">
            <a:extLst>
              <a:ext uri="{FF2B5EF4-FFF2-40B4-BE49-F238E27FC236}">
                <a16:creationId xmlns:a16="http://schemas.microsoft.com/office/drawing/2014/main" id="{ECF93681-C511-66B7-5819-000352A8C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50837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CCD0A62-83FC-827A-F742-DF3242F64039}"/>
              </a:ext>
            </a:extLst>
          </p:cNvPr>
          <p:cNvSpPr/>
          <p:nvPr/>
        </p:nvSpPr>
        <p:spPr>
          <a:xfrm>
            <a:off x="3510643" y="0"/>
            <a:ext cx="5714999" cy="51435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D98EECA5-AE9B-9420-0F7F-35A7F3D9A13C}"/>
              </a:ext>
            </a:extLst>
          </p:cNvPr>
          <p:cNvSpPr txBox="1"/>
          <p:nvPr/>
        </p:nvSpPr>
        <p:spPr>
          <a:xfrm>
            <a:off x="3886204" y="493145"/>
            <a:ext cx="4816927" cy="3539430"/>
          </a:xfrm>
          <a:prstGeom prst="rect">
            <a:avLst/>
          </a:prstGeom>
          <a:noFill/>
        </p:spPr>
        <p:txBody>
          <a:bodyPr wrap="square">
            <a:spAutoFit/>
          </a:bodyPr>
          <a:lstStyle/>
          <a:p>
            <a:r>
              <a:rPr lang="en-IE" sz="2800" b="1" dirty="0">
                <a:solidFill>
                  <a:schemeClr val="bg1"/>
                </a:solidFill>
              </a:rPr>
              <a:t>William James</a:t>
            </a:r>
          </a:p>
          <a:p>
            <a:endParaRPr lang="en-IE" sz="2800" b="1" dirty="0">
              <a:solidFill>
                <a:schemeClr val="bg1"/>
              </a:solidFill>
            </a:endParaRPr>
          </a:p>
          <a:p>
            <a:r>
              <a:rPr lang="en-GB" sz="2800" dirty="0">
                <a:solidFill>
                  <a:schemeClr val="bg1"/>
                </a:solidFill>
              </a:rPr>
              <a:t>Born: January 11, 1842 </a:t>
            </a:r>
          </a:p>
          <a:p>
            <a:r>
              <a:rPr lang="en-GB" sz="2800" dirty="0">
                <a:solidFill>
                  <a:schemeClr val="bg1"/>
                </a:solidFill>
              </a:rPr>
              <a:t>Born in New York City</a:t>
            </a:r>
          </a:p>
          <a:p>
            <a:r>
              <a:rPr lang="en-GB" sz="2800" dirty="0">
                <a:solidFill>
                  <a:schemeClr val="bg1"/>
                </a:solidFill>
              </a:rPr>
              <a:t>Died: August 26, 1910</a:t>
            </a:r>
          </a:p>
          <a:p>
            <a:endParaRPr lang="en-GB" sz="2800" dirty="0">
              <a:solidFill>
                <a:schemeClr val="bg1"/>
              </a:solidFill>
            </a:endParaRPr>
          </a:p>
          <a:p>
            <a:r>
              <a:rPr lang="en-GB" sz="2800" dirty="0">
                <a:solidFill>
                  <a:schemeClr val="bg1"/>
                </a:solidFill>
              </a:rPr>
              <a:t>A philosopher, historian, psychologist, and educator.</a:t>
            </a:r>
            <a:endParaRPr lang="en-IE" sz="2800" dirty="0">
              <a:solidFill>
                <a:schemeClr val="bg1"/>
              </a:solidFill>
            </a:endParaRPr>
          </a:p>
        </p:txBody>
      </p:sp>
    </p:spTree>
    <p:extLst>
      <p:ext uri="{BB962C8B-B14F-4D97-AF65-F5344CB8AC3E}">
        <p14:creationId xmlns:p14="http://schemas.microsoft.com/office/powerpoint/2010/main" val="142999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5982964" cy="3580357"/>
          </a:xfrm>
          <a:prstGeom prst="rect">
            <a:avLst/>
          </a:prstGeom>
        </p:spPr>
        <p:txBody>
          <a:bodyPr spcFirstLastPara="1" wrap="square" lIns="91425" tIns="91425" rIns="91425" bIns="91425" anchor="t" anchorCtr="0">
            <a:noAutofit/>
          </a:bodyPr>
          <a:lstStyle/>
          <a:p>
            <a:r>
              <a:rPr lang="en-GB" sz="2400" dirty="0"/>
              <a:t>Based on letters exchanged with William James, Carl Jung developed a theory early in the 20th century to describe basic individual preferences and explain similarities and differences between people</a:t>
            </a:r>
            <a:r>
              <a:rPr lang="en-GB" sz="1400" dirty="0"/>
              <a:t>.</a:t>
            </a: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1026" name="Picture 2" descr="Psychological Types: Jung, C G, Baynes, H G: 9781773236124: Books -  Amazon.ca">
            <a:extLst>
              <a:ext uri="{FF2B5EF4-FFF2-40B4-BE49-F238E27FC236}">
                <a16:creationId xmlns:a16="http://schemas.microsoft.com/office/drawing/2014/main" id="{CF8595AC-09A2-728C-0B06-A4C2714B5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734" y="790281"/>
            <a:ext cx="213458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280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28" name="Google Shape;128;p19"/>
          <p:cNvSpPr/>
          <p:nvPr/>
        </p:nvSpPr>
        <p:spPr>
          <a:xfrm>
            <a:off x="-100" y="4196738"/>
            <a:ext cx="9144000" cy="946661"/>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a:lnSpc>
                <a:spcPct val="90000"/>
              </a:lnSpc>
            </a:pPr>
            <a:r>
              <a:rPr lang="en-US" altLang="en-US" sz="2800" dirty="0"/>
              <a:t>Main postulate of the theory is that people have inborn behavioral tendencies and preferences:</a:t>
            </a:r>
          </a:p>
          <a:p>
            <a:pPr lvl="1">
              <a:lnSpc>
                <a:spcPct val="90000"/>
              </a:lnSpc>
            </a:pPr>
            <a:r>
              <a:rPr lang="en-US" altLang="en-US" sz="2400" dirty="0"/>
              <a:t>Your natural response in daily situations</a:t>
            </a:r>
          </a:p>
          <a:p>
            <a:pPr lvl="1">
              <a:lnSpc>
                <a:spcPct val="90000"/>
              </a:lnSpc>
            </a:pPr>
            <a:r>
              <a:rPr lang="en-US" altLang="en-US" sz="2400" dirty="0"/>
              <a:t>Used when we are generally not stressed and feel competent, and energetic</a:t>
            </a:r>
          </a:p>
          <a:p>
            <a:pPr lvl="1">
              <a:lnSpc>
                <a:spcPct val="90000"/>
              </a:lnSpc>
            </a:pPr>
            <a:r>
              <a:rPr lang="en-US" altLang="en-US" sz="2400" dirty="0"/>
              <a:t>Could be defined as those behaviors you often don’t notice</a:t>
            </a: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76672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grpSp>
        <p:nvGrpSpPr>
          <p:cNvPr id="5" name="Group 4">
            <a:extLst>
              <a:ext uri="{FF2B5EF4-FFF2-40B4-BE49-F238E27FC236}">
                <a16:creationId xmlns:a16="http://schemas.microsoft.com/office/drawing/2014/main" id="{B867DC1D-7CA4-3D8A-BA7B-D3E0988D69C1}"/>
              </a:ext>
            </a:extLst>
          </p:cNvPr>
          <p:cNvGrpSpPr>
            <a:grpSpLocks/>
          </p:cNvGrpSpPr>
          <p:nvPr/>
        </p:nvGrpSpPr>
        <p:grpSpPr bwMode="auto">
          <a:xfrm>
            <a:off x="814587" y="371549"/>
            <a:ext cx="7704135" cy="3689731"/>
            <a:chOff x="899592" y="2564904"/>
            <a:chExt cx="7704856" cy="3816424"/>
          </a:xfrm>
        </p:grpSpPr>
        <p:sp>
          <p:nvSpPr>
            <p:cNvPr id="9" name="Right Arrow 20">
              <a:extLst>
                <a:ext uri="{FF2B5EF4-FFF2-40B4-BE49-F238E27FC236}">
                  <a16:creationId xmlns:a16="http://schemas.microsoft.com/office/drawing/2014/main" id="{342923AF-6E49-369C-0016-EF981277F01C}"/>
                </a:ext>
              </a:extLst>
            </p:cNvPr>
            <p:cNvSpPr/>
            <p:nvPr/>
          </p:nvSpPr>
          <p:spPr>
            <a:xfrm>
              <a:off x="3419189" y="3788890"/>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sp>
          <p:nvSpPr>
            <p:cNvPr id="10" name="Right Arrow 21">
              <a:extLst>
                <a:ext uri="{FF2B5EF4-FFF2-40B4-BE49-F238E27FC236}">
                  <a16:creationId xmlns:a16="http://schemas.microsoft.com/office/drawing/2014/main" id="{E20A0DD9-FCE1-0B1B-C7C0-7F33CBB7F994}"/>
                </a:ext>
              </a:extLst>
            </p:cNvPr>
            <p:cNvSpPr/>
            <p:nvPr/>
          </p:nvSpPr>
          <p:spPr>
            <a:xfrm>
              <a:off x="3419189" y="4509629"/>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11" name="Picture 10">
              <a:extLst>
                <a:ext uri="{FF2B5EF4-FFF2-40B4-BE49-F238E27FC236}">
                  <a16:creationId xmlns:a16="http://schemas.microsoft.com/office/drawing/2014/main" id="{112C7E4C-A2AD-2D16-FD0C-D169B3A28F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852936"/>
              <a:ext cx="331236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9705CB2-5B2A-960D-8DF7-918178AF8DC9}"/>
                </a:ext>
              </a:extLst>
            </p:cNvPr>
            <p:cNvSpPr/>
            <p:nvPr/>
          </p:nvSpPr>
          <p:spPr>
            <a:xfrm>
              <a:off x="899592" y="2564904"/>
              <a:ext cx="7488936" cy="38164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3" name="Cloud 12">
              <a:extLst>
                <a:ext uri="{FF2B5EF4-FFF2-40B4-BE49-F238E27FC236}">
                  <a16:creationId xmlns:a16="http://schemas.microsoft.com/office/drawing/2014/main" id="{DA5A5D88-C951-50E9-962B-6856155249F7}"/>
                </a:ext>
              </a:extLst>
            </p:cNvPr>
            <p:cNvSpPr/>
            <p:nvPr/>
          </p:nvSpPr>
          <p:spPr>
            <a:xfrm>
              <a:off x="971036" y="3357081"/>
              <a:ext cx="2592630" cy="287978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2000" b="1" dirty="0">
                  <a:solidFill>
                    <a:schemeClr val="tx1"/>
                  </a:solidFill>
                </a:rPr>
                <a:t>Environment</a:t>
              </a:r>
            </a:p>
          </p:txBody>
        </p:sp>
        <p:sp>
          <p:nvSpPr>
            <p:cNvPr id="14" name="TextBox 19">
              <a:extLst>
                <a:ext uri="{FF2B5EF4-FFF2-40B4-BE49-F238E27FC236}">
                  <a16:creationId xmlns:a16="http://schemas.microsoft.com/office/drawing/2014/main" id="{D8F8CAF9-FE05-EE30-6D47-B9C74472D005}"/>
                </a:ext>
              </a:extLst>
            </p:cNvPr>
            <p:cNvSpPr txBox="1"/>
            <p:nvPr/>
          </p:nvSpPr>
          <p:spPr>
            <a:xfrm rot="5400000">
              <a:off x="4608004" y="4185084"/>
              <a:ext cx="2592288" cy="936104"/>
            </a:xfrm>
            <a:prstGeom prst="rect">
              <a:avLst/>
            </a:prstGeom>
            <a:noFill/>
          </p:spPr>
          <p:txBody>
            <a:bodyPr spcFirstLastPara="1" vert="wordArtVert" wrap="none" numCol="1">
              <a:prstTxWarp prst="textArchDown">
                <a:avLst/>
              </a:prstTxWarp>
              <a:spAutoFit/>
              <a:scene3d>
                <a:camera prst="orthographicFront">
                  <a:rot lat="0" lon="0" rev="0"/>
                </a:camera>
                <a:lightRig rig="threePt" dir="t"/>
              </a:scene3d>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IE" sz="2800" b="1" dirty="0">
                  <a:latin typeface="Helvetica" pitchFamily="34" charset="0"/>
                </a:rPr>
                <a:t>Senses</a:t>
              </a:r>
            </a:p>
          </p:txBody>
        </p:sp>
      </p:grpSp>
      <p:sp>
        <p:nvSpPr>
          <p:cNvPr id="6" name="Oval 5">
            <a:extLst>
              <a:ext uri="{FF2B5EF4-FFF2-40B4-BE49-F238E27FC236}">
                <a16:creationId xmlns:a16="http://schemas.microsoft.com/office/drawing/2014/main" id="{BA9AB9BE-E317-3C12-F873-06BE8FB94393}"/>
              </a:ext>
            </a:extLst>
          </p:cNvPr>
          <p:cNvSpPr/>
          <p:nvPr/>
        </p:nvSpPr>
        <p:spPr>
          <a:xfrm>
            <a:off x="5976144" y="1311275"/>
            <a:ext cx="1871663" cy="11525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b="1" dirty="0">
                <a:solidFill>
                  <a:schemeClr val="tx1"/>
                </a:solidFill>
              </a:rPr>
              <a:t>Cognitive</a:t>
            </a:r>
          </a:p>
        </p:txBody>
      </p:sp>
      <p:sp>
        <p:nvSpPr>
          <p:cNvPr id="7" name="Right Arrow 11">
            <a:extLst>
              <a:ext uri="{FF2B5EF4-FFF2-40B4-BE49-F238E27FC236}">
                <a16:creationId xmlns:a16="http://schemas.microsoft.com/office/drawing/2014/main" id="{8FAE8D8C-8CEC-F613-94CF-02F3433C52C1}"/>
              </a:ext>
            </a:extLst>
          </p:cNvPr>
          <p:cNvSpPr/>
          <p:nvPr/>
        </p:nvSpPr>
        <p:spPr>
          <a:xfrm>
            <a:off x="5480844" y="1600200"/>
            <a:ext cx="782638" cy="647700"/>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5" name="Right Arrow 21">
            <a:extLst>
              <a:ext uri="{FF2B5EF4-FFF2-40B4-BE49-F238E27FC236}">
                <a16:creationId xmlns:a16="http://schemas.microsoft.com/office/drawing/2014/main" id="{C0DC2AF0-EA34-92BB-F462-0BC1F7BCBF1A}"/>
              </a:ext>
            </a:extLst>
          </p:cNvPr>
          <p:cNvSpPr/>
          <p:nvPr/>
        </p:nvSpPr>
        <p:spPr bwMode="auto">
          <a:xfrm>
            <a:off x="3118756" y="2948527"/>
            <a:ext cx="1872007" cy="626211"/>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spTree>
    <p:extLst>
      <p:ext uri="{BB962C8B-B14F-4D97-AF65-F5344CB8AC3E}">
        <p14:creationId xmlns:p14="http://schemas.microsoft.com/office/powerpoint/2010/main" val="265797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grpSp>
        <p:nvGrpSpPr>
          <p:cNvPr id="5" name="Group 4">
            <a:extLst>
              <a:ext uri="{FF2B5EF4-FFF2-40B4-BE49-F238E27FC236}">
                <a16:creationId xmlns:a16="http://schemas.microsoft.com/office/drawing/2014/main" id="{B867DC1D-7CA4-3D8A-BA7B-D3E0988D69C1}"/>
              </a:ext>
            </a:extLst>
          </p:cNvPr>
          <p:cNvGrpSpPr>
            <a:grpSpLocks/>
          </p:cNvGrpSpPr>
          <p:nvPr/>
        </p:nvGrpSpPr>
        <p:grpSpPr bwMode="auto">
          <a:xfrm>
            <a:off x="814587" y="371549"/>
            <a:ext cx="7704135" cy="3689731"/>
            <a:chOff x="899592" y="2564904"/>
            <a:chExt cx="7704856" cy="3816424"/>
          </a:xfrm>
        </p:grpSpPr>
        <p:sp>
          <p:nvSpPr>
            <p:cNvPr id="9" name="Right Arrow 20">
              <a:extLst>
                <a:ext uri="{FF2B5EF4-FFF2-40B4-BE49-F238E27FC236}">
                  <a16:creationId xmlns:a16="http://schemas.microsoft.com/office/drawing/2014/main" id="{342923AF-6E49-369C-0016-EF981277F01C}"/>
                </a:ext>
              </a:extLst>
            </p:cNvPr>
            <p:cNvSpPr/>
            <p:nvPr/>
          </p:nvSpPr>
          <p:spPr>
            <a:xfrm>
              <a:off x="3419189" y="3788890"/>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sp>
          <p:nvSpPr>
            <p:cNvPr id="10" name="Right Arrow 21">
              <a:extLst>
                <a:ext uri="{FF2B5EF4-FFF2-40B4-BE49-F238E27FC236}">
                  <a16:creationId xmlns:a16="http://schemas.microsoft.com/office/drawing/2014/main" id="{E20A0DD9-FCE1-0B1B-C7C0-7F33CBB7F994}"/>
                </a:ext>
              </a:extLst>
            </p:cNvPr>
            <p:cNvSpPr/>
            <p:nvPr/>
          </p:nvSpPr>
          <p:spPr>
            <a:xfrm>
              <a:off x="3419189" y="4509629"/>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11" name="Picture 10">
              <a:extLst>
                <a:ext uri="{FF2B5EF4-FFF2-40B4-BE49-F238E27FC236}">
                  <a16:creationId xmlns:a16="http://schemas.microsoft.com/office/drawing/2014/main" id="{112C7E4C-A2AD-2D16-FD0C-D169B3A28F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852936"/>
              <a:ext cx="331236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9705CB2-5B2A-960D-8DF7-918178AF8DC9}"/>
                </a:ext>
              </a:extLst>
            </p:cNvPr>
            <p:cNvSpPr/>
            <p:nvPr/>
          </p:nvSpPr>
          <p:spPr>
            <a:xfrm>
              <a:off x="899592" y="2564904"/>
              <a:ext cx="7488936" cy="38164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3" name="Cloud 12">
              <a:extLst>
                <a:ext uri="{FF2B5EF4-FFF2-40B4-BE49-F238E27FC236}">
                  <a16:creationId xmlns:a16="http://schemas.microsoft.com/office/drawing/2014/main" id="{DA5A5D88-C951-50E9-962B-6856155249F7}"/>
                </a:ext>
              </a:extLst>
            </p:cNvPr>
            <p:cNvSpPr/>
            <p:nvPr/>
          </p:nvSpPr>
          <p:spPr>
            <a:xfrm>
              <a:off x="971036" y="3357081"/>
              <a:ext cx="2592630" cy="287978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2000" b="1" dirty="0">
                  <a:solidFill>
                    <a:schemeClr val="tx1"/>
                  </a:solidFill>
                </a:rPr>
                <a:t>Environment</a:t>
              </a:r>
            </a:p>
          </p:txBody>
        </p:sp>
        <p:sp>
          <p:nvSpPr>
            <p:cNvPr id="14" name="TextBox 19">
              <a:extLst>
                <a:ext uri="{FF2B5EF4-FFF2-40B4-BE49-F238E27FC236}">
                  <a16:creationId xmlns:a16="http://schemas.microsoft.com/office/drawing/2014/main" id="{D8F8CAF9-FE05-EE30-6D47-B9C74472D005}"/>
                </a:ext>
              </a:extLst>
            </p:cNvPr>
            <p:cNvSpPr txBox="1"/>
            <p:nvPr/>
          </p:nvSpPr>
          <p:spPr>
            <a:xfrm rot="5400000">
              <a:off x="4608004" y="4185084"/>
              <a:ext cx="2592288" cy="936104"/>
            </a:xfrm>
            <a:prstGeom prst="rect">
              <a:avLst/>
            </a:prstGeom>
            <a:noFill/>
          </p:spPr>
          <p:txBody>
            <a:bodyPr spcFirstLastPara="1" vert="wordArtVert" wrap="none" numCol="1">
              <a:prstTxWarp prst="textArchDown">
                <a:avLst/>
              </a:prstTxWarp>
              <a:spAutoFit/>
              <a:scene3d>
                <a:camera prst="orthographicFront">
                  <a:rot lat="0" lon="0" rev="0"/>
                </a:camera>
                <a:lightRig rig="threePt" dir="t"/>
              </a:scene3d>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IE" sz="2800" b="1" dirty="0">
                  <a:latin typeface="Helvetica" pitchFamily="34" charset="0"/>
                </a:rPr>
                <a:t>Senses</a:t>
              </a:r>
            </a:p>
          </p:txBody>
        </p:sp>
      </p:grpSp>
      <p:sp>
        <p:nvSpPr>
          <p:cNvPr id="6" name="Oval 5">
            <a:extLst>
              <a:ext uri="{FF2B5EF4-FFF2-40B4-BE49-F238E27FC236}">
                <a16:creationId xmlns:a16="http://schemas.microsoft.com/office/drawing/2014/main" id="{BA9AB9BE-E317-3C12-F873-06BE8FB94393}"/>
              </a:ext>
            </a:extLst>
          </p:cNvPr>
          <p:cNvSpPr/>
          <p:nvPr/>
        </p:nvSpPr>
        <p:spPr>
          <a:xfrm>
            <a:off x="5976144" y="1311275"/>
            <a:ext cx="1871663" cy="11525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b="1" dirty="0">
                <a:solidFill>
                  <a:schemeClr val="tx1"/>
                </a:solidFill>
              </a:rPr>
              <a:t>Cognitive</a:t>
            </a:r>
          </a:p>
        </p:txBody>
      </p:sp>
      <p:sp>
        <p:nvSpPr>
          <p:cNvPr id="7" name="Right Arrow 11">
            <a:extLst>
              <a:ext uri="{FF2B5EF4-FFF2-40B4-BE49-F238E27FC236}">
                <a16:creationId xmlns:a16="http://schemas.microsoft.com/office/drawing/2014/main" id="{8FAE8D8C-8CEC-F613-94CF-02F3433C52C1}"/>
              </a:ext>
            </a:extLst>
          </p:cNvPr>
          <p:cNvSpPr/>
          <p:nvPr/>
        </p:nvSpPr>
        <p:spPr>
          <a:xfrm>
            <a:off x="5480844" y="1600200"/>
            <a:ext cx="782638" cy="647700"/>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5" name="Right Arrow 21">
            <a:extLst>
              <a:ext uri="{FF2B5EF4-FFF2-40B4-BE49-F238E27FC236}">
                <a16:creationId xmlns:a16="http://schemas.microsoft.com/office/drawing/2014/main" id="{C0DC2AF0-EA34-92BB-F462-0BC1F7BCBF1A}"/>
              </a:ext>
            </a:extLst>
          </p:cNvPr>
          <p:cNvSpPr/>
          <p:nvPr/>
        </p:nvSpPr>
        <p:spPr bwMode="auto">
          <a:xfrm>
            <a:off x="3118756" y="2948527"/>
            <a:ext cx="1872007" cy="626211"/>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3" name="Picture 2">
            <a:extLst>
              <a:ext uri="{FF2B5EF4-FFF2-40B4-BE49-F238E27FC236}">
                <a16:creationId xmlns:a16="http://schemas.microsoft.com/office/drawing/2014/main" id="{970C145A-A3DA-E4D0-6EB4-9264D0DAA8F7}"/>
              </a:ext>
            </a:extLst>
          </p:cNvPr>
          <p:cNvPicPr>
            <a:picLocks noChangeAspect="1"/>
          </p:cNvPicPr>
          <p:nvPr/>
        </p:nvPicPr>
        <p:blipFill>
          <a:blip r:embed="rId4"/>
          <a:stretch>
            <a:fillRect/>
          </a:stretch>
        </p:blipFill>
        <p:spPr>
          <a:xfrm>
            <a:off x="1003400" y="1514475"/>
            <a:ext cx="1930400" cy="1466850"/>
          </a:xfrm>
          <a:prstGeom prst="rect">
            <a:avLst/>
          </a:prstGeom>
        </p:spPr>
      </p:pic>
    </p:spTree>
    <p:extLst>
      <p:ext uri="{BB962C8B-B14F-4D97-AF65-F5344CB8AC3E}">
        <p14:creationId xmlns:p14="http://schemas.microsoft.com/office/powerpoint/2010/main" val="3915596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grpSp>
        <p:nvGrpSpPr>
          <p:cNvPr id="5" name="Group 4">
            <a:extLst>
              <a:ext uri="{FF2B5EF4-FFF2-40B4-BE49-F238E27FC236}">
                <a16:creationId xmlns:a16="http://schemas.microsoft.com/office/drawing/2014/main" id="{B867DC1D-7CA4-3D8A-BA7B-D3E0988D69C1}"/>
              </a:ext>
            </a:extLst>
          </p:cNvPr>
          <p:cNvGrpSpPr>
            <a:grpSpLocks/>
          </p:cNvGrpSpPr>
          <p:nvPr/>
        </p:nvGrpSpPr>
        <p:grpSpPr bwMode="auto">
          <a:xfrm>
            <a:off x="814587" y="371549"/>
            <a:ext cx="7704135" cy="3689731"/>
            <a:chOff x="899592" y="2564904"/>
            <a:chExt cx="7704856" cy="3816424"/>
          </a:xfrm>
        </p:grpSpPr>
        <p:sp>
          <p:nvSpPr>
            <p:cNvPr id="9" name="Right Arrow 20">
              <a:extLst>
                <a:ext uri="{FF2B5EF4-FFF2-40B4-BE49-F238E27FC236}">
                  <a16:creationId xmlns:a16="http://schemas.microsoft.com/office/drawing/2014/main" id="{342923AF-6E49-369C-0016-EF981277F01C}"/>
                </a:ext>
              </a:extLst>
            </p:cNvPr>
            <p:cNvSpPr/>
            <p:nvPr/>
          </p:nvSpPr>
          <p:spPr>
            <a:xfrm>
              <a:off x="3419189" y="3788890"/>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sp>
          <p:nvSpPr>
            <p:cNvPr id="10" name="Right Arrow 21">
              <a:extLst>
                <a:ext uri="{FF2B5EF4-FFF2-40B4-BE49-F238E27FC236}">
                  <a16:creationId xmlns:a16="http://schemas.microsoft.com/office/drawing/2014/main" id="{E20A0DD9-FCE1-0B1B-C7C0-7F33CBB7F994}"/>
                </a:ext>
              </a:extLst>
            </p:cNvPr>
            <p:cNvSpPr/>
            <p:nvPr/>
          </p:nvSpPr>
          <p:spPr>
            <a:xfrm>
              <a:off x="3419189" y="4509629"/>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11" name="Picture 10">
              <a:extLst>
                <a:ext uri="{FF2B5EF4-FFF2-40B4-BE49-F238E27FC236}">
                  <a16:creationId xmlns:a16="http://schemas.microsoft.com/office/drawing/2014/main" id="{112C7E4C-A2AD-2D16-FD0C-D169B3A28F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852936"/>
              <a:ext cx="331236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9705CB2-5B2A-960D-8DF7-918178AF8DC9}"/>
                </a:ext>
              </a:extLst>
            </p:cNvPr>
            <p:cNvSpPr/>
            <p:nvPr/>
          </p:nvSpPr>
          <p:spPr>
            <a:xfrm>
              <a:off x="899592" y="2564904"/>
              <a:ext cx="7488936" cy="38164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3" name="Cloud 12">
              <a:extLst>
                <a:ext uri="{FF2B5EF4-FFF2-40B4-BE49-F238E27FC236}">
                  <a16:creationId xmlns:a16="http://schemas.microsoft.com/office/drawing/2014/main" id="{DA5A5D88-C951-50E9-962B-6856155249F7}"/>
                </a:ext>
              </a:extLst>
            </p:cNvPr>
            <p:cNvSpPr/>
            <p:nvPr/>
          </p:nvSpPr>
          <p:spPr>
            <a:xfrm>
              <a:off x="971036" y="3357081"/>
              <a:ext cx="2592630" cy="287978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2000" b="1" dirty="0">
                  <a:solidFill>
                    <a:schemeClr val="tx1"/>
                  </a:solidFill>
                </a:rPr>
                <a:t>Environment</a:t>
              </a:r>
            </a:p>
          </p:txBody>
        </p:sp>
        <p:sp>
          <p:nvSpPr>
            <p:cNvPr id="14" name="TextBox 19">
              <a:extLst>
                <a:ext uri="{FF2B5EF4-FFF2-40B4-BE49-F238E27FC236}">
                  <a16:creationId xmlns:a16="http://schemas.microsoft.com/office/drawing/2014/main" id="{D8F8CAF9-FE05-EE30-6D47-B9C74472D005}"/>
                </a:ext>
              </a:extLst>
            </p:cNvPr>
            <p:cNvSpPr txBox="1"/>
            <p:nvPr/>
          </p:nvSpPr>
          <p:spPr>
            <a:xfrm rot="5400000">
              <a:off x="4608004" y="4185084"/>
              <a:ext cx="2592288" cy="936104"/>
            </a:xfrm>
            <a:prstGeom prst="rect">
              <a:avLst/>
            </a:prstGeom>
            <a:noFill/>
          </p:spPr>
          <p:txBody>
            <a:bodyPr spcFirstLastPara="1" vert="wordArtVert" wrap="none" numCol="1">
              <a:prstTxWarp prst="textArchDown">
                <a:avLst/>
              </a:prstTxWarp>
              <a:spAutoFit/>
              <a:scene3d>
                <a:camera prst="orthographicFront">
                  <a:rot lat="0" lon="0" rev="0"/>
                </a:camera>
                <a:lightRig rig="threePt" dir="t"/>
              </a:scene3d>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IE" sz="2800" b="1" dirty="0">
                  <a:latin typeface="Helvetica" pitchFamily="34" charset="0"/>
                </a:rPr>
                <a:t>Senses</a:t>
              </a:r>
            </a:p>
          </p:txBody>
        </p:sp>
      </p:grpSp>
      <p:sp>
        <p:nvSpPr>
          <p:cNvPr id="6" name="Oval 5">
            <a:extLst>
              <a:ext uri="{FF2B5EF4-FFF2-40B4-BE49-F238E27FC236}">
                <a16:creationId xmlns:a16="http://schemas.microsoft.com/office/drawing/2014/main" id="{BA9AB9BE-E317-3C12-F873-06BE8FB94393}"/>
              </a:ext>
            </a:extLst>
          </p:cNvPr>
          <p:cNvSpPr/>
          <p:nvPr/>
        </p:nvSpPr>
        <p:spPr>
          <a:xfrm>
            <a:off x="5976144" y="1311275"/>
            <a:ext cx="1871663" cy="11525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b="1" dirty="0">
                <a:solidFill>
                  <a:schemeClr val="tx1"/>
                </a:solidFill>
              </a:rPr>
              <a:t>Cognitive</a:t>
            </a:r>
          </a:p>
        </p:txBody>
      </p:sp>
      <p:sp>
        <p:nvSpPr>
          <p:cNvPr id="7" name="Right Arrow 11">
            <a:extLst>
              <a:ext uri="{FF2B5EF4-FFF2-40B4-BE49-F238E27FC236}">
                <a16:creationId xmlns:a16="http://schemas.microsoft.com/office/drawing/2014/main" id="{8FAE8D8C-8CEC-F613-94CF-02F3433C52C1}"/>
              </a:ext>
            </a:extLst>
          </p:cNvPr>
          <p:cNvSpPr/>
          <p:nvPr/>
        </p:nvSpPr>
        <p:spPr>
          <a:xfrm>
            <a:off x="5480844" y="1600200"/>
            <a:ext cx="782638" cy="647700"/>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5" name="Right Arrow 21">
            <a:extLst>
              <a:ext uri="{FF2B5EF4-FFF2-40B4-BE49-F238E27FC236}">
                <a16:creationId xmlns:a16="http://schemas.microsoft.com/office/drawing/2014/main" id="{C0DC2AF0-EA34-92BB-F462-0BC1F7BCBF1A}"/>
              </a:ext>
            </a:extLst>
          </p:cNvPr>
          <p:cNvSpPr/>
          <p:nvPr/>
        </p:nvSpPr>
        <p:spPr bwMode="auto">
          <a:xfrm>
            <a:off x="3118756" y="2948527"/>
            <a:ext cx="1872007" cy="626211"/>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3" name="Picture 2">
            <a:extLst>
              <a:ext uri="{FF2B5EF4-FFF2-40B4-BE49-F238E27FC236}">
                <a16:creationId xmlns:a16="http://schemas.microsoft.com/office/drawing/2014/main" id="{970C145A-A3DA-E4D0-6EB4-9264D0DAA8F7}"/>
              </a:ext>
            </a:extLst>
          </p:cNvPr>
          <p:cNvPicPr>
            <a:picLocks noChangeAspect="1"/>
          </p:cNvPicPr>
          <p:nvPr/>
        </p:nvPicPr>
        <p:blipFill>
          <a:blip r:embed="rId4"/>
          <a:stretch>
            <a:fillRect/>
          </a:stretch>
        </p:blipFill>
        <p:spPr>
          <a:xfrm>
            <a:off x="1003400" y="1514475"/>
            <a:ext cx="1930400" cy="1466850"/>
          </a:xfrm>
          <a:prstGeom prst="rect">
            <a:avLst/>
          </a:prstGeom>
        </p:spPr>
      </p:pic>
      <p:sp>
        <p:nvSpPr>
          <p:cNvPr id="4" name="Rounded Rectangle 18">
            <a:extLst>
              <a:ext uri="{FF2B5EF4-FFF2-40B4-BE49-F238E27FC236}">
                <a16:creationId xmlns:a16="http://schemas.microsoft.com/office/drawing/2014/main" id="{86B23B43-F6AF-76C8-AB8C-20A583F32EB6}"/>
              </a:ext>
            </a:extLst>
          </p:cNvPr>
          <p:cNvSpPr/>
          <p:nvPr/>
        </p:nvSpPr>
        <p:spPr>
          <a:xfrm>
            <a:off x="3222616" y="3508848"/>
            <a:ext cx="1360851" cy="4045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Intuiting</a:t>
            </a:r>
          </a:p>
        </p:txBody>
      </p:sp>
      <p:sp>
        <p:nvSpPr>
          <p:cNvPr id="16" name="Rounded Rectangle 7">
            <a:extLst>
              <a:ext uri="{FF2B5EF4-FFF2-40B4-BE49-F238E27FC236}">
                <a16:creationId xmlns:a16="http://schemas.microsoft.com/office/drawing/2014/main" id="{FD21238B-6247-3914-B144-953D38070057}"/>
              </a:ext>
            </a:extLst>
          </p:cNvPr>
          <p:cNvSpPr/>
          <p:nvPr/>
        </p:nvSpPr>
        <p:spPr>
          <a:xfrm>
            <a:off x="3255273" y="1108320"/>
            <a:ext cx="1360851" cy="4045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Sensing</a:t>
            </a:r>
          </a:p>
        </p:txBody>
      </p:sp>
      <p:sp>
        <p:nvSpPr>
          <p:cNvPr id="17" name="Up-Down Arrow 8">
            <a:extLst>
              <a:ext uri="{FF2B5EF4-FFF2-40B4-BE49-F238E27FC236}">
                <a16:creationId xmlns:a16="http://schemas.microsoft.com/office/drawing/2014/main" id="{760B949A-1233-4D87-6984-A18F5A562472}"/>
              </a:ext>
            </a:extLst>
          </p:cNvPr>
          <p:cNvSpPr/>
          <p:nvPr/>
        </p:nvSpPr>
        <p:spPr>
          <a:xfrm>
            <a:off x="3694429" y="1547395"/>
            <a:ext cx="573738" cy="1915127"/>
          </a:xfrm>
          <a:prstGeom prst="up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solidFill>
                <a:schemeClr val="tx1"/>
              </a:solidFill>
            </a:endParaRPr>
          </a:p>
        </p:txBody>
      </p:sp>
    </p:spTree>
    <p:extLst>
      <p:ext uri="{BB962C8B-B14F-4D97-AF65-F5344CB8AC3E}">
        <p14:creationId xmlns:p14="http://schemas.microsoft.com/office/powerpoint/2010/main" val="4206224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grpSp>
        <p:nvGrpSpPr>
          <p:cNvPr id="5" name="Group 4">
            <a:extLst>
              <a:ext uri="{FF2B5EF4-FFF2-40B4-BE49-F238E27FC236}">
                <a16:creationId xmlns:a16="http://schemas.microsoft.com/office/drawing/2014/main" id="{B867DC1D-7CA4-3D8A-BA7B-D3E0988D69C1}"/>
              </a:ext>
            </a:extLst>
          </p:cNvPr>
          <p:cNvGrpSpPr>
            <a:grpSpLocks/>
          </p:cNvGrpSpPr>
          <p:nvPr/>
        </p:nvGrpSpPr>
        <p:grpSpPr bwMode="auto">
          <a:xfrm>
            <a:off x="814587" y="371549"/>
            <a:ext cx="7704135" cy="3689731"/>
            <a:chOff x="899592" y="2564904"/>
            <a:chExt cx="7704856" cy="3816424"/>
          </a:xfrm>
        </p:grpSpPr>
        <p:sp>
          <p:nvSpPr>
            <p:cNvPr id="9" name="Right Arrow 20">
              <a:extLst>
                <a:ext uri="{FF2B5EF4-FFF2-40B4-BE49-F238E27FC236}">
                  <a16:creationId xmlns:a16="http://schemas.microsoft.com/office/drawing/2014/main" id="{342923AF-6E49-369C-0016-EF981277F01C}"/>
                </a:ext>
              </a:extLst>
            </p:cNvPr>
            <p:cNvSpPr/>
            <p:nvPr/>
          </p:nvSpPr>
          <p:spPr>
            <a:xfrm>
              <a:off x="3419189" y="3788890"/>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sp>
          <p:nvSpPr>
            <p:cNvPr id="10" name="Right Arrow 21">
              <a:extLst>
                <a:ext uri="{FF2B5EF4-FFF2-40B4-BE49-F238E27FC236}">
                  <a16:creationId xmlns:a16="http://schemas.microsoft.com/office/drawing/2014/main" id="{E20A0DD9-FCE1-0B1B-C7C0-7F33CBB7F994}"/>
                </a:ext>
              </a:extLst>
            </p:cNvPr>
            <p:cNvSpPr/>
            <p:nvPr/>
          </p:nvSpPr>
          <p:spPr>
            <a:xfrm>
              <a:off x="3419189" y="4509629"/>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11" name="Picture 10">
              <a:extLst>
                <a:ext uri="{FF2B5EF4-FFF2-40B4-BE49-F238E27FC236}">
                  <a16:creationId xmlns:a16="http://schemas.microsoft.com/office/drawing/2014/main" id="{112C7E4C-A2AD-2D16-FD0C-D169B3A28F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852936"/>
              <a:ext cx="331236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9705CB2-5B2A-960D-8DF7-918178AF8DC9}"/>
                </a:ext>
              </a:extLst>
            </p:cNvPr>
            <p:cNvSpPr/>
            <p:nvPr/>
          </p:nvSpPr>
          <p:spPr>
            <a:xfrm>
              <a:off x="899592" y="2564904"/>
              <a:ext cx="7488936" cy="38164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3" name="Cloud 12">
              <a:extLst>
                <a:ext uri="{FF2B5EF4-FFF2-40B4-BE49-F238E27FC236}">
                  <a16:creationId xmlns:a16="http://schemas.microsoft.com/office/drawing/2014/main" id="{DA5A5D88-C951-50E9-962B-6856155249F7}"/>
                </a:ext>
              </a:extLst>
            </p:cNvPr>
            <p:cNvSpPr/>
            <p:nvPr/>
          </p:nvSpPr>
          <p:spPr>
            <a:xfrm>
              <a:off x="971036" y="3357081"/>
              <a:ext cx="2592630" cy="287978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2000" b="1" dirty="0">
                  <a:solidFill>
                    <a:schemeClr val="tx1"/>
                  </a:solidFill>
                </a:rPr>
                <a:t>Environment</a:t>
              </a:r>
            </a:p>
          </p:txBody>
        </p:sp>
        <p:sp>
          <p:nvSpPr>
            <p:cNvPr id="14" name="TextBox 19">
              <a:extLst>
                <a:ext uri="{FF2B5EF4-FFF2-40B4-BE49-F238E27FC236}">
                  <a16:creationId xmlns:a16="http://schemas.microsoft.com/office/drawing/2014/main" id="{D8F8CAF9-FE05-EE30-6D47-B9C74472D005}"/>
                </a:ext>
              </a:extLst>
            </p:cNvPr>
            <p:cNvSpPr txBox="1"/>
            <p:nvPr/>
          </p:nvSpPr>
          <p:spPr>
            <a:xfrm rot="5400000">
              <a:off x="4608004" y="4185084"/>
              <a:ext cx="2592288" cy="936104"/>
            </a:xfrm>
            <a:prstGeom prst="rect">
              <a:avLst/>
            </a:prstGeom>
            <a:noFill/>
          </p:spPr>
          <p:txBody>
            <a:bodyPr spcFirstLastPara="1" vert="wordArtVert" wrap="none" numCol="1">
              <a:prstTxWarp prst="textArchDown">
                <a:avLst/>
              </a:prstTxWarp>
              <a:spAutoFit/>
              <a:scene3d>
                <a:camera prst="orthographicFront">
                  <a:rot lat="0" lon="0" rev="0"/>
                </a:camera>
                <a:lightRig rig="threePt" dir="t"/>
              </a:scene3d>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IE" sz="2800" b="1" dirty="0">
                  <a:latin typeface="Helvetica" pitchFamily="34" charset="0"/>
                </a:rPr>
                <a:t>Senses</a:t>
              </a:r>
            </a:p>
          </p:txBody>
        </p:sp>
      </p:grpSp>
      <p:sp>
        <p:nvSpPr>
          <p:cNvPr id="6" name="Oval 5">
            <a:extLst>
              <a:ext uri="{FF2B5EF4-FFF2-40B4-BE49-F238E27FC236}">
                <a16:creationId xmlns:a16="http://schemas.microsoft.com/office/drawing/2014/main" id="{BA9AB9BE-E317-3C12-F873-06BE8FB94393}"/>
              </a:ext>
            </a:extLst>
          </p:cNvPr>
          <p:cNvSpPr/>
          <p:nvPr/>
        </p:nvSpPr>
        <p:spPr>
          <a:xfrm>
            <a:off x="5976144" y="1311275"/>
            <a:ext cx="1871663" cy="11525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b="1" dirty="0">
                <a:solidFill>
                  <a:schemeClr val="tx1"/>
                </a:solidFill>
              </a:rPr>
              <a:t>Cognitive</a:t>
            </a:r>
          </a:p>
        </p:txBody>
      </p:sp>
      <p:sp>
        <p:nvSpPr>
          <p:cNvPr id="7" name="Right Arrow 11">
            <a:extLst>
              <a:ext uri="{FF2B5EF4-FFF2-40B4-BE49-F238E27FC236}">
                <a16:creationId xmlns:a16="http://schemas.microsoft.com/office/drawing/2014/main" id="{8FAE8D8C-8CEC-F613-94CF-02F3433C52C1}"/>
              </a:ext>
            </a:extLst>
          </p:cNvPr>
          <p:cNvSpPr/>
          <p:nvPr/>
        </p:nvSpPr>
        <p:spPr>
          <a:xfrm>
            <a:off x="5480844" y="1600200"/>
            <a:ext cx="782638" cy="647700"/>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5" name="Right Arrow 21">
            <a:extLst>
              <a:ext uri="{FF2B5EF4-FFF2-40B4-BE49-F238E27FC236}">
                <a16:creationId xmlns:a16="http://schemas.microsoft.com/office/drawing/2014/main" id="{C0DC2AF0-EA34-92BB-F462-0BC1F7BCBF1A}"/>
              </a:ext>
            </a:extLst>
          </p:cNvPr>
          <p:cNvSpPr/>
          <p:nvPr/>
        </p:nvSpPr>
        <p:spPr bwMode="auto">
          <a:xfrm>
            <a:off x="3118756" y="2948527"/>
            <a:ext cx="1872007" cy="626211"/>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3" name="Picture 2">
            <a:extLst>
              <a:ext uri="{FF2B5EF4-FFF2-40B4-BE49-F238E27FC236}">
                <a16:creationId xmlns:a16="http://schemas.microsoft.com/office/drawing/2014/main" id="{970C145A-A3DA-E4D0-6EB4-9264D0DAA8F7}"/>
              </a:ext>
            </a:extLst>
          </p:cNvPr>
          <p:cNvPicPr>
            <a:picLocks noChangeAspect="1"/>
          </p:cNvPicPr>
          <p:nvPr/>
        </p:nvPicPr>
        <p:blipFill>
          <a:blip r:embed="rId4"/>
          <a:stretch>
            <a:fillRect/>
          </a:stretch>
        </p:blipFill>
        <p:spPr>
          <a:xfrm>
            <a:off x="1003400" y="1514475"/>
            <a:ext cx="1930400" cy="1466850"/>
          </a:xfrm>
          <a:prstGeom prst="rect">
            <a:avLst/>
          </a:prstGeom>
        </p:spPr>
      </p:pic>
      <p:sp>
        <p:nvSpPr>
          <p:cNvPr id="4" name="Rounded Rectangle 18">
            <a:extLst>
              <a:ext uri="{FF2B5EF4-FFF2-40B4-BE49-F238E27FC236}">
                <a16:creationId xmlns:a16="http://schemas.microsoft.com/office/drawing/2014/main" id="{86B23B43-F6AF-76C8-AB8C-20A583F32EB6}"/>
              </a:ext>
            </a:extLst>
          </p:cNvPr>
          <p:cNvSpPr/>
          <p:nvPr/>
        </p:nvSpPr>
        <p:spPr>
          <a:xfrm>
            <a:off x="3222616" y="3508848"/>
            <a:ext cx="1360851" cy="4045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Intuiting</a:t>
            </a:r>
          </a:p>
        </p:txBody>
      </p:sp>
      <p:sp>
        <p:nvSpPr>
          <p:cNvPr id="16" name="Rounded Rectangle 7">
            <a:extLst>
              <a:ext uri="{FF2B5EF4-FFF2-40B4-BE49-F238E27FC236}">
                <a16:creationId xmlns:a16="http://schemas.microsoft.com/office/drawing/2014/main" id="{FD21238B-6247-3914-B144-953D38070057}"/>
              </a:ext>
            </a:extLst>
          </p:cNvPr>
          <p:cNvSpPr/>
          <p:nvPr/>
        </p:nvSpPr>
        <p:spPr>
          <a:xfrm>
            <a:off x="3255273" y="1108320"/>
            <a:ext cx="1360851" cy="4045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Sensing</a:t>
            </a:r>
          </a:p>
        </p:txBody>
      </p:sp>
      <p:sp>
        <p:nvSpPr>
          <p:cNvPr id="17" name="Up-Down Arrow 8">
            <a:extLst>
              <a:ext uri="{FF2B5EF4-FFF2-40B4-BE49-F238E27FC236}">
                <a16:creationId xmlns:a16="http://schemas.microsoft.com/office/drawing/2014/main" id="{760B949A-1233-4D87-6984-A18F5A562472}"/>
              </a:ext>
            </a:extLst>
          </p:cNvPr>
          <p:cNvSpPr/>
          <p:nvPr/>
        </p:nvSpPr>
        <p:spPr>
          <a:xfrm>
            <a:off x="3694429" y="1547395"/>
            <a:ext cx="573738" cy="1915127"/>
          </a:xfrm>
          <a:prstGeom prst="up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solidFill>
                <a:schemeClr val="tx1"/>
              </a:solidFill>
            </a:endParaRPr>
          </a:p>
        </p:txBody>
      </p:sp>
      <p:pic>
        <p:nvPicPr>
          <p:cNvPr id="3074" name="Picture 2" descr="A group of people with devices in hand working together symbolizing  networking and communication team collaboration illustration 5604546 Vector  Art at Vecteezy">
            <a:extLst>
              <a:ext uri="{FF2B5EF4-FFF2-40B4-BE49-F238E27FC236}">
                <a16:creationId xmlns:a16="http://schemas.microsoft.com/office/drawing/2014/main" id="{E02DEC91-9713-80FC-0CF0-CC34E705C7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859" y="1558542"/>
            <a:ext cx="1110611" cy="60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978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grpSp>
        <p:nvGrpSpPr>
          <p:cNvPr id="5" name="Group 4">
            <a:extLst>
              <a:ext uri="{FF2B5EF4-FFF2-40B4-BE49-F238E27FC236}">
                <a16:creationId xmlns:a16="http://schemas.microsoft.com/office/drawing/2014/main" id="{B867DC1D-7CA4-3D8A-BA7B-D3E0988D69C1}"/>
              </a:ext>
            </a:extLst>
          </p:cNvPr>
          <p:cNvGrpSpPr>
            <a:grpSpLocks/>
          </p:cNvGrpSpPr>
          <p:nvPr/>
        </p:nvGrpSpPr>
        <p:grpSpPr bwMode="auto">
          <a:xfrm>
            <a:off x="814587" y="371549"/>
            <a:ext cx="7704135" cy="3689731"/>
            <a:chOff x="899592" y="2564904"/>
            <a:chExt cx="7704856" cy="3816424"/>
          </a:xfrm>
        </p:grpSpPr>
        <p:sp>
          <p:nvSpPr>
            <p:cNvPr id="9" name="Right Arrow 20">
              <a:extLst>
                <a:ext uri="{FF2B5EF4-FFF2-40B4-BE49-F238E27FC236}">
                  <a16:creationId xmlns:a16="http://schemas.microsoft.com/office/drawing/2014/main" id="{342923AF-6E49-369C-0016-EF981277F01C}"/>
                </a:ext>
              </a:extLst>
            </p:cNvPr>
            <p:cNvSpPr/>
            <p:nvPr/>
          </p:nvSpPr>
          <p:spPr>
            <a:xfrm>
              <a:off x="3419189" y="3788890"/>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sp>
          <p:nvSpPr>
            <p:cNvPr id="10" name="Right Arrow 21">
              <a:extLst>
                <a:ext uri="{FF2B5EF4-FFF2-40B4-BE49-F238E27FC236}">
                  <a16:creationId xmlns:a16="http://schemas.microsoft.com/office/drawing/2014/main" id="{E20A0DD9-FCE1-0B1B-C7C0-7F33CBB7F994}"/>
                </a:ext>
              </a:extLst>
            </p:cNvPr>
            <p:cNvSpPr/>
            <p:nvPr/>
          </p:nvSpPr>
          <p:spPr>
            <a:xfrm>
              <a:off x="3419189" y="4509629"/>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11" name="Picture 10">
              <a:extLst>
                <a:ext uri="{FF2B5EF4-FFF2-40B4-BE49-F238E27FC236}">
                  <a16:creationId xmlns:a16="http://schemas.microsoft.com/office/drawing/2014/main" id="{112C7E4C-A2AD-2D16-FD0C-D169B3A28F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852936"/>
              <a:ext cx="331236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9705CB2-5B2A-960D-8DF7-918178AF8DC9}"/>
                </a:ext>
              </a:extLst>
            </p:cNvPr>
            <p:cNvSpPr/>
            <p:nvPr/>
          </p:nvSpPr>
          <p:spPr>
            <a:xfrm>
              <a:off x="899592" y="2564904"/>
              <a:ext cx="7488936" cy="38164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3" name="Cloud 12">
              <a:extLst>
                <a:ext uri="{FF2B5EF4-FFF2-40B4-BE49-F238E27FC236}">
                  <a16:creationId xmlns:a16="http://schemas.microsoft.com/office/drawing/2014/main" id="{DA5A5D88-C951-50E9-962B-6856155249F7}"/>
                </a:ext>
              </a:extLst>
            </p:cNvPr>
            <p:cNvSpPr/>
            <p:nvPr/>
          </p:nvSpPr>
          <p:spPr>
            <a:xfrm>
              <a:off x="971036" y="3357081"/>
              <a:ext cx="2592630" cy="287978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2000" b="1" dirty="0">
                  <a:solidFill>
                    <a:schemeClr val="tx1"/>
                  </a:solidFill>
                </a:rPr>
                <a:t>Environment</a:t>
              </a:r>
            </a:p>
          </p:txBody>
        </p:sp>
        <p:sp>
          <p:nvSpPr>
            <p:cNvPr id="14" name="TextBox 19">
              <a:extLst>
                <a:ext uri="{FF2B5EF4-FFF2-40B4-BE49-F238E27FC236}">
                  <a16:creationId xmlns:a16="http://schemas.microsoft.com/office/drawing/2014/main" id="{D8F8CAF9-FE05-EE30-6D47-B9C74472D005}"/>
                </a:ext>
              </a:extLst>
            </p:cNvPr>
            <p:cNvSpPr txBox="1"/>
            <p:nvPr/>
          </p:nvSpPr>
          <p:spPr>
            <a:xfrm rot="5400000">
              <a:off x="4608004" y="4185084"/>
              <a:ext cx="2592288" cy="936104"/>
            </a:xfrm>
            <a:prstGeom prst="rect">
              <a:avLst/>
            </a:prstGeom>
            <a:noFill/>
          </p:spPr>
          <p:txBody>
            <a:bodyPr spcFirstLastPara="1" vert="wordArtVert" wrap="none" numCol="1">
              <a:prstTxWarp prst="textArchDown">
                <a:avLst/>
              </a:prstTxWarp>
              <a:spAutoFit/>
              <a:scene3d>
                <a:camera prst="orthographicFront">
                  <a:rot lat="0" lon="0" rev="0"/>
                </a:camera>
                <a:lightRig rig="threePt" dir="t"/>
              </a:scene3d>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IE" sz="2800" b="1" dirty="0">
                  <a:latin typeface="Helvetica" pitchFamily="34" charset="0"/>
                </a:rPr>
                <a:t>Senses</a:t>
              </a:r>
            </a:p>
          </p:txBody>
        </p:sp>
      </p:grpSp>
      <p:sp>
        <p:nvSpPr>
          <p:cNvPr id="6" name="Oval 5">
            <a:extLst>
              <a:ext uri="{FF2B5EF4-FFF2-40B4-BE49-F238E27FC236}">
                <a16:creationId xmlns:a16="http://schemas.microsoft.com/office/drawing/2014/main" id="{BA9AB9BE-E317-3C12-F873-06BE8FB94393}"/>
              </a:ext>
            </a:extLst>
          </p:cNvPr>
          <p:cNvSpPr/>
          <p:nvPr/>
        </p:nvSpPr>
        <p:spPr>
          <a:xfrm>
            <a:off x="5976144" y="1311275"/>
            <a:ext cx="1871663" cy="11525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b="1" dirty="0">
                <a:solidFill>
                  <a:schemeClr val="tx1"/>
                </a:solidFill>
              </a:rPr>
              <a:t>Cognitive</a:t>
            </a:r>
          </a:p>
        </p:txBody>
      </p:sp>
      <p:sp>
        <p:nvSpPr>
          <p:cNvPr id="7" name="Right Arrow 11">
            <a:extLst>
              <a:ext uri="{FF2B5EF4-FFF2-40B4-BE49-F238E27FC236}">
                <a16:creationId xmlns:a16="http://schemas.microsoft.com/office/drawing/2014/main" id="{8FAE8D8C-8CEC-F613-94CF-02F3433C52C1}"/>
              </a:ext>
            </a:extLst>
          </p:cNvPr>
          <p:cNvSpPr/>
          <p:nvPr/>
        </p:nvSpPr>
        <p:spPr>
          <a:xfrm>
            <a:off x="5480844" y="1600200"/>
            <a:ext cx="782638" cy="647700"/>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5" name="Right Arrow 21">
            <a:extLst>
              <a:ext uri="{FF2B5EF4-FFF2-40B4-BE49-F238E27FC236}">
                <a16:creationId xmlns:a16="http://schemas.microsoft.com/office/drawing/2014/main" id="{C0DC2AF0-EA34-92BB-F462-0BC1F7BCBF1A}"/>
              </a:ext>
            </a:extLst>
          </p:cNvPr>
          <p:cNvSpPr/>
          <p:nvPr/>
        </p:nvSpPr>
        <p:spPr bwMode="auto">
          <a:xfrm>
            <a:off x="3118756" y="2948527"/>
            <a:ext cx="1872007" cy="626211"/>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3" name="Picture 2">
            <a:extLst>
              <a:ext uri="{FF2B5EF4-FFF2-40B4-BE49-F238E27FC236}">
                <a16:creationId xmlns:a16="http://schemas.microsoft.com/office/drawing/2014/main" id="{970C145A-A3DA-E4D0-6EB4-9264D0DAA8F7}"/>
              </a:ext>
            </a:extLst>
          </p:cNvPr>
          <p:cNvPicPr>
            <a:picLocks noChangeAspect="1"/>
          </p:cNvPicPr>
          <p:nvPr/>
        </p:nvPicPr>
        <p:blipFill>
          <a:blip r:embed="rId4"/>
          <a:stretch>
            <a:fillRect/>
          </a:stretch>
        </p:blipFill>
        <p:spPr>
          <a:xfrm>
            <a:off x="1003400" y="1514475"/>
            <a:ext cx="1930400" cy="1466850"/>
          </a:xfrm>
          <a:prstGeom prst="rect">
            <a:avLst/>
          </a:prstGeom>
        </p:spPr>
      </p:pic>
      <p:sp>
        <p:nvSpPr>
          <p:cNvPr id="4" name="Rounded Rectangle 18">
            <a:extLst>
              <a:ext uri="{FF2B5EF4-FFF2-40B4-BE49-F238E27FC236}">
                <a16:creationId xmlns:a16="http://schemas.microsoft.com/office/drawing/2014/main" id="{86B23B43-F6AF-76C8-AB8C-20A583F32EB6}"/>
              </a:ext>
            </a:extLst>
          </p:cNvPr>
          <p:cNvSpPr/>
          <p:nvPr/>
        </p:nvSpPr>
        <p:spPr>
          <a:xfrm>
            <a:off x="3222616" y="3508848"/>
            <a:ext cx="1360851" cy="4045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Intuiting</a:t>
            </a:r>
          </a:p>
        </p:txBody>
      </p:sp>
      <p:sp>
        <p:nvSpPr>
          <p:cNvPr id="16" name="Rounded Rectangle 7">
            <a:extLst>
              <a:ext uri="{FF2B5EF4-FFF2-40B4-BE49-F238E27FC236}">
                <a16:creationId xmlns:a16="http://schemas.microsoft.com/office/drawing/2014/main" id="{FD21238B-6247-3914-B144-953D38070057}"/>
              </a:ext>
            </a:extLst>
          </p:cNvPr>
          <p:cNvSpPr/>
          <p:nvPr/>
        </p:nvSpPr>
        <p:spPr>
          <a:xfrm>
            <a:off x="3255273" y="1108320"/>
            <a:ext cx="1360851" cy="4045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Sensing</a:t>
            </a:r>
          </a:p>
        </p:txBody>
      </p:sp>
      <p:sp>
        <p:nvSpPr>
          <p:cNvPr id="17" name="Up-Down Arrow 8">
            <a:extLst>
              <a:ext uri="{FF2B5EF4-FFF2-40B4-BE49-F238E27FC236}">
                <a16:creationId xmlns:a16="http://schemas.microsoft.com/office/drawing/2014/main" id="{760B949A-1233-4D87-6984-A18F5A562472}"/>
              </a:ext>
            </a:extLst>
          </p:cNvPr>
          <p:cNvSpPr/>
          <p:nvPr/>
        </p:nvSpPr>
        <p:spPr>
          <a:xfrm>
            <a:off x="3694429" y="1547395"/>
            <a:ext cx="573738" cy="1915127"/>
          </a:xfrm>
          <a:prstGeom prst="up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solidFill>
                <a:schemeClr val="tx1"/>
              </a:solidFill>
            </a:endParaRPr>
          </a:p>
        </p:txBody>
      </p:sp>
      <p:pic>
        <p:nvPicPr>
          <p:cNvPr id="3074" name="Picture 2" descr="A group of people with devices in hand working together symbolizing  networking and communication team collaboration illustration 5604546 Vector  Art at Vecteezy">
            <a:extLst>
              <a:ext uri="{FF2B5EF4-FFF2-40B4-BE49-F238E27FC236}">
                <a16:creationId xmlns:a16="http://schemas.microsoft.com/office/drawing/2014/main" id="{E02DEC91-9713-80FC-0CF0-CC34E705C7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859" y="1558542"/>
            <a:ext cx="1110611" cy="600717"/>
          </a:xfrm>
          <a:prstGeom prst="rect">
            <a:avLst/>
          </a:prstGeom>
          <a:noFill/>
          <a:extLst>
            <a:ext uri="{909E8E84-426E-40DD-AFC4-6F175D3DCCD1}">
              <a14:hiddenFill xmlns:a14="http://schemas.microsoft.com/office/drawing/2010/main">
                <a:solidFill>
                  <a:srgbClr val="FFFFFF"/>
                </a:solidFill>
              </a14:hiddenFill>
            </a:ext>
          </a:extLst>
        </p:spPr>
      </p:pic>
      <p:sp>
        <p:nvSpPr>
          <p:cNvPr id="18" name="Up-Down Arrow 8">
            <a:extLst>
              <a:ext uri="{FF2B5EF4-FFF2-40B4-BE49-F238E27FC236}">
                <a16:creationId xmlns:a16="http://schemas.microsoft.com/office/drawing/2014/main" id="{7D63DA80-9918-DCC5-253C-4A0062760A2B}"/>
              </a:ext>
            </a:extLst>
          </p:cNvPr>
          <p:cNvSpPr/>
          <p:nvPr/>
        </p:nvSpPr>
        <p:spPr>
          <a:xfrm>
            <a:off x="6628241" y="919147"/>
            <a:ext cx="573738" cy="1915127"/>
          </a:xfrm>
          <a:prstGeom prst="up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solidFill>
                <a:schemeClr val="tx1"/>
              </a:solidFill>
            </a:endParaRPr>
          </a:p>
        </p:txBody>
      </p:sp>
      <p:sp>
        <p:nvSpPr>
          <p:cNvPr id="19" name="Rounded Rectangle 14">
            <a:extLst>
              <a:ext uri="{FF2B5EF4-FFF2-40B4-BE49-F238E27FC236}">
                <a16:creationId xmlns:a16="http://schemas.microsoft.com/office/drawing/2014/main" id="{AD3F9C94-F14C-0506-AA2E-274B7F1275D0}"/>
              </a:ext>
            </a:extLst>
          </p:cNvPr>
          <p:cNvSpPr/>
          <p:nvPr/>
        </p:nvSpPr>
        <p:spPr>
          <a:xfrm>
            <a:off x="6227762" y="507924"/>
            <a:ext cx="1368425" cy="359588"/>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Feeling</a:t>
            </a:r>
          </a:p>
        </p:txBody>
      </p:sp>
      <p:sp>
        <p:nvSpPr>
          <p:cNvPr id="20" name="Rounded Rectangle 15">
            <a:extLst>
              <a:ext uri="{FF2B5EF4-FFF2-40B4-BE49-F238E27FC236}">
                <a16:creationId xmlns:a16="http://schemas.microsoft.com/office/drawing/2014/main" id="{124D2ADB-0FE4-7BF1-685B-5A92446C92F5}"/>
              </a:ext>
            </a:extLst>
          </p:cNvPr>
          <p:cNvSpPr/>
          <p:nvPr/>
        </p:nvSpPr>
        <p:spPr>
          <a:xfrm>
            <a:off x="6227762" y="2897988"/>
            <a:ext cx="1368425" cy="359587"/>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Thinking</a:t>
            </a:r>
          </a:p>
        </p:txBody>
      </p:sp>
    </p:spTree>
    <p:extLst>
      <p:ext uri="{BB962C8B-B14F-4D97-AF65-F5344CB8AC3E}">
        <p14:creationId xmlns:p14="http://schemas.microsoft.com/office/powerpoint/2010/main" val="1980318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DD1A665-6731-6594-F149-19BC397AE3A5}"/>
              </a:ext>
            </a:extLst>
          </p:cNvPr>
          <p:cNvSpPr/>
          <p:nvPr/>
        </p:nvSpPr>
        <p:spPr>
          <a:xfrm>
            <a:off x="1118507" y="1859318"/>
            <a:ext cx="6906986" cy="62476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Myers–Briggs Type Indicator</a:t>
            </a:r>
            <a:endParaRPr lang="en-IE" sz="2800" b="1" dirty="0"/>
          </a:p>
        </p:txBody>
      </p:sp>
    </p:spTree>
    <p:extLst>
      <p:ext uri="{BB962C8B-B14F-4D97-AF65-F5344CB8AC3E}">
        <p14:creationId xmlns:p14="http://schemas.microsoft.com/office/powerpoint/2010/main" val="240293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GB" sz="2400" dirty="0"/>
              <a:t>Learning depends on a large number of factors, many of which are specific to the individual person. </a:t>
            </a:r>
          </a:p>
          <a:p>
            <a:endParaRPr lang="en-GB" sz="2400" dirty="0"/>
          </a:p>
          <a:p>
            <a:r>
              <a:rPr lang="en-GB" sz="2400" dirty="0"/>
              <a:t>The individual learning style represents the particular set of strengths and preferences that an individual or group of people have in how they take in and process information</a:t>
            </a: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51277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114300" indent="0" eaLnBrk="1" hangingPunct="1">
              <a:lnSpc>
                <a:spcPct val="90000"/>
              </a:lnSpc>
              <a:buNone/>
            </a:pPr>
            <a:endParaRPr lang="en-US" altLang="en-US" sz="2800" dirty="0"/>
          </a:p>
          <a:p>
            <a:pPr eaLnBrk="1" hangingPunct="1">
              <a:lnSpc>
                <a:spcPct val="90000"/>
              </a:lnSpc>
            </a:pPr>
            <a:r>
              <a:rPr lang="en-US" altLang="en-US" sz="2800" dirty="0"/>
              <a:t>Isabel Myers and Katherine Briggs (mother-daughter team) expanded on Jung’s work by developing an instrument to help people identify their preferences</a:t>
            </a:r>
          </a:p>
          <a:p>
            <a:pPr eaLnBrk="1" hangingPunct="1">
              <a:lnSpc>
                <a:spcPct val="90000"/>
              </a:lnSpc>
            </a:pPr>
            <a:endParaRPr lang="en-US" altLang="en-US" sz="1050" dirty="0"/>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 name="Rectangle: Rounded Corners 2">
            <a:extLst>
              <a:ext uri="{FF2B5EF4-FFF2-40B4-BE49-F238E27FC236}">
                <a16:creationId xmlns:a16="http://schemas.microsoft.com/office/drawing/2014/main" id="{DDD1A665-6731-6594-F149-19BC397AE3A5}"/>
              </a:ext>
            </a:extLst>
          </p:cNvPr>
          <p:cNvSpPr/>
          <p:nvPr/>
        </p:nvSpPr>
        <p:spPr>
          <a:xfrm>
            <a:off x="1118507" y="332895"/>
            <a:ext cx="6906986" cy="62476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Myers–Briggs Type Indicator</a:t>
            </a:r>
            <a:endParaRPr lang="en-IE" sz="2800" b="1" dirty="0"/>
          </a:p>
        </p:txBody>
      </p:sp>
    </p:spTree>
    <p:extLst>
      <p:ext uri="{BB962C8B-B14F-4D97-AF65-F5344CB8AC3E}">
        <p14:creationId xmlns:p14="http://schemas.microsoft.com/office/powerpoint/2010/main" val="310460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7" name="Rectangle 6">
            <a:extLst>
              <a:ext uri="{FF2B5EF4-FFF2-40B4-BE49-F238E27FC236}">
                <a16:creationId xmlns:a16="http://schemas.microsoft.com/office/drawing/2014/main" id="{B8D91FCA-3858-18FF-9F57-4FFB808CFB8D}"/>
              </a:ext>
            </a:extLst>
          </p:cNvPr>
          <p:cNvSpPr/>
          <p:nvPr/>
        </p:nvSpPr>
        <p:spPr>
          <a:xfrm>
            <a:off x="4629149" y="0"/>
            <a:ext cx="4514850" cy="5143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E35E0B77-BD66-F3FC-F899-81D795E26B26}"/>
              </a:ext>
            </a:extLst>
          </p:cNvPr>
          <p:cNvSpPr/>
          <p:nvPr/>
        </p:nvSpPr>
        <p:spPr>
          <a:xfrm>
            <a:off x="0" y="0"/>
            <a:ext cx="4514850" cy="5143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100" name="Picture 4" descr="Katherine Briggs (R) and her daughter Isabel Myers-Briggs (L) in an undated photo.">
            <a:extLst>
              <a:ext uri="{FF2B5EF4-FFF2-40B4-BE49-F238E27FC236}">
                <a16:creationId xmlns:a16="http://schemas.microsoft.com/office/drawing/2014/main" id="{DBAAFDE6-9831-1AF6-A11E-43DED2EB3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95" y="0"/>
            <a:ext cx="781200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265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7" name="Rectangle 6">
            <a:extLst>
              <a:ext uri="{FF2B5EF4-FFF2-40B4-BE49-F238E27FC236}">
                <a16:creationId xmlns:a16="http://schemas.microsoft.com/office/drawing/2014/main" id="{B8D91FCA-3858-18FF-9F57-4FFB808CFB8D}"/>
              </a:ext>
            </a:extLst>
          </p:cNvPr>
          <p:cNvSpPr/>
          <p:nvPr/>
        </p:nvSpPr>
        <p:spPr>
          <a:xfrm>
            <a:off x="4629149" y="0"/>
            <a:ext cx="4514850" cy="5143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E35E0B77-BD66-F3FC-F899-81D795E26B26}"/>
              </a:ext>
            </a:extLst>
          </p:cNvPr>
          <p:cNvSpPr/>
          <p:nvPr/>
        </p:nvSpPr>
        <p:spPr>
          <a:xfrm>
            <a:off x="0" y="0"/>
            <a:ext cx="4514850" cy="5143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100" name="Picture 4" descr="Katherine Briggs (R) and her daughter Isabel Myers-Briggs (L) in an undated photo.">
            <a:extLst>
              <a:ext uri="{FF2B5EF4-FFF2-40B4-BE49-F238E27FC236}">
                <a16:creationId xmlns:a16="http://schemas.microsoft.com/office/drawing/2014/main" id="{DBAAFDE6-9831-1AF6-A11E-43DED2EB3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95" y="0"/>
            <a:ext cx="781200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72AB2BF-7893-3370-0FFD-3743DF43142E}"/>
              </a:ext>
            </a:extLst>
          </p:cNvPr>
          <p:cNvSpPr/>
          <p:nvPr/>
        </p:nvSpPr>
        <p:spPr>
          <a:xfrm>
            <a:off x="316062" y="3445329"/>
            <a:ext cx="4114800" cy="1600200"/>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800" b="1" dirty="0">
                <a:solidFill>
                  <a:schemeClr val="tx1"/>
                </a:solidFill>
              </a:rPr>
              <a:t>Isabel Briggs Myers</a:t>
            </a:r>
          </a:p>
          <a:p>
            <a:pPr algn="ctr"/>
            <a:r>
              <a:rPr lang="en-GB" sz="1800" dirty="0">
                <a:solidFill>
                  <a:schemeClr val="tx1"/>
                </a:solidFill>
              </a:rPr>
              <a:t>Born: October 18, 1897</a:t>
            </a:r>
          </a:p>
          <a:p>
            <a:pPr algn="ctr"/>
            <a:r>
              <a:rPr lang="en-GB" sz="1800" dirty="0">
                <a:solidFill>
                  <a:schemeClr val="tx1"/>
                </a:solidFill>
              </a:rPr>
              <a:t>Born in Washington</a:t>
            </a:r>
          </a:p>
          <a:p>
            <a:pPr algn="ctr"/>
            <a:r>
              <a:rPr lang="en-GB" sz="1800" dirty="0">
                <a:solidFill>
                  <a:schemeClr val="tx1"/>
                </a:solidFill>
              </a:rPr>
              <a:t>Died: May 5, 1980</a:t>
            </a:r>
            <a:endParaRPr lang="en-IE" sz="1800" b="1" dirty="0">
              <a:solidFill>
                <a:schemeClr val="tx1"/>
              </a:solidFill>
            </a:endParaRPr>
          </a:p>
        </p:txBody>
      </p:sp>
      <p:sp>
        <p:nvSpPr>
          <p:cNvPr id="3" name="Rectangle: Rounded Corners 2">
            <a:extLst>
              <a:ext uri="{FF2B5EF4-FFF2-40B4-BE49-F238E27FC236}">
                <a16:creationId xmlns:a16="http://schemas.microsoft.com/office/drawing/2014/main" id="{A612DE0E-65BF-3AB1-6F4E-B652C03EF1DF}"/>
              </a:ext>
            </a:extLst>
          </p:cNvPr>
          <p:cNvSpPr/>
          <p:nvPr/>
        </p:nvSpPr>
        <p:spPr>
          <a:xfrm>
            <a:off x="4780795" y="3445329"/>
            <a:ext cx="4114800" cy="1600200"/>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800" b="1" dirty="0">
                <a:solidFill>
                  <a:schemeClr val="tx1"/>
                </a:solidFill>
              </a:rPr>
              <a:t>Katharine Cook Briggs</a:t>
            </a:r>
          </a:p>
          <a:p>
            <a:pPr algn="ctr"/>
            <a:r>
              <a:rPr lang="en-GB" sz="1800" dirty="0">
                <a:solidFill>
                  <a:schemeClr val="tx1"/>
                </a:solidFill>
              </a:rPr>
              <a:t>Born: January 3, 1875</a:t>
            </a:r>
          </a:p>
          <a:p>
            <a:pPr algn="ctr"/>
            <a:r>
              <a:rPr lang="en-GB" sz="1800" dirty="0">
                <a:solidFill>
                  <a:schemeClr val="tx1"/>
                </a:solidFill>
              </a:rPr>
              <a:t>Born in Pennsylvania </a:t>
            </a:r>
          </a:p>
          <a:p>
            <a:pPr algn="ctr"/>
            <a:r>
              <a:rPr lang="en-GB" sz="1800" dirty="0">
                <a:solidFill>
                  <a:schemeClr val="tx1"/>
                </a:solidFill>
              </a:rPr>
              <a:t>Died: July 10, 1968</a:t>
            </a:r>
            <a:endParaRPr lang="en-IE" sz="1800" b="1" dirty="0">
              <a:solidFill>
                <a:schemeClr val="tx1"/>
              </a:solidFill>
            </a:endParaRPr>
          </a:p>
        </p:txBody>
      </p:sp>
    </p:spTree>
    <p:extLst>
      <p:ext uri="{BB962C8B-B14F-4D97-AF65-F5344CB8AC3E}">
        <p14:creationId xmlns:p14="http://schemas.microsoft.com/office/powerpoint/2010/main" val="2167448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9218" name="Picture 2" descr="Watch Land Girls - Series 2 | Prime Video">
            <a:extLst>
              <a:ext uri="{FF2B5EF4-FFF2-40B4-BE49-F238E27FC236}">
                <a16:creationId xmlns:a16="http://schemas.microsoft.com/office/drawing/2014/main" id="{C7041551-EC25-797B-D771-4AC9FEAA3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255" y="2179958"/>
            <a:ext cx="2473779" cy="185533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AD0AFD9A-BE2A-9914-097C-88FC34B6D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90" y="50647"/>
            <a:ext cx="2654754" cy="205437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07D2A1FF-9CA2-7902-9384-4DF48BE951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610" y="1496503"/>
            <a:ext cx="3274231" cy="253878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Rosie the Riveter History: See 15 WWII Photos of Women Working | Time">
            <a:extLst>
              <a:ext uri="{FF2B5EF4-FFF2-40B4-BE49-F238E27FC236}">
                <a16:creationId xmlns:a16="http://schemas.microsoft.com/office/drawing/2014/main" id="{A1CA9A81-EE47-9468-57D9-A95727B940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2255" y="119784"/>
            <a:ext cx="2473779" cy="1916099"/>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Then and Now - The 1940's | COFCO">
            <a:extLst>
              <a:ext uri="{FF2B5EF4-FFF2-40B4-BE49-F238E27FC236}">
                <a16:creationId xmlns:a16="http://schemas.microsoft.com/office/drawing/2014/main" id="{E3F97465-2160-1978-13CF-A8744DE66B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88" y="2171826"/>
            <a:ext cx="2654753" cy="187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19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grpSp>
        <p:nvGrpSpPr>
          <p:cNvPr id="5" name="Group 4">
            <a:extLst>
              <a:ext uri="{FF2B5EF4-FFF2-40B4-BE49-F238E27FC236}">
                <a16:creationId xmlns:a16="http://schemas.microsoft.com/office/drawing/2014/main" id="{B867DC1D-7CA4-3D8A-BA7B-D3E0988D69C1}"/>
              </a:ext>
            </a:extLst>
          </p:cNvPr>
          <p:cNvGrpSpPr>
            <a:grpSpLocks/>
          </p:cNvGrpSpPr>
          <p:nvPr/>
        </p:nvGrpSpPr>
        <p:grpSpPr bwMode="auto">
          <a:xfrm>
            <a:off x="814587" y="371549"/>
            <a:ext cx="7704135" cy="3689731"/>
            <a:chOff x="899592" y="2564904"/>
            <a:chExt cx="7704856" cy="3816424"/>
          </a:xfrm>
        </p:grpSpPr>
        <p:sp>
          <p:nvSpPr>
            <p:cNvPr id="9" name="Right Arrow 20">
              <a:extLst>
                <a:ext uri="{FF2B5EF4-FFF2-40B4-BE49-F238E27FC236}">
                  <a16:creationId xmlns:a16="http://schemas.microsoft.com/office/drawing/2014/main" id="{342923AF-6E49-369C-0016-EF981277F01C}"/>
                </a:ext>
              </a:extLst>
            </p:cNvPr>
            <p:cNvSpPr/>
            <p:nvPr/>
          </p:nvSpPr>
          <p:spPr>
            <a:xfrm>
              <a:off x="3419189" y="3788890"/>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sp>
          <p:nvSpPr>
            <p:cNvPr id="10" name="Right Arrow 21">
              <a:extLst>
                <a:ext uri="{FF2B5EF4-FFF2-40B4-BE49-F238E27FC236}">
                  <a16:creationId xmlns:a16="http://schemas.microsoft.com/office/drawing/2014/main" id="{E20A0DD9-FCE1-0B1B-C7C0-7F33CBB7F994}"/>
                </a:ext>
              </a:extLst>
            </p:cNvPr>
            <p:cNvSpPr/>
            <p:nvPr/>
          </p:nvSpPr>
          <p:spPr>
            <a:xfrm>
              <a:off x="3419189" y="4509629"/>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11" name="Picture 10">
              <a:extLst>
                <a:ext uri="{FF2B5EF4-FFF2-40B4-BE49-F238E27FC236}">
                  <a16:creationId xmlns:a16="http://schemas.microsoft.com/office/drawing/2014/main" id="{112C7E4C-A2AD-2D16-FD0C-D169B3A28F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852936"/>
              <a:ext cx="331236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9705CB2-5B2A-960D-8DF7-918178AF8DC9}"/>
                </a:ext>
              </a:extLst>
            </p:cNvPr>
            <p:cNvSpPr/>
            <p:nvPr/>
          </p:nvSpPr>
          <p:spPr>
            <a:xfrm>
              <a:off x="899592" y="2564904"/>
              <a:ext cx="7488936" cy="38164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3" name="Cloud 12">
              <a:extLst>
                <a:ext uri="{FF2B5EF4-FFF2-40B4-BE49-F238E27FC236}">
                  <a16:creationId xmlns:a16="http://schemas.microsoft.com/office/drawing/2014/main" id="{DA5A5D88-C951-50E9-962B-6856155249F7}"/>
                </a:ext>
              </a:extLst>
            </p:cNvPr>
            <p:cNvSpPr/>
            <p:nvPr/>
          </p:nvSpPr>
          <p:spPr>
            <a:xfrm>
              <a:off x="971036" y="3357081"/>
              <a:ext cx="2592630" cy="287978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2000" b="1" dirty="0">
                  <a:solidFill>
                    <a:schemeClr val="tx1"/>
                  </a:solidFill>
                </a:rPr>
                <a:t>Environment</a:t>
              </a:r>
            </a:p>
          </p:txBody>
        </p:sp>
        <p:sp>
          <p:nvSpPr>
            <p:cNvPr id="14" name="TextBox 19">
              <a:extLst>
                <a:ext uri="{FF2B5EF4-FFF2-40B4-BE49-F238E27FC236}">
                  <a16:creationId xmlns:a16="http://schemas.microsoft.com/office/drawing/2014/main" id="{D8F8CAF9-FE05-EE30-6D47-B9C74472D005}"/>
                </a:ext>
              </a:extLst>
            </p:cNvPr>
            <p:cNvSpPr txBox="1"/>
            <p:nvPr/>
          </p:nvSpPr>
          <p:spPr>
            <a:xfrm rot="5400000">
              <a:off x="4608004" y="4185084"/>
              <a:ext cx="2592288" cy="936104"/>
            </a:xfrm>
            <a:prstGeom prst="rect">
              <a:avLst/>
            </a:prstGeom>
            <a:noFill/>
          </p:spPr>
          <p:txBody>
            <a:bodyPr spcFirstLastPara="1" vert="wordArtVert" wrap="none" numCol="1">
              <a:prstTxWarp prst="textArchDown">
                <a:avLst/>
              </a:prstTxWarp>
              <a:spAutoFit/>
              <a:scene3d>
                <a:camera prst="orthographicFront">
                  <a:rot lat="0" lon="0" rev="0"/>
                </a:camera>
                <a:lightRig rig="threePt" dir="t"/>
              </a:scene3d>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IE" sz="2800" b="1" dirty="0">
                  <a:latin typeface="Helvetica" pitchFamily="34" charset="0"/>
                </a:rPr>
                <a:t>Senses</a:t>
              </a:r>
            </a:p>
          </p:txBody>
        </p:sp>
      </p:grpSp>
      <p:sp>
        <p:nvSpPr>
          <p:cNvPr id="6" name="Oval 5">
            <a:extLst>
              <a:ext uri="{FF2B5EF4-FFF2-40B4-BE49-F238E27FC236}">
                <a16:creationId xmlns:a16="http://schemas.microsoft.com/office/drawing/2014/main" id="{BA9AB9BE-E317-3C12-F873-06BE8FB94393}"/>
              </a:ext>
            </a:extLst>
          </p:cNvPr>
          <p:cNvSpPr/>
          <p:nvPr/>
        </p:nvSpPr>
        <p:spPr>
          <a:xfrm>
            <a:off x="5976144" y="1311275"/>
            <a:ext cx="1871663" cy="11525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b="1" dirty="0">
                <a:solidFill>
                  <a:schemeClr val="tx1"/>
                </a:solidFill>
              </a:rPr>
              <a:t>Cognitive</a:t>
            </a:r>
          </a:p>
        </p:txBody>
      </p:sp>
      <p:sp>
        <p:nvSpPr>
          <p:cNvPr id="7" name="Right Arrow 11">
            <a:extLst>
              <a:ext uri="{FF2B5EF4-FFF2-40B4-BE49-F238E27FC236}">
                <a16:creationId xmlns:a16="http://schemas.microsoft.com/office/drawing/2014/main" id="{8FAE8D8C-8CEC-F613-94CF-02F3433C52C1}"/>
              </a:ext>
            </a:extLst>
          </p:cNvPr>
          <p:cNvSpPr/>
          <p:nvPr/>
        </p:nvSpPr>
        <p:spPr>
          <a:xfrm>
            <a:off x="5480844" y="1600200"/>
            <a:ext cx="782638" cy="647700"/>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5" name="Right Arrow 21">
            <a:extLst>
              <a:ext uri="{FF2B5EF4-FFF2-40B4-BE49-F238E27FC236}">
                <a16:creationId xmlns:a16="http://schemas.microsoft.com/office/drawing/2014/main" id="{C0DC2AF0-EA34-92BB-F462-0BC1F7BCBF1A}"/>
              </a:ext>
            </a:extLst>
          </p:cNvPr>
          <p:cNvSpPr/>
          <p:nvPr/>
        </p:nvSpPr>
        <p:spPr bwMode="auto">
          <a:xfrm>
            <a:off x="3118756" y="2948527"/>
            <a:ext cx="1872007" cy="626211"/>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3" name="Picture 2">
            <a:extLst>
              <a:ext uri="{FF2B5EF4-FFF2-40B4-BE49-F238E27FC236}">
                <a16:creationId xmlns:a16="http://schemas.microsoft.com/office/drawing/2014/main" id="{970C145A-A3DA-E4D0-6EB4-9264D0DAA8F7}"/>
              </a:ext>
            </a:extLst>
          </p:cNvPr>
          <p:cNvPicPr>
            <a:picLocks noChangeAspect="1"/>
          </p:cNvPicPr>
          <p:nvPr/>
        </p:nvPicPr>
        <p:blipFill>
          <a:blip r:embed="rId4"/>
          <a:stretch>
            <a:fillRect/>
          </a:stretch>
        </p:blipFill>
        <p:spPr>
          <a:xfrm>
            <a:off x="1003400" y="1514475"/>
            <a:ext cx="1930400" cy="1466850"/>
          </a:xfrm>
          <a:prstGeom prst="rect">
            <a:avLst/>
          </a:prstGeom>
        </p:spPr>
      </p:pic>
      <p:sp>
        <p:nvSpPr>
          <p:cNvPr id="4" name="Rounded Rectangle 18">
            <a:extLst>
              <a:ext uri="{FF2B5EF4-FFF2-40B4-BE49-F238E27FC236}">
                <a16:creationId xmlns:a16="http://schemas.microsoft.com/office/drawing/2014/main" id="{86B23B43-F6AF-76C8-AB8C-20A583F32EB6}"/>
              </a:ext>
            </a:extLst>
          </p:cNvPr>
          <p:cNvSpPr/>
          <p:nvPr/>
        </p:nvSpPr>
        <p:spPr>
          <a:xfrm>
            <a:off x="3222616" y="3508848"/>
            <a:ext cx="1360851" cy="4045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Intuiting</a:t>
            </a:r>
          </a:p>
        </p:txBody>
      </p:sp>
      <p:sp>
        <p:nvSpPr>
          <p:cNvPr id="16" name="Rounded Rectangle 7">
            <a:extLst>
              <a:ext uri="{FF2B5EF4-FFF2-40B4-BE49-F238E27FC236}">
                <a16:creationId xmlns:a16="http://schemas.microsoft.com/office/drawing/2014/main" id="{FD21238B-6247-3914-B144-953D38070057}"/>
              </a:ext>
            </a:extLst>
          </p:cNvPr>
          <p:cNvSpPr/>
          <p:nvPr/>
        </p:nvSpPr>
        <p:spPr>
          <a:xfrm>
            <a:off x="3255273" y="1108320"/>
            <a:ext cx="1360851" cy="4045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Sensing</a:t>
            </a:r>
          </a:p>
        </p:txBody>
      </p:sp>
      <p:sp>
        <p:nvSpPr>
          <p:cNvPr id="17" name="Up-Down Arrow 8">
            <a:extLst>
              <a:ext uri="{FF2B5EF4-FFF2-40B4-BE49-F238E27FC236}">
                <a16:creationId xmlns:a16="http://schemas.microsoft.com/office/drawing/2014/main" id="{760B949A-1233-4D87-6984-A18F5A562472}"/>
              </a:ext>
            </a:extLst>
          </p:cNvPr>
          <p:cNvSpPr/>
          <p:nvPr/>
        </p:nvSpPr>
        <p:spPr>
          <a:xfrm>
            <a:off x="3694429" y="1547395"/>
            <a:ext cx="573738" cy="1915127"/>
          </a:xfrm>
          <a:prstGeom prst="up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solidFill>
                <a:schemeClr val="tx1"/>
              </a:solidFill>
            </a:endParaRPr>
          </a:p>
        </p:txBody>
      </p:sp>
      <p:pic>
        <p:nvPicPr>
          <p:cNvPr id="3074" name="Picture 2" descr="A group of people with devices in hand working together symbolizing  networking and communication team collaboration illustration 5604546 Vector  Art at Vecteezy">
            <a:extLst>
              <a:ext uri="{FF2B5EF4-FFF2-40B4-BE49-F238E27FC236}">
                <a16:creationId xmlns:a16="http://schemas.microsoft.com/office/drawing/2014/main" id="{E02DEC91-9713-80FC-0CF0-CC34E705C7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8695" y="1558542"/>
            <a:ext cx="1110611" cy="600717"/>
          </a:xfrm>
          <a:prstGeom prst="rect">
            <a:avLst/>
          </a:prstGeom>
          <a:noFill/>
          <a:extLst>
            <a:ext uri="{909E8E84-426E-40DD-AFC4-6F175D3DCCD1}">
              <a14:hiddenFill xmlns:a14="http://schemas.microsoft.com/office/drawing/2010/main">
                <a:solidFill>
                  <a:srgbClr val="FFFFFF"/>
                </a:solidFill>
              </a14:hiddenFill>
            </a:ext>
          </a:extLst>
        </p:spPr>
      </p:pic>
      <p:sp>
        <p:nvSpPr>
          <p:cNvPr id="18" name="Up-Down Arrow 8">
            <a:extLst>
              <a:ext uri="{FF2B5EF4-FFF2-40B4-BE49-F238E27FC236}">
                <a16:creationId xmlns:a16="http://schemas.microsoft.com/office/drawing/2014/main" id="{7D63DA80-9918-DCC5-253C-4A0062760A2B}"/>
              </a:ext>
            </a:extLst>
          </p:cNvPr>
          <p:cNvSpPr/>
          <p:nvPr/>
        </p:nvSpPr>
        <p:spPr>
          <a:xfrm>
            <a:off x="6620077" y="919147"/>
            <a:ext cx="573738" cy="1915127"/>
          </a:xfrm>
          <a:prstGeom prst="up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solidFill>
                <a:schemeClr val="tx1"/>
              </a:solidFill>
            </a:endParaRPr>
          </a:p>
        </p:txBody>
      </p:sp>
      <p:sp>
        <p:nvSpPr>
          <p:cNvPr id="21" name="Rounded Rectangle 14">
            <a:extLst>
              <a:ext uri="{FF2B5EF4-FFF2-40B4-BE49-F238E27FC236}">
                <a16:creationId xmlns:a16="http://schemas.microsoft.com/office/drawing/2014/main" id="{5858AFE0-3828-5CD7-83C9-854D5C7272F3}"/>
              </a:ext>
            </a:extLst>
          </p:cNvPr>
          <p:cNvSpPr/>
          <p:nvPr/>
        </p:nvSpPr>
        <p:spPr>
          <a:xfrm>
            <a:off x="6350228" y="507924"/>
            <a:ext cx="1077375" cy="359588"/>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Feeling</a:t>
            </a:r>
          </a:p>
        </p:txBody>
      </p:sp>
      <p:sp>
        <p:nvSpPr>
          <p:cNvPr id="22" name="Rounded Rectangle 15">
            <a:extLst>
              <a:ext uri="{FF2B5EF4-FFF2-40B4-BE49-F238E27FC236}">
                <a16:creationId xmlns:a16="http://schemas.microsoft.com/office/drawing/2014/main" id="{034CCD46-3935-BE64-EA3E-18F94E44B7DE}"/>
              </a:ext>
            </a:extLst>
          </p:cNvPr>
          <p:cNvSpPr/>
          <p:nvPr/>
        </p:nvSpPr>
        <p:spPr>
          <a:xfrm>
            <a:off x="6350228" y="2897988"/>
            <a:ext cx="1077375" cy="359587"/>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Thinking</a:t>
            </a:r>
          </a:p>
        </p:txBody>
      </p:sp>
      <p:sp>
        <p:nvSpPr>
          <p:cNvPr id="23" name="Rectangle: Rounded Corners 22">
            <a:extLst>
              <a:ext uri="{FF2B5EF4-FFF2-40B4-BE49-F238E27FC236}">
                <a16:creationId xmlns:a16="http://schemas.microsoft.com/office/drawing/2014/main" id="{BEE1F283-5EE2-7EE5-EEE9-5EF224F756F2}"/>
              </a:ext>
            </a:extLst>
          </p:cNvPr>
          <p:cNvSpPr/>
          <p:nvPr/>
        </p:nvSpPr>
        <p:spPr>
          <a:xfrm>
            <a:off x="253093" y="171450"/>
            <a:ext cx="2163536" cy="677828"/>
          </a:xfrm>
          <a:prstGeom prst="roundRect">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bg1"/>
                </a:solidFill>
              </a:rPr>
              <a:t>JUNG</a:t>
            </a:r>
            <a:endParaRPr lang="en-IE" b="1" dirty="0">
              <a:solidFill>
                <a:srgbClr val="009999"/>
              </a:solidFill>
            </a:endParaRPr>
          </a:p>
        </p:txBody>
      </p:sp>
    </p:spTree>
    <p:extLst>
      <p:ext uri="{BB962C8B-B14F-4D97-AF65-F5344CB8AC3E}">
        <p14:creationId xmlns:p14="http://schemas.microsoft.com/office/powerpoint/2010/main" val="1571442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grpSp>
        <p:nvGrpSpPr>
          <p:cNvPr id="5" name="Group 4">
            <a:extLst>
              <a:ext uri="{FF2B5EF4-FFF2-40B4-BE49-F238E27FC236}">
                <a16:creationId xmlns:a16="http://schemas.microsoft.com/office/drawing/2014/main" id="{B867DC1D-7CA4-3D8A-BA7B-D3E0988D69C1}"/>
              </a:ext>
            </a:extLst>
          </p:cNvPr>
          <p:cNvGrpSpPr>
            <a:grpSpLocks/>
          </p:cNvGrpSpPr>
          <p:nvPr/>
        </p:nvGrpSpPr>
        <p:grpSpPr bwMode="auto">
          <a:xfrm>
            <a:off x="814587" y="371549"/>
            <a:ext cx="7704135" cy="3689731"/>
            <a:chOff x="899592" y="2564904"/>
            <a:chExt cx="7704856" cy="3816424"/>
          </a:xfrm>
        </p:grpSpPr>
        <p:sp>
          <p:nvSpPr>
            <p:cNvPr id="9" name="Right Arrow 20">
              <a:extLst>
                <a:ext uri="{FF2B5EF4-FFF2-40B4-BE49-F238E27FC236}">
                  <a16:creationId xmlns:a16="http://schemas.microsoft.com/office/drawing/2014/main" id="{342923AF-6E49-369C-0016-EF981277F01C}"/>
                </a:ext>
              </a:extLst>
            </p:cNvPr>
            <p:cNvSpPr/>
            <p:nvPr/>
          </p:nvSpPr>
          <p:spPr>
            <a:xfrm>
              <a:off x="3419189" y="3788890"/>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sp>
          <p:nvSpPr>
            <p:cNvPr id="10" name="Right Arrow 21">
              <a:extLst>
                <a:ext uri="{FF2B5EF4-FFF2-40B4-BE49-F238E27FC236}">
                  <a16:creationId xmlns:a16="http://schemas.microsoft.com/office/drawing/2014/main" id="{E20A0DD9-FCE1-0B1B-C7C0-7F33CBB7F994}"/>
                </a:ext>
              </a:extLst>
            </p:cNvPr>
            <p:cNvSpPr/>
            <p:nvPr/>
          </p:nvSpPr>
          <p:spPr>
            <a:xfrm>
              <a:off x="3419189" y="4509629"/>
              <a:ext cx="1657505" cy="647713"/>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11" name="Picture 10">
              <a:extLst>
                <a:ext uri="{FF2B5EF4-FFF2-40B4-BE49-F238E27FC236}">
                  <a16:creationId xmlns:a16="http://schemas.microsoft.com/office/drawing/2014/main" id="{112C7E4C-A2AD-2D16-FD0C-D169B3A28F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852936"/>
              <a:ext cx="331236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9705CB2-5B2A-960D-8DF7-918178AF8DC9}"/>
                </a:ext>
              </a:extLst>
            </p:cNvPr>
            <p:cNvSpPr/>
            <p:nvPr/>
          </p:nvSpPr>
          <p:spPr>
            <a:xfrm>
              <a:off x="899592" y="2564904"/>
              <a:ext cx="7488936" cy="38164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3" name="Cloud 12">
              <a:extLst>
                <a:ext uri="{FF2B5EF4-FFF2-40B4-BE49-F238E27FC236}">
                  <a16:creationId xmlns:a16="http://schemas.microsoft.com/office/drawing/2014/main" id="{DA5A5D88-C951-50E9-962B-6856155249F7}"/>
                </a:ext>
              </a:extLst>
            </p:cNvPr>
            <p:cNvSpPr/>
            <p:nvPr/>
          </p:nvSpPr>
          <p:spPr>
            <a:xfrm>
              <a:off x="971036" y="3357081"/>
              <a:ext cx="2592630" cy="287978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2000" b="1" dirty="0">
                  <a:solidFill>
                    <a:schemeClr val="tx1"/>
                  </a:solidFill>
                </a:rPr>
                <a:t>Environment</a:t>
              </a:r>
            </a:p>
          </p:txBody>
        </p:sp>
        <p:sp>
          <p:nvSpPr>
            <p:cNvPr id="14" name="TextBox 19">
              <a:extLst>
                <a:ext uri="{FF2B5EF4-FFF2-40B4-BE49-F238E27FC236}">
                  <a16:creationId xmlns:a16="http://schemas.microsoft.com/office/drawing/2014/main" id="{D8F8CAF9-FE05-EE30-6D47-B9C74472D005}"/>
                </a:ext>
              </a:extLst>
            </p:cNvPr>
            <p:cNvSpPr txBox="1"/>
            <p:nvPr/>
          </p:nvSpPr>
          <p:spPr>
            <a:xfrm rot="5400000">
              <a:off x="4608004" y="4185084"/>
              <a:ext cx="2592288" cy="936104"/>
            </a:xfrm>
            <a:prstGeom prst="rect">
              <a:avLst/>
            </a:prstGeom>
            <a:noFill/>
          </p:spPr>
          <p:txBody>
            <a:bodyPr spcFirstLastPara="1" vert="wordArtVert" wrap="none" numCol="1">
              <a:prstTxWarp prst="textArchDown">
                <a:avLst/>
              </a:prstTxWarp>
              <a:spAutoFit/>
              <a:scene3d>
                <a:camera prst="orthographicFront">
                  <a:rot lat="0" lon="0" rev="0"/>
                </a:camera>
                <a:lightRig rig="threePt" dir="t"/>
              </a:scene3d>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IE" sz="2800" b="1" dirty="0">
                  <a:latin typeface="Helvetica" pitchFamily="34" charset="0"/>
                </a:rPr>
                <a:t>Senses</a:t>
              </a:r>
            </a:p>
          </p:txBody>
        </p:sp>
      </p:grpSp>
      <p:sp>
        <p:nvSpPr>
          <p:cNvPr id="6" name="Oval 5">
            <a:extLst>
              <a:ext uri="{FF2B5EF4-FFF2-40B4-BE49-F238E27FC236}">
                <a16:creationId xmlns:a16="http://schemas.microsoft.com/office/drawing/2014/main" id="{BA9AB9BE-E317-3C12-F873-06BE8FB94393}"/>
              </a:ext>
            </a:extLst>
          </p:cNvPr>
          <p:cNvSpPr/>
          <p:nvPr/>
        </p:nvSpPr>
        <p:spPr>
          <a:xfrm>
            <a:off x="5976144" y="1311275"/>
            <a:ext cx="1871663" cy="11525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b="1" dirty="0">
                <a:solidFill>
                  <a:schemeClr val="tx1"/>
                </a:solidFill>
              </a:rPr>
              <a:t>Cognitive</a:t>
            </a:r>
          </a:p>
        </p:txBody>
      </p:sp>
      <p:sp>
        <p:nvSpPr>
          <p:cNvPr id="7" name="Right Arrow 11">
            <a:extLst>
              <a:ext uri="{FF2B5EF4-FFF2-40B4-BE49-F238E27FC236}">
                <a16:creationId xmlns:a16="http://schemas.microsoft.com/office/drawing/2014/main" id="{8FAE8D8C-8CEC-F613-94CF-02F3433C52C1}"/>
              </a:ext>
            </a:extLst>
          </p:cNvPr>
          <p:cNvSpPr/>
          <p:nvPr/>
        </p:nvSpPr>
        <p:spPr>
          <a:xfrm>
            <a:off x="5480844" y="1600200"/>
            <a:ext cx="782638" cy="647700"/>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p>
        </p:txBody>
      </p:sp>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5" name="Right Arrow 21">
            <a:extLst>
              <a:ext uri="{FF2B5EF4-FFF2-40B4-BE49-F238E27FC236}">
                <a16:creationId xmlns:a16="http://schemas.microsoft.com/office/drawing/2014/main" id="{C0DC2AF0-EA34-92BB-F462-0BC1F7BCBF1A}"/>
              </a:ext>
            </a:extLst>
          </p:cNvPr>
          <p:cNvSpPr/>
          <p:nvPr/>
        </p:nvSpPr>
        <p:spPr bwMode="auto">
          <a:xfrm>
            <a:off x="3118756" y="2948527"/>
            <a:ext cx="1872007" cy="626211"/>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dirty="0"/>
          </a:p>
        </p:txBody>
      </p:sp>
      <p:pic>
        <p:nvPicPr>
          <p:cNvPr id="3" name="Picture 2">
            <a:extLst>
              <a:ext uri="{FF2B5EF4-FFF2-40B4-BE49-F238E27FC236}">
                <a16:creationId xmlns:a16="http://schemas.microsoft.com/office/drawing/2014/main" id="{970C145A-A3DA-E4D0-6EB4-9264D0DAA8F7}"/>
              </a:ext>
            </a:extLst>
          </p:cNvPr>
          <p:cNvPicPr>
            <a:picLocks noChangeAspect="1"/>
          </p:cNvPicPr>
          <p:nvPr/>
        </p:nvPicPr>
        <p:blipFill>
          <a:blip r:embed="rId4"/>
          <a:stretch>
            <a:fillRect/>
          </a:stretch>
        </p:blipFill>
        <p:spPr>
          <a:xfrm>
            <a:off x="1003400" y="1514475"/>
            <a:ext cx="1930400" cy="1466850"/>
          </a:xfrm>
          <a:prstGeom prst="rect">
            <a:avLst/>
          </a:prstGeom>
        </p:spPr>
      </p:pic>
      <p:sp>
        <p:nvSpPr>
          <p:cNvPr id="4" name="Rounded Rectangle 18">
            <a:extLst>
              <a:ext uri="{FF2B5EF4-FFF2-40B4-BE49-F238E27FC236}">
                <a16:creationId xmlns:a16="http://schemas.microsoft.com/office/drawing/2014/main" id="{86B23B43-F6AF-76C8-AB8C-20A583F32EB6}"/>
              </a:ext>
            </a:extLst>
          </p:cNvPr>
          <p:cNvSpPr/>
          <p:nvPr/>
        </p:nvSpPr>
        <p:spPr>
          <a:xfrm>
            <a:off x="3222616" y="3508848"/>
            <a:ext cx="1360851" cy="4045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Intuiting</a:t>
            </a:r>
          </a:p>
        </p:txBody>
      </p:sp>
      <p:sp>
        <p:nvSpPr>
          <p:cNvPr id="16" name="Rounded Rectangle 7">
            <a:extLst>
              <a:ext uri="{FF2B5EF4-FFF2-40B4-BE49-F238E27FC236}">
                <a16:creationId xmlns:a16="http://schemas.microsoft.com/office/drawing/2014/main" id="{FD21238B-6247-3914-B144-953D38070057}"/>
              </a:ext>
            </a:extLst>
          </p:cNvPr>
          <p:cNvSpPr/>
          <p:nvPr/>
        </p:nvSpPr>
        <p:spPr>
          <a:xfrm>
            <a:off x="3255273" y="1108320"/>
            <a:ext cx="1360851" cy="4045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Sensing</a:t>
            </a:r>
          </a:p>
        </p:txBody>
      </p:sp>
      <p:sp>
        <p:nvSpPr>
          <p:cNvPr id="17" name="Up-Down Arrow 8">
            <a:extLst>
              <a:ext uri="{FF2B5EF4-FFF2-40B4-BE49-F238E27FC236}">
                <a16:creationId xmlns:a16="http://schemas.microsoft.com/office/drawing/2014/main" id="{760B949A-1233-4D87-6984-A18F5A562472}"/>
              </a:ext>
            </a:extLst>
          </p:cNvPr>
          <p:cNvSpPr/>
          <p:nvPr/>
        </p:nvSpPr>
        <p:spPr>
          <a:xfrm>
            <a:off x="3694429" y="1547395"/>
            <a:ext cx="573738" cy="1915127"/>
          </a:xfrm>
          <a:prstGeom prst="up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solidFill>
                <a:schemeClr val="tx1"/>
              </a:solidFill>
            </a:endParaRPr>
          </a:p>
        </p:txBody>
      </p:sp>
      <p:pic>
        <p:nvPicPr>
          <p:cNvPr id="3074" name="Picture 2" descr="A group of people with devices in hand working together symbolizing  networking and communication team collaboration illustration 5604546 Vector  Art at Vecteezy">
            <a:extLst>
              <a:ext uri="{FF2B5EF4-FFF2-40B4-BE49-F238E27FC236}">
                <a16:creationId xmlns:a16="http://schemas.microsoft.com/office/drawing/2014/main" id="{E02DEC91-9713-80FC-0CF0-CC34E705C7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217" y="1558542"/>
            <a:ext cx="1110611" cy="600717"/>
          </a:xfrm>
          <a:prstGeom prst="rect">
            <a:avLst/>
          </a:prstGeom>
          <a:noFill/>
          <a:extLst>
            <a:ext uri="{909E8E84-426E-40DD-AFC4-6F175D3DCCD1}">
              <a14:hiddenFill xmlns:a14="http://schemas.microsoft.com/office/drawing/2010/main">
                <a:solidFill>
                  <a:srgbClr val="FFFFFF"/>
                </a:solidFill>
              </a14:hiddenFill>
            </a:ext>
          </a:extLst>
        </p:spPr>
      </p:pic>
      <p:sp>
        <p:nvSpPr>
          <p:cNvPr id="18" name="Up-Down Arrow 8">
            <a:extLst>
              <a:ext uri="{FF2B5EF4-FFF2-40B4-BE49-F238E27FC236}">
                <a16:creationId xmlns:a16="http://schemas.microsoft.com/office/drawing/2014/main" id="{7D63DA80-9918-DCC5-253C-4A0062760A2B}"/>
              </a:ext>
            </a:extLst>
          </p:cNvPr>
          <p:cNvSpPr/>
          <p:nvPr/>
        </p:nvSpPr>
        <p:spPr>
          <a:xfrm>
            <a:off x="6154713" y="919147"/>
            <a:ext cx="573738" cy="1915127"/>
          </a:xfrm>
          <a:prstGeom prst="up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solidFill>
                <a:schemeClr val="tx1"/>
              </a:solidFill>
            </a:endParaRPr>
          </a:p>
        </p:txBody>
      </p:sp>
      <p:sp>
        <p:nvSpPr>
          <p:cNvPr id="19" name="Rounded Rectangle 14">
            <a:extLst>
              <a:ext uri="{FF2B5EF4-FFF2-40B4-BE49-F238E27FC236}">
                <a16:creationId xmlns:a16="http://schemas.microsoft.com/office/drawing/2014/main" id="{AD3F9C94-F14C-0506-AA2E-274B7F1275D0}"/>
              </a:ext>
            </a:extLst>
          </p:cNvPr>
          <p:cNvSpPr/>
          <p:nvPr/>
        </p:nvSpPr>
        <p:spPr>
          <a:xfrm>
            <a:off x="5786891" y="507924"/>
            <a:ext cx="1077375" cy="359588"/>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Feeling</a:t>
            </a:r>
          </a:p>
        </p:txBody>
      </p:sp>
      <p:sp>
        <p:nvSpPr>
          <p:cNvPr id="20" name="Rounded Rectangle 15">
            <a:extLst>
              <a:ext uri="{FF2B5EF4-FFF2-40B4-BE49-F238E27FC236}">
                <a16:creationId xmlns:a16="http://schemas.microsoft.com/office/drawing/2014/main" id="{124D2ADB-0FE4-7BF1-685B-5A92446C92F5}"/>
              </a:ext>
            </a:extLst>
          </p:cNvPr>
          <p:cNvSpPr/>
          <p:nvPr/>
        </p:nvSpPr>
        <p:spPr>
          <a:xfrm>
            <a:off x="5678689" y="2873872"/>
            <a:ext cx="1077375" cy="359587"/>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Thinking</a:t>
            </a:r>
          </a:p>
        </p:txBody>
      </p:sp>
      <p:sp>
        <p:nvSpPr>
          <p:cNvPr id="31" name="Up-Down Arrow 8">
            <a:extLst>
              <a:ext uri="{FF2B5EF4-FFF2-40B4-BE49-F238E27FC236}">
                <a16:creationId xmlns:a16="http://schemas.microsoft.com/office/drawing/2014/main" id="{57FE1646-570D-628F-E45F-E5863639F697}"/>
              </a:ext>
            </a:extLst>
          </p:cNvPr>
          <p:cNvSpPr/>
          <p:nvPr/>
        </p:nvSpPr>
        <p:spPr>
          <a:xfrm>
            <a:off x="7108350" y="849814"/>
            <a:ext cx="573738" cy="1915127"/>
          </a:xfrm>
          <a:prstGeom prst="up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solidFill>
                <a:schemeClr val="tx1"/>
              </a:solidFill>
            </a:endParaRPr>
          </a:p>
        </p:txBody>
      </p:sp>
      <p:sp>
        <p:nvSpPr>
          <p:cNvPr id="32" name="Rounded Rectangle 14">
            <a:extLst>
              <a:ext uri="{FF2B5EF4-FFF2-40B4-BE49-F238E27FC236}">
                <a16:creationId xmlns:a16="http://schemas.microsoft.com/office/drawing/2014/main" id="{EA9B2065-EB88-32D0-A4F2-33C203BF4132}"/>
              </a:ext>
            </a:extLst>
          </p:cNvPr>
          <p:cNvSpPr/>
          <p:nvPr/>
        </p:nvSpPr>
        <p:spPr>
          <a:xfrm>
            <a:off x="6913253" y="480711"/>
            <a:ext cx="1077375" cy="359588"/>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Introvert</a:t>
            </a:r>
          </a:p>
        </p:txBody>
      </p:sp>
      <p:sp>
        <p:nvSpPr>
          <p:cNvPr id="33" name="Rounded Rectangle 15">
            <a:extLst>
              <a:ext uri="{FF2B5EF4-FFF2-40B4-BE49-F238E27FC236}">
                <a16:creationId xmlns:a16="http://schemas.microsoft.com/office/drawing/2014/main" id="{0879C887-C335-A188-4BAD-EBABC0733225}"/>
              </a:ext>
            </a:extLst>
          </p:cNvPr>
          <p:cNvSpPr/>
          <p:nvPr/>
        </p:nvSpPr>
        <p:spPr>
          <a:xfrm>
            <a:off x="6813808" y="2871305"/>
            <a:ext cx="1136609" cy="359587"/>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Extrovert</a:t>
            </a:r>
          </a:p>
        </p:txBody>
      </p:sp>
      <p:sp>
        <p:nvSpPr>
          <p:cNvPr id="36" name="Rounded Rectangle 14">
            <a:extLst>
              <a:ext uri="{FF2B5EF4-FFF2-40B4-BE49-F238E27FC236}">
                <a16:creationId xmlns:a16="http://schemas.microsoft.com/office/drawing/2014/main" id="{8BF5FC2E-07CC-3EED-2A7B-902E6F82EECE}"/>
              </a:ext>
            </a:extLst>
          </p:cNvPr>
          <p:cNvSpPr/>
          <p:nvPr/>
        </p:nvSpPr>
        <p:spPr>
          <a:xfrm>
            <a:off x="8037517" y="488875"/>
            <a:ext cx="1077375" cy="359588"/>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Judger</a:t>
            </a:r>
          </a:p>
        </p:txBody>
      </p:sp>
      <p:sp>
        <p:nvSpPr>
          <p:cNvPr id="37" name="Rounded Rectangle 15">
            <a:extLst>
              <a:ext uri="{FF2B5EF4-FFF2-40B4-BE49-F238E27FC236}">
                <a16:creationId xmlns:a16="http://schemas.microsoft.com/office/drawing/2014/main" id="{D4C3C054-54D8-A8EF-518D-5C6EDADB6AA5}"/>
              </a:ext>
            </a:extLst>
          </p:cNvPr>
          <p:cNvSpPr/>
          <p:nvPr/>
        </p:nvSpPr>
        <p:spPr>
          <a:xfrm>
            <a:off x="7970456" y="2871305"/>
            <a:ext cx="1136609" cy="359587"/>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IE" sz="1600" b="1" dirty="0">
                <a:solidFill>
                  <a:schemeClr val="tx1"/>
                </a:solidFill>
              </a:rPr>
              <a:t>Perceiver</a:t>
            </a:r>
          </a:p>
        </p:txBody>
      </p:sp>
      <p:sp>
        <p:nvSpPr>
          <p:cNvPr id="38" name="Up-Down Arrow 8">
            <a:extLst>
              <a:ext uri="{FF2B5EF4-FFF2-40B4-BE49-F238E27FC236}">
                <a16:creationId xmlns:a16="http://schemas.microsoft.com/office/drawing/2014/main" id="{EA7AC662-144F-778C-6791-FAA8DC400EAB}"/>
              </a:ext>
            </a:extLst>
          </p:cNvPr>
          <p:cNvSpPr/>
          <p:nvPr/>
        </p:nvSpPr>
        <p:spPr>
          <a:xfrm>
            <a:off x="8208547" y="881119"/>
            <a:ext cx="573738" cy="1915127"/>
          </a:xfrm>
          <a:prstGeom prst="up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en-IE">
              <a:solidFill>
                <a:schemeClr val="tx1"/>
              </a:solidFill>
            </a:endParaRPr>
          </a:p>
        </p:txBody>
      </p:sp>
      <p:sp>
        <p:nvSpPr>
          <p:cNvPr id="39" name="Rectangle: Rounded Corners 38">
            <a:extLst>
              <a:ext uri="{FF2B5EF4-FFF2-40B4-BE49-F238E27FC236}">
                <a16:creationId xmlns:a16="http://schemas.microsoft.com/office/drawing/2014/main" id="{1D6F3410-B461-1955-0FE8-B5BB91FDBC8D}"/>
              </a:ext>
            </a:extLst>
          </p:cNvPr>
          <p:cNvSpPr/>
          <p:nvPr/>
        </p:nvSpPr>
        <p:spPr>
          <a:xfrm>
            <a:off x="253093" y="171450"/>
            <a:ext cx="2163536" cy="677828"/>
          </a:xfrm>
          <a:prstGeom prst="roundRect">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bg1"/>
                </a:solidFill>
              </a:rPr>
              <a:t>MBTI</a:t>
            </a:r>
            <a:endParaRPr lang="en-IE" b="1" dirty="0">
              <a:solidFill>
                <a:srgbClr val="009999"/>
              </a:solidFill>
            </a:endParaRPr>
          </a:p>
        </p:txBody>
      </p:sp>
    </p:spTree>
    <p:extLst>
      <p:ext uri="{BB962C8B-B14F-4D97-AF65-F5344CB8AC3E}">
        <p14:creationId xmlns:p14="http://schemas.microsoft.com/office/powerpoint/2010/main" val="3686842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0" name="Rectangle 19">
            <a:extLst>
              <a:ext uri="{FF2B5EF4-FFF2-40B4-BE49-F238E27FC236}">
                <a16:creationId xmlns:a16="http://schemas.microsoft.com/office/drawing/2014/main" id="{D57D931D-2575-8AB8-9108-837A0FD745F0}"/>
              </a:ext>
            </a:extLst>
          </p:cNvPr>
          <p:cNvSpPr/>
          <p:nvPr/>
        </p:nvSpPr>
        <p:spPr>
          <a:xfrm>
            <a:off x="264276" y="1186235"/>
            <a:ext cx="2100140" cy="863399"/>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F94CD7FF-5801-AFE3-2ACF-DAC87F0A5A0B}"/>
              </a:ext>
            </a:extLst>
          </p:cNvPr>
          <p:cNvSpPr/>
          <p:nvPr/>
        </p:nvSpPr>
        <p:spPr>
          <a:xfrm>
            <a:off x="264275" y="2051857"/>
            <a:ext cx="2100140" cy="863399"/>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a:extLst>
              <a:ext uri="{FF2B5EF4-FFF2-40B4-BE49-F238E27FC236}">
                <a16:creationId xmlns:a16="http://schemas.microsoft.com/office/drawing/2014/main" id="{65252CE1-748B-EBDF-76BE-13366B666CA5}"/>
              </a:ext>
            </a:extLst>
          </p:cNvPr>
          <p:cNvSpPr/>
          <p:nvPr/>
        </p:nvSpPr>
        <p:spPr>
          <a:xfrm>
            <a:off x="264276" y="2918983"/>
            <a:ext cx="2100140" cy="863399"/>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a:extLst>
              <a:ext uri="{FF2B5EF4-FFF2-40B4-BE49-F238E27FC236}">
                <a16:creationId xmlns:a16="http://schemas.microsoft.com/office/drawing/2014/main" id="{9615CCD6-FDB5-0E9A-72C9-ABDF202B5C96}"/>
              </a:ext>
            </a:extLst>
          </p:cNvPr>
          <p:cNvSpPr/>
          <p:nvPr/>
        </p:nvSpPr>
        <p:spPr>
          <a:xfrm>
            <a:off x="264276" y="3784397"/>
            <a:ext cx="2100140" cy="863399"/>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9" name="Group 8">
            <a:extLst>
              <a:ext uri="{FF2B5EF4-FFF2-40B4-BE49-F238E27FC236}">
                <a16:creationId xmlns:a16="http://schemas.microsoft.com/office/drawing/2014/main" id="{DC981505-734C-46C3-86AE-52B609C8005F}"/>
              </a:ext>
            </a:extLst>
          </p:cNvPr>
          <p:cNvGrpSpPr/>
          <p:nvPr/>
        </p:nvGrpSpPr>
        <p:grpSpPr>
          <a:xfrm>
            <a:off x="2498273" y="1045125"/>
            <a:ext cx="6392635" cy="3747312"/>
            <a:chOff x="1502230" y="849278"/>
            <a:chExt cx="6628981" cy="4039535"/>
          </a:xfrm>
        </p:grpSpPr>
        <p:pic>
          <p:nvPicPr>
            <p:cNvPr id="10246" name="Picture 6" descr="Get to Know What is MBTI and 16 Personality Types">
              <a:extLst>
                <a:ext uri="{FF2B5EF4-FFF2-40B4-BE49-F238E27FC236}">
                  <a16:creationId xmlns:a16="http://schemas.microsoft.com/office/drawing/2014/main" id="{97981694-EA77-A53F-BD8E-C184182F5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230" y="849278"/>
              <a:ext cx="6628981" cy="40395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0B6918F-E576-C7E0-EB77-937AC7A0FD27}"/>
                </a:ext>
              </a:extLst>
            </p:cNvPr>
            <p:cNvSpPr/>
            <p:nvPr/>
          </p:nvSpPr>
          <p:spPr>
            <a:xfrm>
              <a:off x="1502230" y="1012371"/>
              <a:ext cx="6555920" cy="9307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AC23EF55-AE83-5839-017C-2CDB6932B82B}"/>
                </a:ext>
              </a:extLst>
            </p:cNvPr>
            <p:cNvSpPr/>
            <p:nvPr/>
          </p:nvSpPr>
          <p:spPr>
            <a:xfrm>
              <a:off x="1502230" y="1945628"/>
              <a:ext cx="6555920" cy="9307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C3DB03DC-8821-684D-BBF8-B96981CAE921}"/>
                </a:ext>
              </a:extLst>
            </p:cNvPr>
            <p:cNvSpPr/>
            <p:nvPr/>
          </p:nvSpPr>
          <p:spPr>
            <a:xfrm>
              <a:off x="1502230" y="2876357"/>
              <a:ext cx="6555920" cy="9307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63CE0CF2-A75B-522F-680A-0F2854403555}"/>
                </a:ext>
              </a:extLst>
            </p:cNvPr>
            <p:cNvSpPr/>
            <p:nvPr/>
          </p:nvSpPr>
          <p:spPr>
            <a:xfrm>
              <a:off x="1502230" y="3809614"/>
              <a:ext cx="6555920" cy="9307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8" name="Rectangle 17">
            <a:extLst>
              <a:ext uri="{FF2B5EF4-FFF2-40B4-BE49-F238E27FC236}">
                <a16:creationId xmlns:a16="http://schemas.microsoft.com/office/drawing/2014/main" id="{43EDCF0C-AF86-DA0A-5D5D-12F9DEB22BED}"/>
              </a:ext>
            </a:extLst>
          </p:cNvPr>
          <p:cNvSpPr/>
          <p:nvPr/>
        </p:nvSpPr>
        <p:spPr>
          <a:xfrm>
            <a:off x="269416" y="1155596"/>
            <a:ext cx="1811714" cy="830997"/>
          </a:xfrm>
          <a:prstGeom prst="rect">
            <a:avLst/>
          </a:prstGeom>
          <a:noFill/>
        </p:spPr>
        <p:txBody>
          <a:bodyPr wrap="square" lIns="91440" tIns="45720" rIns="91440" bIns="45720">
            <a:spAutoFit/>
          </a:bodyPr>
          <a:lstStyle/>
          <a:p>
            <a:r>
              <a:rPr lang="en-US" sz="2400" b="0" cap="none" spc="0" dirty="0">
                <a:ln w="0"/>
                <a:solidFill>
                  <a:schemeClr val="tx1"/>
                </a:solidFill>
                <a:effectLst>
                  <a:outerShdw blurRad="38100" dist="19050" dir="2700000" algn="tl" rotWithShape="0">
                    <a:schemeClr val="dk1">
                      <a:alpha val="40000"/>
                    </a:schemeClr>
                  </a:outerShdw>
                </a:effectLst>
              </a:rPr>
              <a:t>How we are</a:t>
            </a:r>
          </a:p>
          <a:p>
            <a:r>
              <a:rPr lang="en-US" sz="2400" dirty="0">
                <a:ln w="0"/>
                <a:solidFill>
                  <a:schemeClr val="tx1"/>
                </a:solidFill>
                <a:effectLst>
                  <a:outerShdw blurRad="38100" dist="19050" dir="2700000" algn="tl" rotWithShape="0">
                    <a:schemeClr val="dk1">
                      <a:alpha val="40000"/>
                    </a:schemeClr>
                  </a:outerShdw>
                </a:effectLst>
              </a:rPr>
              <a:t>energized</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730E2050-E0D1-CD7E-4F42-FE25668BFF28}"/>
              </a:ext>
            </a:extLst>
          </p:cNvPr>
          <p:cNvSpPr/>
          <p:nvPr/>
        </p:nvSpPr>
        <p:spPr>
          <a:xfrm>
            <a:off x="269415" y="2046960"/>
            <a:ext cx="1742785" cy="830997"/>
          </a:xfrm>
          <a:prstGeom prst="rect">
            <a:avLst/>
          </a:prstGeom>
          <a:noFill/>
        </p:spPr>
        <p:txBody>
          <a:bodyPr wrap="square" lIns="91440" tIns="45720" rIns="91440" bIns="45720">
            <a:spAutoFit/>
          </a:bodyPr>
          <a:lstStyle/>
          <a:p>
            <a:r>
              <a:rPr lang="en-US" sz="2400" b="0" cap="none" spc="0" dirty="0">
                <a:ln w="0"/>
                <a:solidFill>
                  <a:schemeClr val="tx1"/>
                </a:solidFill>
                <a:effectLst>
                  <a:outerShdw blurRad="38100" dist="19050" dir="2700000" algn="tl" rotWithShape="0">
                    <a:schemeClr val="dk1">
                      <a:alpha val="40000"/>
                    </a:schemeClr>
                  </a:outerShdw>
                </a:effectLst>
              </a:rPr>
              <a:t>How we </a:t>
            </a:r>
          </a:p>
          <a:p>
            <a:r>
              <a:rPr lang="en-US" sz="2400" dirty="0">
                <a:ln w="0"/>
                <a:solidFill>
                  <a:schemeClr val="tx1"/>
                </a:solidFill>
                <a:effectLst>
                  <a:outerShdw blurRad="38100" dist="19050" dir="2700000" algn="tl" rotWithShape="0">
                    <a:schemeClr val="dk1">
                      <a:alpha val="40000"/>
                    </a:schemeClr>
                  </a:outerShdw>
                </a:effectLst>
              </a:rPr>
              <a:t>g</a:t>
            </a:r>
            <a:r>
              <a:rPr lang="en-US" sz="2400" b="0" cap="none" spc="0" dirty="0">
                <a:ln w="0"/>
                <a:solidFill>
                  <a:schemeClr val="tx1"/>
                </a:solidFill>
                <a:effectLst>
                  <a:outerShdw blurRad="38100" dist="19050" dir="2700000" algn="tl" rotWithShape="0">
                    <a:schemeClr val="dk1">
                      <a:alpha val="40000"/>
                    </a:schemeClr>
                  </a:outerShdw>
                </a:effectLst>
              </a:rPr>
              <a:t>ather data</a:t>
            </a:r>
          </a:p>
        </p:txBody>
      </p:sp>
      <p:sp>
        <p:nvSpPr>
          <p:cNvPr id="22" name="Rectangle 21">
            <a:extLst>
              <a:ext uri="{FF2B5EF4-FFF2-40B4-BE49-F238E27FC236}">
                <a16:creationId xmlns:a16="http://schemas.microsoft.com/office/drawing/2014/main" id="{0F7DEBB5-A68A-A35E-A2DE-39B4A96196AC}"/>
              </a:ext>
            </a:extLst>
          </p:cNvPr>
          <p:cNvSpPr/>
          <p:nvPr/>
        </p:nvSpPr>
        <p:spPr>
          <a:xfrm>
            <a:off x="244925" y="2880180"/>
            <a:ext cx="2119491" cy="830997"/>
          </a:xfrm>
          <a:prstGeom prst="rect">
            <a:avLst/>
          </a:prstGeom>
          <a:noFill/>
        </p:spPr>
        <p:txBody>
          <a:bodyPr wrap="square" lIns="91440" tIns="45720" rIns="91440" bIns="45720">
            <a:spAutoFit/>
          </a:bodyPr>
          <a:lstStyle/>
          <a:p>
            <a:r>
              <a:rPr lang="en-US" sz="2400" b="0" cap="none" spc="0" dirty="0">
                <a:ln w="0"/>
                <a:solidFill>
                  <a:schemeClr val="tx1"/>
                </a:solidFill>
                <a:effectLst>
                  <a:outerShdw blurRad="38100" dist="19050" dir="2700000" algn="tl" rotWithShape="0">
                    <a:schemeClr val="dk1">
                      <a:alpha val="40000"/>
                    </a:schemeClr>
                  </a:outerShdw>
                </a:effectLst>
              </a:rPr>
              <a:t>How we make</a:t>
            </a:r>
          </a:p>
          <a:p>
            <a:r>
              <a:rPr lang="en-US" sz="2400" dirty="0">
                <a:ln w="0"/>
                <a:solidFill>
                  <a:schemeClr val="tx1"/>
                </a:solidFill>
                <a:effectLst>
                  <a:outerShdw blurRad="38100" dist="19050" dir="2700000" algn="tl" rotWithShape="0">
                    <a:schemeClr val="dk1">
                      <a:alpha val="40000"/>
                    </a:schemeClr>
                  </a:outerShdw>
                </a:effectLst>
              </a:rPr>
              <a:t>decisions</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a:extLst>
              <a:ext uri="{FF2B5EF4-FFF2-40B4-BE49-F238E27FC236}">
                <a16:creationId xmlns:a16="http://schemas.microsoft.com/office/drawing/2014/main" id="{5B0FEBB0-E2D7-0C4F-77F2-A8771470FE5C}"/>
              </a:ext>
            </a:extLst>
          </p:cNvPr>
          <p:cNvSpPr/>
          <p:nvPr/>
        </p:nvSpPr>
        <p:spPr>
          <a:xfrm>
            <a:off x="269417" y="3787872"/>
            <a:ext cx="1949573" cy="830997"/>
          </a:xfrm>
          <a:prstGeom prst="rect">
            <a:avLst/>
          </a:prstGeom>
          <a:noFill/>
        </p:spPr>
        <p:txBody>
          <a:bodyPr wrap="square" lIns="91440" tIns="45720" rIns="91440" bIns="45720">
            <a:spAutoFit/>
          </a:bodyPr>
          <a:lstStyle/>
          <a:p>
            <a:r>
              <a:rPr lang="en-US" sz="2400" b="0" cap="none" spc="0" dirty="0">
                <a:ln w="0"/>
                <a:solidFill>
                  <a:schemeClr val="tx1"/>
                </a:solidFill>
                <a:effectLst>
                  <a:outerShdw blurRad="38100" dist="19050" dir="2700000" algn="tl" rotWithShape="0">
                    <a:schemeClr val="dk1">
                      <a:alpha val="40000"/>
                    </a:schemeClr>
                  </a:outerShdw>
                </a:effectLst>
              </a:rPr>
              <a:t>How we </a:t>
            </a:r>
          </a:p>
          <a:p>
            <a:r>
              <a:rPr lang="en-US" sz="2400" dirty="0">
                <a:ln w="0"/>
                <a:solidFill>
                  <a:schemeClr val="tx1"/>
                </a:solidFill>
                <a:effectLst>
                  <a:outerShdw blurRad="38100" dist="19050" dir="2700000" algn="tl" rotWithShape="0">
                    <a:schemeClr val="dk1">
                      <a:alpha val="40000"/>
                    </a:schemeClr>
                  </a:outerShdw>
                </a:effectLst>
              </a:rPr>
              <a:t>a</a:t>
            </a:r>
            <a:r>
              <a:rPr lang="en-US" sz="2400" b="0" cap="none" spc="0" dirty="0">
                <a:ln w="0"/>
                <a:solidFill>
                  <a:schemeClr val="tx1"/>
                </a:solidFill>
                <a:effectLst>
                  <a:outerShdw blurRad="38100" dist="19050" dir="2700000" algn="tl" rotWithShape="0">
                    <a:schemeClr val="dk1">
                      <a:alpha val="40000"/>
                    </a:schemeClr>
                  </a:outerShdw>
                </a:effectLst>
              </a:rPr>
              <a:t>pproach life</a:t>
            </a:r>
          </a:p>
        </p:txBody>
      </p:sp>
      <p:sp>
        <p:nvSpPr>
          <p:cNvPr id="8" name="Rectangle: Rounded Corners 7">
            <a:extLst>
              <a:ext uri="{FF2B5EF4-FFF2-40B4-BE49-F238E27FC236}">
                <a16:creationId xmlns:a16="http://schemas.microsoft.com/office/drawing/2014/main" id="{EF2F8D03-ED9E-FE01-8A22-4E7668413129}"/>
              </a:ext>
            </a:extLst>
          </p:cNvPr>
          <p:cNvSpPr/>
          <p:nvPr/>
        </p:nvSpPr>
        <p:spPr>
          <a:xfrm>
            <a:off x="1118507" y="332895"/>
            <a:ext cx="6906986" cy="62476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Myers–Briggs Type Indicator</a:t>
            </a:r>
            <a:endParaRPr lang="en-IE" sz="2800" b="1" dirty="0"/>
          </a:p>
        </p:txBody>
      </p:sp>
    </p:spTree>
    <p:extLst>
      <p:ext uri="{BB962C8B-B14F-4D97-AF65-F5344CB8AC3E}">
        <p14:creationId xmlns:p14="http://schemas.microsoft.com/office/powerpoint/2010/main" val="3910705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150" name="Picture 6">
            <a:extLst>
              <a:ext uri="{FF2B5EF4-FFF2-40B4-BE49-F238E27FC236}">
                <a16:creationId xmlns:a16="http://schemas.microsoft.com/office/drawing/2014/main" id="{0A65E85D-DD6A-A58C-80C4-33CEA22BB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831" y="1029210"/>
            <a:ext cx="5270337" cy="30850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ABBF175-84A6-0E76-8BC9-1524A738A127}"/>
              </a:ext>
            </a:extLst>
          </p:cNvPr>
          <p:cNvSpPr/>
          <p:nvPr/>
        </p:nvSpPr>
        <p:spPr>
          <a:xfrm>
            <a:off x="1118507" y="332895"/>
            <a:ext cx="6906986" cy="62476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Myers–Briggs Type Indicator</a:t>
            </a:r>
            <a:endParaRPr lang="en-IE" sz="2800" b="1" dirty="0"/>
          </a:p>
        </p:txBody>
      </p:sp>
    </p:spTree>
    <p:extLst>
      <p:ext uri="{BB962C8B-B14F-4D97-AF65-F5344CB8AC3E}">
        <p14:creationId xmlns:p14="http://schemas.microsoft.com/office/powerpoint/2010/main" val="32271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150" name="Picture 6">
            <a:extLst>
              <a:ext uri="{FF2B5EF4-FFF2-40B4-BE49-F238E27FC236}">
                <a16:creationId xmlns:a16="http://schemas.microsoft.com/office/drawing/2014/main" id="{0A65E85D-DD6A-A58C-80C4-33CEA22BB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831" y="1029210"/>
            <a:ext cx="5270337" cy="3085079"/>
          </a:xfrm>
          <a:prstGeom prst="rect">
            <a:avLst/>
          </a:prstGeom>
          <a:noFill/>
          <a:extLst>
            <a:ext uri="{909E8E84-426E-40DD-AFC4-6F175D3DCCD1}">
              <a14:hiddenFill xmlns:a14="http://schemas.microsoft.com/office/drawing/2010/main">
                <a:solidFill>
                  <a:srgbClr val="FFFFFF"/>
                </a:solidFill>
              </a14:hiddenFill>
            </a:ext>
          </a:extLst>
        </p:spPr>
      </p:pic>
      <p:sp>
        <p:nvSpPr>
          <p:cNvPr id="3" name="Left Brace 2">
            <a:extLst>
              <a:ext uri="{FF2B5EF4-FFF2-40B4-BE49-F238E27FC236}">
                <a16:creationId xmlns:a16="http://schemas.microsoft.com/office/drawing/2014/main" id="{A9C21098-4933-D6B1-0C47-17BFB83FAC8D}"/>
              </a:ext>
            </a:extLst>
          </p:cNvPr>
          <p:cNvSpPr/>
          <p:nvPr/>
        </p:nvSpPr>
        <p:spPr>
          <a:xfrm>
            <a:off x="1265464" y="1122208"/>
            <a:ext cx="396262" cy="138422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 name="Rectangle 3">
            <a:extLst>
              <a:ext uri="{FF2B5EF4-FFF2-40B4-BE49-F238E27FC236}">
                <a16:creationId xmlns:a16="http://schemas.microsoft.com/office/drawing/2014/main" id="{29E03D9E-8DBC-531A-6673-06E0712F7ED4}"/>
              </a:ext>
            </a:extLst>
          </p:cNvPr>
          <p:cNvSpPr/>
          <p:nvPr/>
        </p:nvSpPr>
        <p:spPr>
          <a:xfrm>
            <a:off x="569311" y="1358971"/>
            <a:ext cx="39626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I</a:t>
            </a:r>
          </a:p>
        </p:txBody>
      </p:sp>
      <p:sp>
        <p:nvSpPr>
          <p:cNvPr id="5" name="Rectangle 4">
            <a:extLst>
              <a:ext uri="{FF2B5EF4-FFF2-40B4-BE49-F238E27FC236}">
                <a16:creationId xmlns:a16="http://schemas.microsoft.com/office/drawing/2014/main" id="{57839933-9B03-0B10-D049-B06E733B6891}"/>
              </a:ext>
            </a:extLst>
          </p:cNvPr>
          <p:cNvSpPr/>
          <p:nvPr/>
        </p:nvSpPr>
        <p:spPr>
          <a:xfrm>
            <a:off x="459506" y="2844870"/>
            <a:ext cx="61587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E</a:t>
            </a:r>
          </a:p>
        </p:txBody>
      </p:sp>
      <p:sp>
        <p:nvSpPr>
          <p:cNvPr id="6" name="Left Brace 5">
            <a:extLst>
              <a:ext uri="{FF2B5EF4-FFF2-40B4-BE49-F238E27FC236}">
                <a16:creationId xmlns:a16="http://schemas.microsoft.com/office/drawing/2014/main" id="{AA9E8A81-B19E-D738-B19A-320A81FA67FA}"/>
              </a:ext>
            </a:extLst>
          </p:cNvPr>
          <p:cNvSpPr/>
          <p:nvPr/>
        </p:nvSpPr>
        <p:spPr>
          <a:xfrm>
            <a:off x="1265464" y="2637065"/>
            <a:ext cx="396262" cy="138422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1782099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150" name="Picture 6">
            <a:extLst>
              <a:ext uri="{FF2B5EF4-FFF2-40B4-BE49-F238E27FC236}">
                <a16:creationId xmlns:a16="http://schemas.microsoft.com/office/drawing/2014/main" id="{0A65E85D-DD6A-A58C-80C4-33CEA22BB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831" y="1029210"/>
            <a:ext cx="5270337" cy="3085079"/>
          </a:xfrm>
          <a:prstGeom prst="rect">
            <a:avLst/>
          </a:prstGeom>
          <a:noFill/>
          <a:extLst>
            <a:ext uri="{909E8E84-426E-40DD-AFC4-6F175D3DCCD1}">
              <a14:hiddenFill xmlns:a14="http://schemas.microsoft.com/office/drawing/2010/main">
                <a:solidFill>
                  <a:srgbClr val="FFFFFF"/>
                </a:solidFill>
              </a14:hiddenFill>
            </a:ext>
          </a:extLst>
        </p:spPr>
      </p:pic>
      <p:sp>
        <p:nvSpPr>
          <p:cNvPr id="3" name="Left Brace 2">
            <a:extLst>
              <a:ext uri="{FF2B5EF4-FFF2-40B4-BE49-F238E27FC236}">
                <a16:creationId xmlns:a16="http://schemas.microsoft.com/office/drawing/2014/main" id="{A9C21098-4933-D6B1-0C47-17BFB83FAC8D}"/>
              </a:ext>
            </a:extLst>
          </p:cNvPr>
          <p:cNvSpPr/>
          <p:nvPr/>
        </p:nvSpPr>
        <p:spPr>
          <a:xfrm>
            <a:off x="1265464" y="1122208"/>
            <a:ext cx="396262" cy="138422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 name="Rectangle 3">
            <a:extLst>
              <a:ext uri="{FF2B5EF4-FFF2-40B4-BE49-F238E27FC236}">
                <a16:creationId xmlns:a16="http://schemas.microsoft.com/office/drawing/2014/main" id="{29E03D9E-8DBC-531A-6673-06E0712F7ED4}"/>
              </a:ext>
            </a:extLst>
          </p:cNvPr>
          <p:cNvSpPr/>
          <p:nvPr/>
        </p:nvSpPr>
        <p:spPr>
          <a:xfrm>
            <a:off x="569311" y="1358971"/>
            <a:ext cx="39626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I</a:t>
            </a:r>
          </a:p>
        </p:txBody>
      </p:sp>
      <p:sp>
        <p:nvSpPr>
          <p:cNvPr id="5" name="Rectangle 4">
            <a:extLst>
              <a:ext uri="{FF2B5EF4-FFF2-40B4-BE49-F238E27FC236}">
                <a16:creationId xmlns:a16="http://schemas.microsoft.com/office/drawing/2014/main" id="{57839933-9B03-0B10-D049-B06E733B6891}"/>
              </a:ext>
            </a:extLst>
          </p:cNvPr>
          <p:cNvSpPr/>
          <p:nvPr/>
        </p:nvSpPr>
        <p:spPr>
          <a:xfrm>
            <a:off x="459506" y="2844870"/>
            <a:ext cx="61587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E</a:t>
            </a:r>
          </a:p>
        </p:txBody>
      </p:sp>
      <p:sp>
        <p:nvSpPr>
          <p:cNvPr id="6" name="Left Brace 5">
            <a:extLst>
              <a:ext uri="{FF2B5EF4-FFF2-40B4-BE49-F238E27FC236}">
                <a16:creationId xmlns:a16="http://schemas.microsoft.com/office/drawing/2014/main" id="{AA9E8A81-B19E-D738-B19A-320A81FA67FA}"/>
              </a:ext>
            </a:extLst>
          </p:cNvPr>
          <p:cNvSpPr/>
          <p:nvPr/>
        </p:nvSpPr>
        <p:spPr>
          <a:xfrm>
            <a:off x="1265464" y="2637065"/>
            <a:ext cx="396262" cy="138422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 name="Left Brace 1">
            <a:extLst>
              <a:ext uri="{FF2B5EF4-FFF2-40B4-BE49-F238E27FC236}">
                <a16:creationId xmlns:a16="http://schemas.microsoft.com/office/drawing/2014/main" id="{46C1711E-3B3B-E093-1B83-CD47574043EF}"/>
              </a:ext>
            </a:extLst>
          </p:cNvPr>
          <p:cNvSpPr/>
          <p:nvPr/>
        </p:nvSpPr>
        <p:spPr>
          <a:xfrm rot="5400000">
            <a:off x="3045277" y="-504824"/>
            <a:ext cx="383722" cy="258807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Left Brace 6">
            <a:extLst>
              <a:ext uri="{FF2B5EF4-FFF2-40B4-BE49-F238E27FC236}">
                <a16:creationId xmlns:a16="http://schemas.microsoft.com/office/drawing/2014/main" id="{91FF73D2-A518-C287-4E6C-21EFCDDE3FB4}"/>
              </a:ext>
            </a:extLst>
          </p:cNvPr>
          <p:cNvSpPr/>
          <p:nvPr/>
        </p:nvSpPr>
        <p:spPr>
          <a:xfrm rot="5400000">
            <a:off x="5692362" y="-504824"/>
            <a:ext cx="383722" cy="258807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8" name="Rectangle 7">
            <a:extLst>
              <a:ext uri="{FF2B5EF4-FFF2-40B4-BE49-F238E27FC236}">
                <a16:creationId xmlns:a16="http://schemas.microsoft.com/office/drawing/2014/main" id="{19F7324E-2231-80EE-6522-DA54287EDED8}"/>
              </a:ext>
            </a:extLst>
          </p:cNvPr>
          <p:cNvSpPr/>
          <p:nvPr/>
        </p:nvSpPr>
        <p:spPr>
          <a:xfrm>
            <a:off x="2644507" y="12841"/>
            <a:ext cx="56938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S</a:t>
            </a:r>
          </a:p>
        </p:txBody>
      </p:sp>
      <p:sp>
        <p:nvSpPr>
          <p:cNvPr id="9" name="Rectangle 8">
            <a:extLst>
              <a:ext uri="{FF2B5EF4-FFF2-40B4-BE49-F238E27FC236}">
                <a16:creationId xmlns:a16="http://schemas.microsoft.com/office/drawing/2014/main" id="{6517FE26-A2CC-8B9E-919C-B66DCC694627}"/>
              </a:ext>
            </a:extLst>
          </p:cNvPr>
          <p:cNvSpPr/>
          <p:nvPr/>
        </p:nvSpPr>
        <p:spPr>
          <a:xfrm>
            <a:off x="5266952" y="0"/>
            <a:ext cx="59984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N</a:t>
            </a:r>
          </a:p>
        </p:txBody>
      </p:sp>
    </p:spTree>
    <p:extLst>
      <p:ext uri="{BB962C8B-B14F-4D97-AF65-F5344CB8AC3E}">
        <p14:creationId xmlns:p14="http://schemas.microsoft.com/office/powerpoint/2010/main" val="112581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GB" sz="2400" dirty="0"/>
              <a:t>The most commonly accepted definition is by Keefe (1979) who defines it as "</a:t>
            </a:r>
            <a:r>
              <a:rPr lang="en-GB" sz="2400" i="1" dirty="0"/>
              <a:t>the composite of characteristic cognitive, affective, and physiological factors that serve as relatively stable indicators of how a learner perceives, interacts with, and responds to the learning environment</a:t>
            </a:r>
            <a:r>
              <a:rPr lang="en-GB" sz="2400" dirty="0"/>
              <a:t>.“</a:t>
            </a:r>
          </a:p>
          <a:p>
            <a:endParaRPr lang="en-GB" sz="1400" dirty="0"/>
          </a:p>
          <a:p>
            <a:r>
              <a:rPr lang="en-GB" sz="1400" dirty="0"/>
              <a:t>Keefe, J.W. (1979) “Learning Style: An Overview" in NASSP's Student Learning Styles: </a:t>
            </a:r>
            <a:r>
              <a:rPr lang="en-GB" sz="1400" dirty="0" err="1"/>
              <a:t>Diagonosing</a:t>
            </a:r>
            <a:r>
              <a:rPr lang="en-GB" sz="1400" dirty="0"/>
              <a:t> and Prescribing Programs” (pp. 1-17), Reston, VA: National Association of Secondary Schools.</a:t>
            </a: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123396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150" name="Picture 6">
            <a:extLst>
              <a:ext uri="{FF2B5EF4-FFF2-40B4-BE49-F238E27FC236}">
                <a16:creationId xmlns:a16="http://schemas.microsoft.com/office/drawing/2014/main" id="{0A65E85D-DD6A-A58C-80C4-33CEA22BB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831" y="1029210"/>
            <a:ext cx="5270337" cy="3085079"/>
          </a:xfrm>
          <a:prstGeom prst="rect">
            <a:avLst/>
          </a:prstGeom>
          <a:noFill/>
          <a:extLst>
            <a:ext uri="{909E8E84-426E-40DD-AFC4-6F175D3DCCD1}">
              <a14:hiddenFill xmlns:a14="http://schemas.microsoft.com/office/drawing/2010/main">
                <a:solidFill>
                  <a:srgbClr val="FFFFFF"/>
                </a:solidFill>
              </a14:hiddenFill>
            </a:ext>
          </a:extLst>
        </p:spPr>
      </p:pic>
      <p:sp>
        <p:nvSpPr>
          <p:cNvPr id="3" name="Left Brace 2">
            <a:extLst>
              <a:ext uri="{FF2B5EF4-FFF2-40B4-BE49-F238E27FC236}">
                <a16:creationId xmlns:a16="http://schemas.microsoft.com/office/drawing/2014/main" id="{A9C21098-4933-D6B1-0C47-17BFB83FAC8D}"/>
              </a:ext>
            </a:extLst>
          </p:cNvPr>
          <p:cNvSpPr/>
          <p:nvPr/>
        </p:nvSpPr>
        <p:spPr>
          <a:xfrm>
            <a:off x="1265464" y="1122208"/>
            <a:ext cx="396262" cy="138422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 name="Rectangle 3">
            <a:extLst>
              <a:ext uri="{FF2B5EF4-FFF2-40B4-BE49-F238E27FC236}">
                <a16:creationId xmlns:a16="http://schemas.microsoft.com/office/drawing/2014/main" id="{29E03D9E-8DBC-531A-6673-06E0712F7ED4}"/>
              </a:ext>
            </a:extLst>
          </p:cNvPr>
          <p:cNvSpPr/>
          <p:nvPr/>
        </p:nvSpPr>
        <p:spPr>
          <a:xfrm>
            <a:off x="569311" y="1358971"/>
            <a:ext cx="39626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I</a:t>
            </a:r>
          </a:p>
        </p:txBody>
      </p:sp>
      <p:sp>
        <p:nvSpPr>
          <p:cNvPr id="5" name="Rectangle 4">
            <a:extLst>
              <a:ext uri="{FF2B5EF4-FFF2-40B4-BE49-F238E27FC236}">
                <a16:creationId xmlns:a16="http://schemas.microsoft.com/office/drawing/2014/main" id="{57839933-9B03-0B10-D049-B06E733B6891}"/>
              </a:ext>
            </a:extLst>
          </p:cNvPr>
          <p:cNvSpPr/>
          <p:nvPr/>
        </p:nvSpPr>
        <p:spPr>
          <a:xfrm>
            <a:off x="459506" y="2844870"/>
            <a:ext cx="61587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E</a:t>
            </a:r>
          </a:p>
        </p:txBody>
      </p:sp>
      <p:sp>
        <p:nvSpPr>
          <p:cNvPr id="6" name="Left Brace 5">
            <a:extLst>
              <a:ext uri="{FF2B5EF4-FFF2-40B4-BE49-F238E27FC236}">
                <a16:creationId xmlns:a16="http://schemas.microsoft.com/office/drawing/2014/main" id="{AA9E8A81-B19E-D738-B19A-320A81FA67FA}"/>
              </a:ext>
            </a:extLst>
          </p:cNvPr>
          <p:cNvSpPr/>
          <p:nvPr/>
        </p:nvSpPr>
        <p:spPr>
          <a:xfrm>
            <a:off x="1265464" y="2637065"/>
            <a:ext cx="396262" cy="138422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 name="Left Brace 1">
            <a:extLst>
              <a:ext uri="{FF2B5EF4-FFF2-40B4-BE49-F238E27FC236}">
                <a16:creationId xmlns:a16="http://schemas.microsoft.com/office/drawing/2014/main" id="{46C1711E-3B3B-E093-1B83-CD47574043EF}"/>
              </a:ext>
            </a:extLst>
          </p:cNvPr>
          <p:cNvSpPr/>
          <p:nvPr/>
        </p:nvSpPr>
        <p:spPr>
          <a:xfrm rot="5400000">
            <a:off x="3045277" y="-504824"/>
            <a:ext cx="383722" cy="258807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Left Brace 6">
            <a:extLst>
              <a:ext uri="{FF2B5EF4-FFF2-40B4-BE49-F238E27FC236}">
                <a16:creationId xmlns:a16="http://schemas.microsoft.com/office/drawing/2014/main" id="{91FF73D2-A518-C287-4E6C-21EFCDDE3FB4}"/>
              </a:ext>
            </a:extLst>
          </p:cNvPr>
          <p:cNvSpPr/>
          <p:nvPr/>
        </p:nvSpPr>
        <p:spPr>
          <a:xfrm rot="5400000">
            <a:off x="5692362" y="-504824"/>
            <a:ext cx="383722" cy="258807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8" name="Rectangle 7">
            <a:extLst>
              <a:ext uri="{FF2B5EF4-FFF2-40B4-BE49-F238E27FC236}">
                <a16:creationId xmlns:a16="http://schemas.microsoft.com/office/drawing/2014/main" id="{19F7324E-2231-80EE-6522-DA54287EDED8}"/>
              </a:ext>
            </a:extLst>
          </p:cNvPr>
          <p:cNvSpPr/>
          <p:nvPr/>
        </p:nvSpPr>
        <p:spPr>
          <a:xfrm>
            <a:off x="2644507" y="12841"/>
            <a:ext cx="56938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S</a:t>
            </a:r>
          </a:p>
        </p:txBody>
      </p:sp>
      <p:sp>
        <p:nvSpPr>
          <p:cNvPr id="9" name="Rectangle 8">
            <a:extLst>
              <a:ext uri="{FF2B5EF4-FFF2-40B4-BE49-F238E27FC236}">
                <a16:creationId xmlns:a16="http://schemas.microsoft.com/office/drawing/2014/main" id="{6517FE26-A2CC-8B9E-919C-B66DCC694627}"/>
              </a:ext>
            </a:extLst>
          </p:cNvPr>
          <p:cNvSpPr/>
          <p:nvPr/>
        </p:nvSpPr>
        <p:spPr>
          <a:xfrm>
            <a:off x="5266952" y="0"/>
            <a:ext cx="59984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N</a:t>
            </a:r>
          </a:p>
        </p:txBody>
      </p:sp>
      <p:sp>
        <p:nvSpPr>
          <p:cNvPr id="10" name="Left Brace 9">
            <a:extLst>
              <a:ext uri="{FF2B5EF4-FFF2-40B4-BE49-F238E27FC236}">
                <a16:creationId xmlns:a16="http://schemas.microsoft.com/office/drawing/2014/main" id="{F387C5DB-757A-0E48-1545-856E5E6F5B2F}"/>
              </a:ext>
            </a:extLst>
          </p:cNvPr>
          <p:cNvSpPr/>
          <p:nvPr/>
        </p:nvSpPr>
        <p:spPr>
          <a:xfrm rot="10800000">
            <a:off x="7377793" y="1879635"/>
            <a:ext cx="396262" cy="138422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 name="Rectangle 10">
            <a:extLst>
              <a:ext uri="{FF2B5EF4-FFF2-40B4-BE49-F238E27FC236}">
                <a16:creationId xmlns:a16="http://schemas.microsoft.com/office/drawing/2014/main" id="{BC10745A-F3BA-3ABA-C0CF-D24145653966}"/>
              </a:ext>
            </a:extLst>
          </p:cNvPr>
          <p:cNvSpPr/>
          <p:nvPr/>
        </p:nvSpPr>
        <p:spPr>
          <a:xfrm>
            <a:off x="8029866" y="2076663"/>
            <a:ext cx="61587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P</a:t>
            </a:r>
          </a:p>
        </p:txBody>
      </p:sp>
      <p:sp>
        <p:nvSpPr>
          <p:cNvPr id="12" name="Rectangle 11">
            <a:extLst>
              <a:ext uri="{FF2B5EF4-FFF2-40B4-BE49-F238E27FC236}">
                <a16:creationId xmlns:a16="http://schemas.microsoft.com/office/drawing/2014/main" id="{228787B1-F3BA-54A6-175C-C0203475F943}"/>
              </a:ext>
            </a:extLst>
          </p:cNvPr>
          <p:cNvSpPr/>
          <p:nvPr/>
        </p:nvSpPr>
        <p:spPr>
          <a:xfrm>
            <a:off x="8067536" y="963001"/>
            <a:ext cx="5405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J</a:t>
            </a:r>
          </a:p>
        </p:txBody>
      </p:sp>
      <p:sp>
        <p:nvSpPr>
          <p:cNvPr id="13" name="Rectangle 12">
            <a:extLst>
              <a:ext uri="{FF2B5EF4-FFF2-40B4-BE49-F238E27FC236}">
                <a16:creationId xmlns:a16="http://schemas.microsoft.com/office/drawing/2014/main" id="{FCE570A0-2C2C-3C68-3839-32D60DDFDAA4}"/>
              </a:ext>
            </a:extLst>
          </p:cNvPr>
          <p:cNvSpPr/>
          <p:nvPr/>
        </p:nvSpPr>
        <p:spPr>
          <a:xfrm>
            <a:off x="8067536" y="3192238"/>
            <a:ext cx="5405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J</a:t>
            </a:r>
          </a:p>
        </p:txBody>
      </p:sp>
      <p:sp>
        <p:nvSpPr>
          <p:cNvPr id="14" name="Left Brace 13">
            <a:extLst>
              <a:ext uri="{FF2B5EF4-FFF2-40B4-BE49-F238E27FC236}">
                <a16:creationId xmlns:a16="http://schemas.microsoft.com/office/drawing/2014/main" id="{854DCAA0-7FFC-868A-1F35-25305B1A020C}"/>
              </a:ext>
            </a:extLst>
          </p:cNvPr>
          <p:cNvSpPr/>
          <p:nvPr/>
        </p:nvSpPr>
        <p:spPr>
          <a:xfrm rot="10800000">
            <a:off x="7377793" y="1029209"/>
            <a:ext cx="396262" cy="77216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5" name="Left Brace 14">
            <a:extLst>
              <a:ext uri="{FF2B5EF4-FFF2-40B4-BE49-F238E27FC236}">
                <a16:creationId xmlns:a16="http://schemas.microsoft.com/office/drawing/2014/main" id="{C17B34BC-EF72-B10D-3B2F-3D43AB915776}"/>
              </a:ext>
            </a:extLst>
          </p:cNvPr>
          <p:cNvSpPr/>
          <p:nvPr/>
        </p:nvSpPr>
        <p:spPr>
          <a:xfrm rot="10800000">
            <a:off x="7387612" y="3342126"/>
            <a:ext cx="396262" cy="77216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4143304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150" name="Picture 6">
            <a:extLst>
              <a:ext uri="{FF2B5EF4-FFF2-40B4-BE49-F238E27FC236}">
                <a16:creationId xmlns:a16="http://schemas.microsoft.com/office/drawing/2014/main" id="{0A65E85D-DD6A-A58C-80C4-33CEA22BB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831" y="1029210"/>
            <a:ext cx="5270337" cy="3085079"/>
          </a:xfrm>
          <a:prstGeom prst="rect">
            <a:avLst/>
          </a:prstGeom>
          <a:noFill/>
          <a:extLst>
            <a:ext uri="{909E8E84-426E-40DD-AFC4-6F175D3DCCD1}">
              <a14:hiddenFill xmlns:a14="http://schemas.microsoft.com/office/drawing/2010/main">
                <a:solidFill>
                  <a:srgbClr val="FFFFFF"/>
                </a:solidFill>
              </a14:hiddenFill>
            </a:ext>
          </a:extLst>
        </p:spPr>
      </p:pic>
      <p:sp>
        <p:nvSpPr>
          <p:cNvPr id="3" name="Left Brace 2">
            <a:extLst>
              <a:ext uri="{FF2B5EF4-FFF2-40B4-BE49-F238E27FC236}">
                <a16:creationId xmlns:a16="http://schemas.microsoft.com/office/drawing/2014/main" id="{A9C21098-4933-D6B1-0C47-17BFB83FAC8D}"/>
              </a:ext>
            </a:extLst>
          </p:cNvPr>
          <p:cNvSpPr/>
          <p:nvPr/>
        </p:nvSpPr>
        <p:spPr>
          <a:xfrm>
            <a:off x="1265464" y="1122208"/>
            <a:ext cx="396262" cy="138422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 name="Rectangle 3">
            <a:extLst>
              <a:ext uri="{FF2B5EF4-FFF2-40B4-BE49-F238E27FC236}">
                <a16:creationId xmlns:a16="http://schemas.microsoft.com/office/drawing/2014/main" id="{29E03D9E-8DBC-531A-6673-06E0712F7ED4}"/>
              </a:ext>
            </a:extLst>
          </p:cNvPr>
          <p:cNvSpPr/>
          <p:nvPr/>
        </p:nvSpPr>
        <p:spPr>
          <a:xfrm>
            <a:off x="569311" y="1358971"/>
            <a:ext cx="39626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I</a:t>
            </a:r>
          </a:p>
        </p:txBody>
      </p:sp>
      <p:sp>
        <p:nvSpPr>
          <p:cNvPr id="5" name="Rectangle 4">
            <a:extLst>
              <a:ext uri="{FF2B5EF4-FFF2-40B4-BE49-F238E27FC236}">
                <a16:creationId xmlns:a16="http://schemas.microsoft.com/office/drawing/2014/main" id="{57839933-9B03-0B10-D049-B06E733B6891}"/>
              </a:ext>
            </a:extLst>
          </p:cNvPr>
          <p:cNvSpPr/>
          <p:nvPr/>
        </p:nvSpPr>
        <p:spPr>
          <a:xfrm>
            <a:off x="459506" y="2844870"/>
            <a:ext cx="61587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E</a:t>
            </a:r>
          </a:p>
        </p:txBody>
      </p:sp>
      <p:sp>
        <p:nvSpPr>
          <p:cNvPr id="6" name="Left Brace 5">
            <a:extLst>
              <a:ext uri="{FF2B5EF4-FFF2-40B4-BE49-F238E27FC236}">
                <a16:creationId xmlns:a16="http://schemas.microsoft.com/office/drawing/2014/main" id="{AA9E8A81-B19E-D738-B19A-320A81FA67FA}"/>
              </a:ext>
            </a:extLst>
          </p:cNvPr>
          <p:cNvSpPr/>
          <p:nvPr/>
        </p:nvSpPr>
        <p:spPr>
          <a:xfrm>
            <a:off x="1265464" y="2637065"/>
            <a:ext cx="396262" cy="138422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 name="Left Brace 1">
            <a:extLst>
              <a:ext uri="{FF2B5EF4-FFF2-40B4-BE49-F238E27FC236}">
                <a16:creationId xmlns:a16="http://schemas.microsoft.com/office/drawing/2014/main" id="{46C1711E-3B3B-E093-1B83-CD47574043EF}"/>
              </a:ext>
            </a:extLst>
          </p:cNvPr>
          <p:cNvSpPr/>
          <p:nvPr/>
        </p:nvSpPr>
        <p:spPr>
          <a:xfrm rot="5400000">
            <a:off x="3045277" y="-504824"/>
            <a:ext cx="383722" cy="258807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Left Brace 6">
            <a:extLst>
              <a:ext uri="{FF2B5EF4-FFF2-40B4-BE49-F238E27FC236}">
                <a16:creationId xmlns:a16="http://schemas.microsoft.com/office/drawing/2014/main" id="{91FF73D2-A518-C287-4E6C-21EFCDDE3FB4}"/>
              </a:ext>
            </a:extLst>
          </p:cNvPr>
          <p:cNvSpPr/>
          <p:nvPr/>
        </p:nvSpPr>
        <p:spPr>
          <a:xfrm rot="5400000">
            <a:off x="5692362" y="-504824"/>
            <a:ext cx="383722" cy="258807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8" name="Rectangle 7">
            <a:extLst>
              <a:ext uri="{FF2B5EF4-FFF2-40B4-BE49-F238E27FC236}">
                <a16:creationId xmlns:a16="http://schemas.microsoft.com/office/drawing/2014/main" id="{19F7324E-2231-80EE-6522-DA54287EDED8}"/>
              </a:ext>
            </a:extLst>
          </p:cNvPr>
          <p:cNvSpPr/>
          <p:nvPr/>
        </p:nvSpPr>
        <p:spPr>
          <a:xfrm>
            <a:off x="2644507" y="12841"/>
            <a:ext cx="56938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S</a:t>
            </a:r>
          </a:p>
        </p:txBody>
      </p:sp>
      <p:sp>
        <p:nvSpPr>
          <p:cNvPr id="9" name="Rectangle 8">
            <a:extLst>
              <a:ext uri="{FF2B5EF4-FFF2-40B4-BE49-F238E27FC236}">
                <a16:creationId xmlns:a16="http://schemas.microsoft.com/office/drawing/2014/main" id="{6517FE26-A2CC-8B9E-919C-B66DCC694627}"/>
              </a:ext>
            </a:extLst>
          </p:cNvPr>
          <p:cNvSpPr/>
          <p:nvPr/>
        </p:nvSpPr>
        <p:spPr>
          <a:xfrm>
            <a:off x="5266952" y="0"/>
            <a:ext cx="59984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N</a:t>
            </a:r>
          </a:p>
        </p:txBody>
      </p:sp>
      <p:sp>
        <p:nvSpPr>
          <p:cNvPr id="10" name="Left Brace 9">
            <a:extLst>
              <a:ext uri="{FF2B5EF4-FFF2-40B4-BE49-F238E27FC236}">
                <a16:creationId xmlns:a16="http://schemas.microsoft.com/office/drawing/2014/main" id="{F387C5DB-757A-0E48-1545-856E5E6F5B2F}"/>
              </a:ext>
            </a:extLst>
          </p:cNvPr>
          <p:cNvSpPr/>
          <p:nvPr/>
        </p:nvSpPr>
        <p:spPr>
          <a:xfrm rot="10800000">
            <a:off x="7377793" y="1879635"/>
            <a:ext cx="396262" cy="138422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 name="Rectangle 10">
            <a:extLst>
              <a:ext uri="{FF2B5EF4-FFF2-40B4-BE49-F238E27FC236}">
                <a16:creationId xmlns:a16="http://schemas.microsoft.com/office/drawing/2014/main" id="{BC10745A-F3BA-3ABA-C0CF-D24145653966}"/>
              </a:ext>
            </a:extLst>
          </p:cNvPr>
          <p:cNvSpPr/>
          <p:nvPr/>
        </p:nvSpPr>
        <p:spPr>
          <a:xfrm>
            <a:off x="8029866" y="2076663"/>
            <a:ext cx="61587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P</a:t>
            </a:r>
          </a:p>
        </p:txBody>
      </p:sp>
      <p:sp>
        <p:nvSpPr>
          <p:cNvPr id="12" name="Rectangle 11">
            <a:extLst>
              <a:ext uri="{FF2B5EF4-FFF2-40B4-BE49-F238E27FC236}">
                <a16:creationId xmlns:a16="http://schemas.microsoft.com/office/drawing/2014/main" id="{228787B1-F3BA-54A6-175C-C0203475F943}"/>
              </a:ext>
            </a:extLst>
          </p:cNvPr>
          <p:cNvSpPr/>
          <p:nvPr/>
        </p:nvSpPr>
        <p:spPr>
          <a:xfrm>
            <a:off x="8067536" y="963001"/>
            <a:ext cx="5405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J</a:t>
            </a:r>
          </a:p>
        </p:txBody>
      </p:sp>
      <p:sp>
        <p:nvSpPr>
          <p:cNvPr id="13" name="Rectangle 12">
            <a:extLst>
              <a:ext uri="{FF2B5EF4-FFF2-40B4-BE49-F238E27FC236}">
                <a16:creationId xmlns:a16="http://schemas.microsoft.com/office/drawing/2014/main" id="{FCE570A0-2C2C-3C68-3839-32D60DDFDAA4}"/>
              </a:ext>
            </a:extLst>
          </p:cNvPr>
          <p:cNvSpPr/>
          <p:nvPr/>
        </p:nvSpPr>
        <p:spPr>
          <a:xfrm>
            <a:off x="8067536" y="3192238"/>
            <a:ext cx="5405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J</a:t>
            </a:r>
          </a:p>
        </p:txBody>
      </p:sp>
      <p:sp>
        <p:nvSpPr>
          <p:cNvPr id="14" name="Left Brace 13">
            <a:extLst>
              <a:ext uri="{FF2B5EF4-FFF2-40B4-BE49-F238E27FC236}">
                <a16:creationId xmlns:a16="http://schemas.microsoft.com/office/drawing/2014/main" id="{854DCAA0-7FFC-868A-1F35-25305B1A020C}"/>
              </a:ext>
            </a:extLst>
          </p:cNvPr>
          <p:cNvSpPr/>
          <p:nvPr/>
        </p:nvSpPr>
        <p:spPr>
          <a:xfrm rot="10800000">
            <a:off x="7377793" y="1029209"/>
            <a:ext cx="396262" cy="77216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5" name="Left Brace 14">
            <a:extLst>
              <a:ext uri="{FF2B5EF4-FFF2-40B4-BE49-F238E27FC236}">
                <a16:creationId xmlns:a16="http://schemas.microsoft.com/office/drawing/2014/main" id="{C17B34BC-EF72-B10D-3B2F-3D43AB915776}"/>
              </a:ext>
            </a:extLst>
          </p:cNvPr>
          <p:cNvSpPr/>
          <p:nvPr/>
        </p:nvSpPr>
        <p:spPr>
          <a:xfrm rot="10800000">
            <a:off x="7387612" y="3342126"/>
            <a:ext cx="396262" cy="77216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6" name="Left Brace 15">
            <a:extLst>
              <a:ext uri="{FF2B5EF4-FFF2-40B4-BE49-F238E27FC236}">
                <a16:creationId xmlns:a16="http://schemas.microsoft.com/office/drawing/2014/main" id="{F1335797-FE83-86AB-845A-1D121BC21119}"/>
              </a:ext>
            </a:extLst>
          </p:cNvPr>
          <p:cNvSpPr/>
          <p:nvPr/>
        </p:nvSpPr>
        <p:spPr>
          <a:xfrm rot="16200000">
            <a:off x="4339316" y="3109997"/>
            <a:ext cx="383722" cy="258807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7" name="Left Brace 16">
            <a:extLst>
              <a:ext uri="{FF2B5EF4-FFF2-40B4-BE49-F238E27FC236}">
                <a16:creationId xmlns:a16="http://schemas.microsoft.com/office/drawing/2014/main" id="{E07A7395-EF44-9787-CBDB-9F575028D95C}"/>
              </a:ext>
            </a:extLst>
          </p:cNvPr>
          <p:cNvSpPr/>
          <p:nvPr/>
        </p:nvSpPr>
        <p:spPr>
          <a:xfrm rot="16200000">
            <a:off x="6353835" y="3771469"/>
            <a:ext cx="383722" cy="126513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8" name="Left Brace 17">
            <a:extLst>
              <a:ext uri="{FF2B5EF4-FFF2-40B4-BE49-F238E27FC236}">
                <a16:creationId xmlns:a16="http://schemas.microsoft.com/office/drawing/2014/main" id="{3E142A36-8623-C2D7-C28C-5F2FAFADCC0D}"/>
              </a:ext>
            </a:extLst>
          </p:cNvPr>
          <p:cNvSpPr/>
          <p:nvPr/>
        </p:nvSpPr>
        <p:spPr>
          <a:xfrm rot="16200000">
            <a:off x="2324797" y="3771469"/>
            <a:ext cx="383722" cy="126513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9" name="Rectangle 18">
            <a:extLst>
              <a:ext uri="{FF2B5EF4-FFF2-40B4-BE49-F238E27FC236}">
                <a16:creationId xmlns:a16="http://schemas.microsoft.com/office/drawing/2014/main" id="{667611B4-E577-094B-ECB5-63C82F9C41C8}"/>
              </a:ext>
            </a:extLst>
          </p:cNvPr>
          <p:cNvSpPr/>
          <p:nvPr/>
        </p:nvSpPr>
        <p:spPr>
          <a:xfrm>
            <a:off x="4700771" y="4302792"/>
            <a:ext cx="56618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F</a:t>
            </a:r>
          </a:p>
        </p:txBody>
      </p:sp>
      <p:sp>
        <p:nvSpPr>
          <p:cNvPr id="20" name="Rectangle 19">
            <a:extLst>
              <a:ext uri="{FF2B5EF4-FFF2-40B4-BE49-F238E27FC236}">
                <a16:creationId xmlns:a16="http://schemas.microsoft.com/office/drawing/2014/main" id="{B046EAF0-9104-6580-A162-7D5E4D809B2B}"/>
              </a:ext>
            </a:extLst>
          </p:cNvPr>
          <p:cNvSpPr/>
          <p:nvPr/>
        </p:nvSpPr>
        <p:spPr>
          <a:xfrm>
            <a:off x="6602463" y="4302792"/>
            <a:ext cx="5854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T</a:t>
            </a:r>
          </a:p>
        </p:txBody>
      </p:sp>
      <p:sp>
        <p:nvSpPr>
          <p:cNvPr id="21" name="Rectangle 20">
            <a:extLst>
              <a:ext uri="{FF2B5EF4-FFF2-40B4-BE49-F238E27FC236}">
                <a16:creationId xmlns:a16="http://schemas.microsoft.com/office/drawing/2014/main" id="{743C1F0F-A3BD-6D7E-F1FA-6370B59A7EAB}"/>
              </a:ext>
            </a:extLst>
          </p:cNvPr>
          <p:cNvSpPr/>
          <p:nvPr/>
        </p:nvSpPr>
        <p:spPr>
          <a:xfrm>
            <a:off x="2538571" y="4302792"/>
            <a:ext cx="5854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T</a:t>
            </a:r>
          </a:p>
        </p:txBody>
      </p:sp>
    </p:spTree>
    <p:extLst>
      <p:ext uri="{BB962C8B-B14F-4D97-AF65-F5344CB8AC3E}">
        <p14:creationId xmlns:p14="http://schemas.microsoft.com/office/powerpoint/2010/main" val="1277051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2" name="Group 1">
            <a:extLst>
              <a:ext uri="{FF2B5EF4-FFF2-40B4-BE49-F238E27FC236}">
                <a16:creationId xmlns:a16="http://schemas.microsoft.com/office/drawing/2014/main" id="{FE5151C6-CC15-DFEB-95AB-8FA36B96BB52}"/>
              </a:ext>
            </a:extLst>
          </p:cNvPr>
          <p:cNvGrpSpPr>
            <a:grpSpLocks/>
          </p:cNvGrpSpPr>
          <p:nvPr/>
        </p:nvGrpSpPr>
        <p:grpSpPr bwMode="auto">
          <a:xfrm>
            <a:off x="533400" y="285750"/>
            <a:ext cx="8077200" cy="4572000"/>
            <a:chOff x="-3" y="-3"/>
            <a:chExt cx="4109" cy="3995"/>
          </a:xfrm>
        </p:grpSpPr>
        <p:grpSp>
          <p:nvGrpSpPr>
            <p:cNvPr id="3" name="Group 2">
              <a:extLst>
                <a:ext uri="{FF2B5EF4-FFF2-40B4-BE49-F238E27FC236}">
                  <a16:creationId xmlns:a16="http://schemas.microsoft.com/office/drawing/2014/main" id="{B921FFCB-DB61-77F9-A57A-CD213A4A2144}"/>
                </a:ext>
              </a:extLst>
            </p:cNvPr>
            <p:cNvGrpSpPr>
              <a:grpSpLocks/>
            </p:cNvGrpSpPr>
            <p:nvPr/>
          </p:nvGrpSpPr>
          <p:grpSpPr bwMode="auto">
            <a:xfrm>
              <a:off x="0" y="0"/>
              <a:ext cx="4103" cy="3989"/>
              <a:chOff x="0" y="0"/>
              <a:chExt cx="4103" cy="3989"/>
            </a:xfrm>
          </p:grpSpPr>
          <p:grpSp>
            <p:nvGrpSpPr>
              <p:cNvPr id="5" name="Group 4">
                <a:extLst>
                  <a:ext uri="{FF2B5EF4-FFF2-40B4-BE49-F238E27FC236}">
                    <a16:creationId xmlns:a16="http://schemas.microsoft.com/office/drawing/2014/main" id="{37212498-67CD-8AA1-9B51-C4E019588B20}"/>
                  </a:ext>
                </a:extLst>
              </p:cNvPr>
              <p:cNvGrpSpPr>
                <a:grpSpLocks/>
              </p:cNvGrpSpPr>
              <p:nvPr/>
            </p:nvGrpSpPr>
            <p:grpSpPr bwMode="auto">
              <a:xfrm>
                <a:off x="0" y="0"/>
                <a:ext cx="1052" cy="1057"/>
                <a:chOff x="0" y="0"/>
                <a:chExt cx="1052" cy="1057"/>
              </a:xfrm>
            </p:grpSpPr>
            <p:sp>
              <p:nvSpPr>
                <p:cNvPr id="52" name="Rectangle 51">
                  <a:extLst>
                    <a:ext uri="{FF2B5EF4-FFF2-40B4-BE49-F238E27FC236}">
                      <a16:creationId xmlns:a16="http://schemas.microsoft.com/office/drawing/2014/main" id="{4B4CFE80-6041-FD5D-BA0B-356CB22CCCD8}"/>
                    </a:ext>
                  </a:extLst>
                </p:cNvPr>
                <p:cNvSpPr>
                  <a:spLocks noChangeArrowheads="1"/>
                </p:cNvSpPr>
                <p:nvPr/>
              </p:nvSpPr>
              <p:spPr bwMode="auto">
                <a:xfrm>
                  <a:off x="43" y="0"/>
                  <a:ext cx="966"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r>
                    <a:rPr lang="en-US" altLang="en-US" sz="700" b="1" dirty="0">
                      <a:latin typeface="Verdana" panose="020B0604030504040204" pitchFamily="34" charset="0"/>
                      <a:cs typeface="Arial" panose="020B0604020202020204" pitchFamily="34" charset="0"/>
                    </a:rPr>
                    <a:t> </a:t>
                  </a:r>
                  <a:endParaRPr lang="en-US" altLang="en-US" sz="8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dirty="0">
                      <a:latin typeface="Verdana" panose="020B0604030504040204" pitchFamily="34" charset="0"/>
                      <a:cs typeface="Arial" panose="020B0604020202020204" pitchFamily="34" charset="0"/>
                    </a:rPr>
                    <a:t>ISTJ</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Management</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Administration</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Law enforcement</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Accounting</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dirty="0">
                    <a:latin typeface="Times New Roman" panose="02020603050405020304" pitchFamily="18" charset="0"/>
                  </a:endParaRPr>
                </a:p>
              </p:txBody>
            </p:sp>
            <p:sp>
              <p:nvSpPr>
                <p:cNvPr id="53" name="Rectangle 52">
                  <a:extLst>
                    <a:ext uri="{FF2B5EF4-FFF2-40B4-BE49-F238E27FC236}">
                      <a16:creationId xmlns:a16="http://schemas.microsoft.com/office/drawing/2014/main" id="{6D28E753-BC18-9EA2-2328-578FE606C3A5}"/>
                    </a:ext>
                  </a:extLst>
                </p:cNvPr>
                <p:cNvSpPr>
                  <a:spLocks noChangeArrowheads="1"/>
                </p:cNvSpPr>
                <p:nvPr/>
              </p:nvSpPr>
              <p:spPr bwMode="auto">
                <a:xfrm>
                  <a:off x="0" y="0"/>
                  <a:ext cx="1052" cy="105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7" name="Group 6">
                <a:extLst>
                  <a:ext uri="{FF2B5EF4-FFF2-40B4-BE49-F238E27FC236}">
                    <a16:creationId xmlns:a16="http://schemas.microsoft.com/office/drawing/2014/main" id="{38C8B876-466E-B027-087C-39DFB87E945A}"/>
                  </a:ext>
                </a:extLst>
              </p:cNvPr>
              <p:cNvGrpSpPr>
                <a:grpSpLocks/>
              </p:cNvGrpSpPr>
              <p:nvPr/>
            </p:nvGrpSpPr>
            <p:grpSpPr bwMode="auto">
              <a:xfrm>
                <a:off x="1052" y="0"/>
                <a:ext cx="1017" cy="1057"/>
                <a:chOff x="1052" y="0"/>
                <a:chExt cx="1017" cy="1057"/>
              </a:xfrm>
            </p:grpSpPr>
            <p:sp>
              <p:nvSpPr>
                <p:cNvPr id="50" name="Rectangle 49">
                  <a:extLst>
                    <a:ext uri="{FF2B5EF4-FFF2-40B4-BE49-F238E27FC236}">
                      <a16:creationId xmlns:a16="http://schemas.microsoft.com/office/drawing/2014/main" id="{BACFBABB-7834-1D6C-76C3-BAD8728BB194}"/>
                    </a:ext>
                  </a:extLst>
                </p:cNvPr>
                <p:cNvSpPr>
                  <a:spLocks noChangeArrowheads="1"/>
                </p:cNvSpPr>
                <p:nvPr/>
              </p:nvSpPr>
              <p:spPr bwMode="auto">
                <a:xfrm>
                  <a:off x="1095" y="0"/>
                  <a:ext cx="931"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r>
                    <a:rPr lang="en-US" altLang="en-US" sz="700" b="1">
                      <a:latin typeface="Verdana" panose="020B0604030504040204" pitchFamily="34" charset="0"/>
                      <a:cs typeface="Arial" panose="020B0604020202020204" pitchFamily="34" charset="0"/>
                    </a:rPr>
                    <a:t> </a:t>
                  </a:r>
                  <a:endParaRPr lang="en-US" altLang="en-US" sz="8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a:latin typeface="Verdana" panose="020B0604030504040204" pitchFamily="34" charset="0"/>
                      <a:cs typeface="Arial" panose="020B0604020202020204" pitchFamily="34" charset="0"/>
                    </a:rPr>
                    <a:t>ISFJ</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Education</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Health care</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Religious settings</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endParaRPr lang="en-US" altLang="en-US">
                    <a:latin typeface="Times New Roman" panose="02020603050405020304" pitchFamily="18" charset="0"/>
                  </a:endParaRPr>
                </a:p>
              </p:txBody>
            </p:sp>
            <p:sp>
              <p:nvSpPr>
                <p:cNvPr id="51" name="Rectangle 50">
                  <a:extLst>
                    <a:ext uri="{FF2B5EF4-FFF2-40B4-BE49-F238E27FC236}">
                      <a16:creationId xmlns:a16="http://schemas.microsoft.com/office/drawing/2014/main" id="{AE0EFDF7-7C6B-DCB8-6BDF-960529FDB5E8}"/>
                    </a:ext>
                  </a:extLst>
                </p:cNvPr>
                <p:cNvSpPr>
                  <a:spLocks noChangeArrowheads="1"/>
                </p:cNvSpPr>
                <p:nvPr/>
              </p:nvSpPr>
              <p:spPr bwMode="auto">
                <a:xfrm>
                  <a:off x="1052" y="0"/>
                  <a:ext cx="1017" cy="105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8" name="Group 7">
                <a:extLst>
                  <a:ext uri="{FF2B5EF4-FFF2-40B4-BE49-F238E27FC236}">
                    <a16:creationId xmlns:a16="http://schemas.microsoft.com/office/drawing/2014/main" id="{B9B08D93-F221-0693-B17B-30E8BE63648D}"/>
                  </a:ext>
                </a:extLst>
              </p:cNvPr>
              <p:cNvGrpSpPr>
                <a:grpSpLocks/>
              </p:cNvGrpSpPr>
              <p:nvPr/>
            </p:nvGrpSpPr>
            <p:grpSpPr bwMode="auto">
              <a:xfrm>
                <a:off x="2069" y="0"/>
                <a:ext cx="1017" cy="1057"/>
                <a:chOff x="2069" y="0"/>
                <a:chExt cx="1017" cy="1057"/>
              </a:xfrm>
            </p:grpSpPr>
            <p:sp>
              <p:nvSpPr>
                <p:cNvPr id="48" name="Rectangle 47">
                  <a:extLst>
                    <a:ext uri="{FF2B5EF4-FFF2-40B4-BE49-F238E27FC236}">
                      <a16:creationId xmlns:a16="http://schemas.microsoft.com/office/drawing/2014/main" id="{A69112B1-CBEE-5F23-4B13-4D2DE228184D}"/>
                    </a:ext>
                  </a:extLst>
                </p:cNvPr>
                <p:cNvSpPr>
                  <a:spLocks noChangeArrowheads="1"/>
                </p:cNvSpPr>
                <p:nvPr/>
              </p:nvSpPr>
              <p:spPr bwMode="auto">
                <a:xfrm>
                  <a:off x="2112" y="0"/>
                  <a:ext cx="931"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r>
                    <a:rPr lang="en-US" altLang="en-US" sz="700" b="1">
                      <a:latin typeface="Verdana" panose="020B0604030504040204" pitchFamily="34" charset="0"/>
                      <a:cs typeface="Arial" panose="020B0604020202020204" pitchFamily="34" charset="0"/>
                    </a:rPr>
                    <a:t> </a:t>
                  </a:r>
                  <a:endParaRPr lang="en-US" altLang="en-US" sz="8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a:latin typeface="Verdana" panose="020B0604030504040204" pitchFamily="34" charset="0"/>
                      <a:cs typeface="Arial" panose="020B0604020202020204" pitchFamily="34" charset="0"/>
                    </a:rPr>
                    <a:t>INFJ</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Religion</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Counseling</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Teaching</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Arts</a:t>
                  </a:r>
                  <a:endParaRPr lang="en-US" altLang="en-US">
                    <a:latin typeface="Times New Roman" panose="02020603050405020304" pitchFamily="18" charset="0"/>
                  </a:endParaRPr>
                </a:p>
              </p:txBody>
            </p:sp>
            <p:sp>
              <p:nvSpPr>
                <p:cNvPr id="49" name="Rectangle 48">
                  <a:extLst>
                    <a:ext uri="{FF2B5EF4-FFF2-40B4-BE49-F238E27FC236}">
                      <a16:creationId xmlns:a16="http://schemas.microsoft.com/office/drawing/2014/main" id="{E9289F18-2178-8090-CF31-62830F4E5003}"/>
                    </a:ext>
                  </a:extLst>
                </p:cNvPr>
                <p:cNvSpPr>
                  <a:spLocks noChangeArrowheads="1"/>
                </p:cNvSpPr>
                <p:nvPr/>
              </p:nvSpPr>
              <p:spPr bwMode="auto">
                <a:xfrm>
                  <a:off x="2069" y="0"/>
                  <a:ext cx="1017" cy="105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9" name="Group 8">
                <a:extLst>
                  <a:ext uri="{FF2B5EF4-FFF2-40B4-BE49-F238E27FC236}">
                    <a16:creationId xmlns:a16="http://schemas.microsoft.com/office/drawing/2014/main" id="{7A05A716-9064-6E95-F6CA-7B36F1F21F42}"/>
                  </a:ext>
                </a:extLst>
              </p:cNvPr>
              <p:cNvGrpSpPr>
                <a:grpSpLocks/>
              </p:cNvGrpSpPr>
              <p:nvPr/>
            </p:nvGrpSpPr>
            <p:grpSpPr bwMode="auto">
              <a:xfrm>
                <a:off x="3086" y="0"/>
                <a:ext cx="1017" cy="1057"/>
                <a:chOff x="3086" y="0"/>
                <a:chExt cx="1017" cy="1057"/>
              </a:xfrm>
            </p:grpSpPr>
            <p:sp>
              <p:nvSpPr>
                <p:cNvPr id="46" name="Rectangle 45">
                  <a:extLst>
                    <a:ext uri="{FF2B5EF4-FFF2-40B4-BE49-F238E27FC236}">
                      <a16:creationId xmlns:a16="http://schemas.microsoft.com/office/drawing/2014/main" id="{431DF0C4-D8A4-3340-D6DB-E3736A3F4C6C}"/>
                    </a:ext>
                  </a:extLst>
                </p:cNvPr>
                <p:cNvSpPr>
                  <a:spLocks noChangeArrowheads="1"/>
                </p:cNvSpPr>
                <p:nvPr/>
              </p:nvSpPr>
              <p:spPr bwMode="auto">
                <a:xfrm>
                  <a:off x="3129" y="0"/>
                  <a:ext cx="931"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endParaRPr lang="en-US" altLang="en-US" sz="7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a:latin typeface="Verdana" panose="020B0604030504040204" pitchFamily="34" charset="0"/>
                      <a:cs typeface="Arial" panose="020B0604020202020204" pitchFamily="34" charset="0"/>
                    </a:rPr>
                    <a:t>INTJ</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Scientific or technical fields</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Computers</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Law</a:t>
                  </a:r>
                  <a:endParaRPr lang="en-US" altLang="en-US" sz="1400" b="1">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BA2D95D5-6421-FC4D-1DD3-B76D3DE08BA3}"/>
                    </a:ext>
                  </a:extLst>
                </p:cNvPr>
                <p:cNvSpPr>
                  <a:spLocks noChangeArrowheads="1"/>
                </p:cNvSpPr>
                <p:nvPr/>
              </p:nvSpPr>
              <p:spPr bwMode="auto">
                <a:xfrm>
                  <a:off x="3086" y="0"/>
                  <a:ext cx="1017" cy="105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10" name="Group 9">
                <a:extLst>
                  <a:ext uri="{FF2B5EF4-FFF2-40B4-BE49-F238E27FC236}">
                    <a16:creationId xmlns:a16="http://schemas.microsoft.com/office/drawing/2014/main" id="{864F1899-A49D-B0F7-D22F-C9D41EEB28A1}"/>
                  </a:ext>
                </a:extLst>
              </p:cNvPr>
              <p:cNvGrpSpPr>
                <a:grpSpLocks/>
              </p:cNvGrpSpPr>
              <p:nvPr/>
            </p:nvGrpSpPr>
            <p:grpSpPr bwMode="auto">
              <a:xfrm>
                <a:off x="0" y="962"/>
                <a:ext cx="1052" cy="1143"/>
                <a:chOff x="0" y="962"/>
                <a:chExt cx="1052" cy="1143"/>
              </a:xfrm>
            </p:grpSpPr>
            <p:sp>
              <p:nvSpPr>
                <p:cNvPr id="44" name="Rectangle 43">
                  <a:extLst>
                    <a:ext uri="{FF2B5EF4-FFF2-40B4-BE49-F238E27FC236}">
                      <a16:creationId xmlns:a16="http://schemas.microsoft.com/office/drawing/2014/main" id="{C8B83304-E065-C445-83B8-38552A78E4CE}"/>
                    </a:ext>
                  </a:extLst>
                </p:cNvPr>
                <p:cNvSpPr>
                  <a:spLocks noChangeArrowheads="1"/>
                </p:cNvSpPr>
                <p:nvPr/>
              </p:nvSpPr>
              <p:spPr bwMode="auto">
                <a:xfrm>
                  <a:off x="43" y="962"/>
                  <a:ext cx="966"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r>
                    <a:rPr lang="en-US" altLang="en-US" sz="700" b="1" dirty="0">
                      <a:latin typeface="Verdana" panose="020B0604030504040204" pitchFamily="34" charset="0"/>
                      <a:cs typeface="Arial" panose="020B0604020202020204" pitchFamily="34" charset="0"/>
                    </a:rPr>
                    <a:t> </a:t>
                  </a:r>
                  <a:endParaRPr lang="en-US" altLang="en-US" sz="8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dirty="0">
                      <a:latin typeface="Verdana" panose="020B0604030504040204" pitchFamily="34" charset="0"/>
                      <a:cs typeface="Arial" panose="020B0604020202020204" pitchFamily="34" charset="0"/>
                    </a:rPr>
                    <a:t>ISTP</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Skilled trades</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Technical fields</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Agriculture</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Law Enforcement</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Military</a:t>
                  </a:r>
                  <a:endParaRPr lang="en-US" altLang="en-US" dirty="0">
                    <a:latin typeface="Times New Roman" panose="02020603050405020304" pitchFamily="18" charset="0"/>
                  </a:endParaRPr>
                </a:p>
              </p:txBody>
            </p:sp>
            <p:sp>
              <p:nvSpPr>
                <p:cNvPr id="45" name="Rectangle 44">
                  <a:extLst>
                    <a:ext uri="{FF2B5EF4-FFF2-40B4-BE49-F238E27FC236}">
                      <a16:creationId xmlns:a16="http://schemas.microsoft.com/office/drawing/2014/main" id="{80E98435-7D6D-F787-7DAA-022FB6AB4244}"/>
                    </a:ext>
                  </a:extLst>
                </p:cNvPr>
                <p:cNvSpPr>
                  <a:spLocks noChangeArrowheads="1"/>
                </p:cNvSpPr>
                <p:nvPr/>
              </p:nvSpPr>
              <p:spPr bwMode="auto">
                <a:xfrm>
                  <a:off x="0" y="1057"/>
                  <a:ext cx="1052" cy="10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11" name="Group 10">
                <a:extLst>
                  <a:ext uri="{FF2B5EF4-FFF2-40B4-BE49-F238E27FC236}">
                    <a16:creationId xmlns:a16="http://schemas.microsoft.com/office/drawing/2014/main" id="{5ACFB5C6-7C07-69B0-D496-7215F4AFBB1E}"/>
                  </a:ext>
                </a:extLst>
              </p:cNvPr>
              <p:cNvGrpSpPr>
                <a:grpSpLocks/>
              </p:cNvGrpSpPr>
              <p:nvPr/>
            </p:nvGrpSpPr>
            <p:grpSpPr bwMode="auto">
              <a:xfrm>
                <a:off x="1052" y="1057"/>
                <a:ext cx="1017" cy="1048"/>
                <a:chOff x="1052" y="1057"/>
                <a:chExt cx="1017" cy="1048"/>
              </a:xfrm>
            </p:grpSpPr>
            <p:sp>
              <p:nvSpPr>
                <p:cNvPr id="42" name="Rectangle 41">
                  <a:extLst>
                    <a:ext uri="{FF2B5EF4-FFF2-40B4-BE49-F238E27FC236}">
                      <a16:creationId xmlns:a16="http://schemas.microsoft.com/office/drawing/2014/main" id="{0BE2E4D4-4822-2196-5E7B-D64D26243359}"/>
                    </a:ext>
                  </a:extLst>
                </p:cNvPr>
                <p:cNvSpPr>
                  <a:spLocks noChangeArrowheads="1"/>
                </p:cNvSpPr>
                <p:nvPr/>
              </p:nvSpPr>
              <p:spPr bwMode="auto">
                <a:xfrm>
                  <a:off x="1095" y="1057"/>
                  <a:ext cx="931"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endParaRPr lang="en-US" altLang="en-US" sz="7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a:latin typeface="Verdana" panose="020B0604030504040204" pitchFamily="34" charset="0"/>
                      <a:cs typeface="Arial" panose="020B0604020202020204" pitchFamily="34" charset="0"/>
                    </a:rPr>
                    <a:t>ISFP</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Health care</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Business</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Law enforcement</a:t>
                  </a:r>
                  <a:endParaRPr lang="en-US" altLang="en-US" sz="1400" b="1">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EED78CC3-7F35-6199-664E-2D1B1328939A}"/>
                    </a:ext>
                  </a:extLst>
                </p:cNvPr>
                <p:cNvSpPr>
                  <a:spLocks noChangeArrowheads="1"/>
                </p:cNvSpPr>
                <p:nvPr/>
              </p:nvSpPr>
              <p:spPr bwMode="auto">
                <a:xfrm>
                  <a:off x="1052" y="1057"/>
                  <a:ext cx="1017" cy="10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12" name="Group 11">
                <a:extLst>
                  <a:ext uri="{FF2B5EF4-FFF2-40B4-BE49-F238E27FC236}">
                    <a16:creationId xmlns:a16="http://schemas.microsoft.com/office/drawing/2014/main" id="{27B10C3C-65DC-92F9-C227-FBDDE5A16A6C}"/>
                  </a:ext>
                </a:extLst>
              </p:cNvPr>
              <p:cNvGrpSpPr>
                <a:grpSpLocks/>
              </p:cNvGrpSpPr>
              <p:nvPr/>
            </p:nvGrpSpPr>
            <p:grpSpPr bwMode="auto">
              <a:xfrm>
                <a:off x="2069" y="1057"/>
                <a:ext cx="1017" cy="1048"/>
                <a:chOff x="2069" y="1057"/>
                <a:chExt cx="1017" cy="1048"/>
              </a:xfrm>
            </p:grpSpPr>
            <p:sp>
              <p:nvSpPr>
                <p:cNvPr id="40" name="Rectangle 39">
                  <a:extLst>
                    <a:ext uri="{FF2B5EF4-FFF2-40B4-BE49-F238E27FC236}">
                      <a16:creationId xmlns:a16="http://schemas.microsoft.com/office/drawing/2014/main" id="{F9CA13AC-C1B0-B6F7-5E24-AF3330253DF0}"/>
                    </a:ext>
                  </a:extLst>
                </p:cNvPr>
                <p:cNvSpPr>
                  <a:spLocks noChangeArrowheads="1"/>
                </p:cNvSpPr>
                <p:nvPr/>
              </p:nvSpPr>
              <p:spPr bwMode="auto">
                <a:xfrm>
                  <a:off x="2112" y="1057"/>
                  <a:ext cx="931"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r>
                    <a:rPr lang="en-US" altLang="en-US" sz="700" b="1">
                      <a:latin typeface="Verdana" panose="020B0604030504040204" pitchFamily="34" charset="0"/>
                      <a:cs typeface="Arial" panose="020B0604020202020204" pitchFamily="34" charset="0"/>
                    </a:rPr>
                    <a:t> </a:t>
                  </a:r>
                  <a:endParaRPr lang="en-US" altLang="en-US" sz="8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a:latin typeface="Verdana" panose="020B0604030504040204" pitchFamily="34" charset="0"/>
                      <a:cs typeface="Arial" panose="020B0604020202020204" pitchFamily="34" charset="0"/>
                    </a:rPr>
                    <a:t>INFP</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Counseling</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Writing</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Arts</a:t>
                  </a:r>
                  <a:endParaRPr lang="en-US" altLang="en-US" sz="1400" b="1">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CF7FA9F8-E1F0-B8E7-3C71-FDE359DCD854}"/>
                    </a:ext>
                  </a:extLst>
                </p:cNvPr>
                <p:cNvSpPr>
                  <a:spLocks noChangeArrowheads="1"/>
                </p:cNvSpPr>
                <p:nvPr/>
              </p:nvSpPr>
              <p:spPr bwMode="auto">
                <a:xfrm>
                  <a:off x="2069" y="1057"/>
                  <a:ext cx="1017" cy="10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13" name="Group 12">
                <a:extLst>
                  <a:ext uri="{FF2B5EF4-FFF2-40B4-BE49-F238E27FC236}">
                    <a16:creationId xmlns:a16="http://schemas.microsoft.com/office/drawing/2014/main" id="{B1F6B648-F098-D937-2ED5-8F6D57FE7645}"/>
                  </a:ext>
                </a:extLst>
              </p:cNvPr>
              <p:cNvGrpSpPr>
                <a:grpSpLocks/>
              </p:cNvGrpSpPr>
              <p:nvPr/>
            </p:nvGrpSpPr>
            <p:grpSpPr bwMode="auto">
              <a:xfrm>
                <a:off x="3086" y="1057"/>
                <a:ext cx="1017" cy="1048"/>
                <a:chOff x="3086" y="1057"/>
                <a:chExt cx="1017" cy="1048"/>
              </a:xfrm>
            </p:grpSpPr>
            <p:sp>
              <p:nvSpPr>
                <p:cNvPr id="38" name="Rectangle 37">
                  <a:extLst>
                    <a:ext uri="{FF2B5EF4-FFF2-40B4-BE49-F238E27FC236}">
                      <a16:creationId xmlns:a16="http://schemas.microsoft.com/office/drawing/2014/main" id="{6B9EEEEC-89F4-2316-23E3-012352C099A4}"/>
                    </a:ext>
                  </a:extLst>
                </p:cNvPr>
                <p:cNvSpPr>
                  <a:spLocks noChangeArrowheads="1"/>
                </p:cNvSpPr>
                <p:nvPr/>
              </p:nvSpPr>
              <p:spPr bwMode="auto">
                <a:xfrm>
                  <a:off x="3129" y="1057"/>
                  <a:ext cx="931"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r>
                    <a:rPr lang="en-US" altLang="en-US" sz="700" b="1">
                      <a:latin typeface="Verdana" panose="020B0604030504040204" pitchFamily="34" charset="0"/>
                      <a:cs typeface="Arial" panose="020B0604020202020204" pitchFamily="34" charset="0"/>
                    </a:rPr>
                    <a:t> </a:t>
                  </a:r>
                  <a:endParaRPr lang="en-US" altLang="en-US" sz="8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a:latin typeface="Verdana" panose="020B0604030504040204" pitchFamily="34" charset="0"/>
                      <a:cs typeface="Arial" panose="020B0604020202020204" pitchFamily="34" charset="0"/>
                    </a:rPr>
                    <a:t>INTP</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Scientific or technical fields</a:t>
                  </a:r>
                  <a:endParaRPr lang="en-US" altLang="en-US">
                    <a:latin typeface="Times New Roman" panose="02020603050405020304" pitchFamily="18" charset="0"/>
                  </a:endParaRPr>
                </a:p>
              </p:txBody>
            </p:sp>
            <p:sp>
              <p:nvSpPr>
                <p:cNvPr id="39" name="Rectangle 38">
                  <a:extLst>
                    <a:ext uri="{FF2B5EF4-FFF2-40B4-BE49-F238E27FC236}">
                      <a16:creationId xmlns:a16="http://schemas.microsoft.com/office/drawing/2014/main" id="{061A771D-3A80-B009-466A-CE7499514B1B}"/>
                    </a:ext>
                  </a:extLst>
                </p:cNvPr>
                <p:cNvSpPr>
                  <a:spLocks noChangeArrowheads="1"/>
                </p:cNvSpPr>
                <p:nvPr/>
              </p:nvSpPr>
              <p:spPr bwMode="auto">
                <a:xfrm>
                  <a:off x="3086" y="1057"/>
                  <a:ext cx="1017" cy="10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14" name="Group 13">
                <a:extLst>
                  <a:ext uri="{FF2B5EF4-FFF2-40B4-BE49-F238E27FC236}">
                    <a16:creationId xmlns:a16="http://schemas.microsoft.com/office/drawing/2014/main" id="{4CCF7FF1-3F9E-BC6A-051A-205445401195}"/>
                  </a:ext>
                </a:extLst>
              </p:cNvPr>
              <p:cNvGrpSpPr>
                <a:grpSpLocks/>
              </p:cNvGrpSpPr>
              <p:nvPr/>
            </p:nvGrpSpPr>
            <p:grpSpPr bwMode="auto">
              <a:xfrm>
                <a:off x="0" y="2010"/>
                <a:ext cx="1052" cy="1143"/>
                <a:chOff x="0" y="2010"/>
                <a:chExt cx="1052" cy="1143"/>
              </a:xfrm>
            </p:grpSpPr>
            <p:sp>
              <p:nvSpPr>
                <p:cNvPr id="36" name="Rectangle 35">
                  <a:extLst>
                    <a:ext uri="{FF2B5EF4-FFF2-40B4-BE49-F238E27FC236}">
                      <a16:creationId xmlns:a16="http://schemas.microsoft.com/office/drawing/2014/main" id="{0C28644E-5614-0415-9C6C-059CD81F1D6C}"/>
                    </a:ext>
                  </a:extLst>
                </p:cNvPr>
                <p:cNvSpPr>
                  <a:spLocks noChangeArrowheads="1"/>
                </p:cNvSpPr>
                <p:nvPr/>
              </p:nvSpPr>
              <p:spPr bwMode="auto">
                <a:xfrm>
                  <a:off x="43" y="2010"/>
                  <a:ext cx="966"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endParaRPr lang="en-US" altLang="en-US" sz="7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dirty="0">
                      <a:latin typeface="Verdana" panose="020B0604030504040204" pitchFamily="34" charset="0"/>
                      <a:cs typeface="Arial" panose="020B0604020202020204" pitchFamily="34" charset="0"/>
                    </a:rPr>
                    <a:t>ESTP</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Marketing</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Skilled trades</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Business</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Law enforcement</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Applied technology</a:t>
                  </a:r>
                  <a:endParaRPr lang="en-US" altLang="en-US" dirty="0">
                    <a:latin typeface="Times New Roman" panose="02020603050405020304" pitchFamily="18" charset="0"/>
                  </a:endParaRPr>
                </a:p>
              </p:txBody>
            </p:sp>
            <p:sp>
              <p:nvSpPr>
                <p:cNvPr id="37" name="Rectangle 36">
                  <a:extLst>
                    <a:ext uri="{FF2B5EF4-FFF2-40B4-BE49-F238E27FC236}">
                      <a16:creationId xmlns:a16="http://schemas.microsoft.com/office/drawing/2014/main" id="{12DBE0C8-611C-9C6E-059D-A2FC367C79D5}"/>
                    </a:ext>
                  </a:extLst>
                </p:cNvPr>
                <p:cNvSpPr>
                  <a:spLocks noChangeArrowheads="1"/>
                </p:cNvSpPr>
                <p:nvPr/>
              </p:nvSpPr>
              <p:spPr bwMode="auto">
                <a:xfrm>
                  <a:off x="0" y="2105"/>
                  <a:ext cx="1052" cy="10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15" name="Group 14">
                <a:extLst>
                  <a:ext uri="{FF2B5EF4-FFF2-40B4-BE49-F238E27FC236}">
                    <a16:creationId xmlns:a16="http://schemas.microsoft.com/office/drawing/2014/main" id="{499BF2F3-E36E-DEBD-EDEB-28E9D200EFC3}"/>
                  </a:ext>
                </a:extLst>
              </p:cNvPr>
              <p:cNvGrpSpPr>
                <a:grpSpLocks/>
              </p:cNvGrpSpPr>
              <p:nvPr/>
            </p:nvGrpSpPr>
            <p:grpSpPr bwMode="auto">
              <a:xfrm>
                <a:off x="1052" y="2010"/>
                <a:ext cx="1017" cy="1143"/>
                <a:chOff x="1052" y="2010"/>
                <a:chExt cx="1017" cy="1143"/>
              </a:xfrm>
            </p:grpSpPr>
            <p:sp>
              <p:nvSpPr>
                <p:cNvPr id="34" name="Rectangle 33">
                  <a:extLst>
                    <a:ext uri="{FF2B5EF4-FFF2-40B4-BE49-F238E27FC236}">
                      <a16:creationId xmlns:a16="http://schemas.microsoft.com/office/drawing/2014/main" id="{8F726EAF-640B-F81F-F0FC-B1B7E1A4425C}"/>
                    </a:ext>
                  </a:extLst>
                </p:cNvPr>
                <p:cNvSpPr>
                  <a:spLocks noChangeArrowheads="1"/>
                </p:cNvSpPr>
                <p:nvPr/>
              </p:nvSpPr>
              <p:spPr bwMode="auto">
                <a:xfrm>
                  <a:off x="1095" y="2010"/>
                  <a:ext cx="931"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r>
                    <a:rPr lang="en-US" altLang="en-US" sz="700" b="1" dirty="0">
                      <a:latin typeface="Verdana" panose="020B0604030504040204" pitchFamily="34" charset="0"/>
                      <a:cs typeface="Arial" panose="020B0604020202020204" pitchFamily="34" charset="0"/>
                    </a:rPr>
                    <a:t> </a:t>
                  </a:r>
                  <a:endParaRPr lang="en-US" altLang="en-US" sz="8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dirty="0">
                      <a:latin typeface="Verdana" panose="020B0604030504040204" pitchFamily="34" charset="0"/>
                      <a:cs typeface="Arial" panose="020B0604020202020204" pitchFamily="34" charset="0"/>
                    </a:rPr>
                    <a:t>ESFP</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Health care</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Teaching</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Coaching</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Childcare worker</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Skilled trades</a:t>
                  </a:r>
                  <a:endParaRPr lang="en-US" altLang="en-US" dirty="0">
                    <a:latin typeface="Times New Roman" panose="02020603050405020304" pitchFamily="18" charset="0"/>
                  </a:endParaRPr>
                </a:p>
              </p:txBody>
            </p:sp>
            <p:sp>
              <p:nvSpPr>
                <p:cNvPr id="35" name="Rectangle 34">
                  <a:extLst>
                    <a:ext uri="{FF2B5EF4-FFF2-40B4-BE49-F238E27FC236}">
                      <a16:creationId xmlns:a16="http://schemas.microsoft.com/office/drawing/2014/main" id="{17D43D37-5AD2-467F-BAEE-D01981997E84}"/>
                    </a:ext>
                  </a:extLst>
                </p:cNvPr>
                <p:cNvSpPr>
                  <a:spLocks noChangeArrowheads="1"/>
                </p:cNvSpPr>
                <p:nvPr/>
              </p:nvSpPr>
              <p:spPr bwMode="auto">
                <a:xfrm>
                  <a:off x="1052" y="2105"/>
                  <a:ext cx="1017" cy="10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16" name="Group 15">
                <a:extLst>
                  <a:ext uri="{FF2B5EF4-FFF2-40B4-BE49-F238E27FC236}">
                    <a16:creationId xmlns:a16="http://schemas.microsoft.com/office/drawing/2014/main" id="{52B61EB3-3DEE-4334-870F-ADC5BE800752}"/>
                  </a:ext>
                </a:extLst>
              </p:cNvPr>
              <p:cNvGrpSpPr>
                <a:grpSpLocks/>
              </p:cNvGrpSpPr>
              <p:nvPr/>
            </p:nvGrpSpPr>
            <p:grpSpPr bwMode="auto">
              <a:xfrm>
                <a:off x="2069" y="2105"/>
                <a:ext cx="1017" cy="1048"/>
                <a:chOff x="2069" y="2105"/>
                <a:chExt cx="1017" cy="1048"/>
              </a:xfrm>
            </p:grpSpPr>
            <p:sp>
              <p:nvSpPr>
                <p:cNvPr id="32" name="Rectangle 31">
                  <a:extLst>
                    <a:ext uri="{FF2B5EF4-FFF2-40B4-BE49-F238E27FC236}">
                      <a16:creationId xmlns:a16="http://schemas.microsoft.com/office/drawing/2014/main" id="{742E59F3-7E23-E6F1-7121-5E5757DFBFFC}"/>
                    </a:ext>
                  </a:extLst>
                </p:cNvPr>
                <p:cNvSpPr>
                  <a:spLocks noChangeArrowheads="1"/>
                </p:cNvSpPr>
                <p:nvPr/>
              </p:nvSpPr>
              <p:spPr bwMode="auto">
                <a:xfrm>
                  <a:off x="2112" y="2105"/>
                  <a:ext cx="931"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endParaRPr lang="en-US" altLang="en-US" sz="7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a:latin typeface="Verdana" panose="020B0604030504040204" pitchFamily="34" charset="0"/>
                      <a:cs typeface="Arial" panose="020B0604020202020204" pitchFamily="34" charset="0"/>
                    </a:rPr>
                    <a:t>ENFP</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Counseling</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Teaching</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Religion</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Arts</a:t>
                  </a:r>
                  <a:endParaRPr lang="en-US" altLang="en-US">
                    <a:latin typeface="Times New Roman" panose="02020603050405020304" pitchFamily="18" charset="0"/>
                  </a:endParaRPr>
                </a:p>
              </p:txBody>
            </p:sp>
            <p:sp>
              <p:nvSpPr>
                <p:cNvPr id="33" name="Rectangle 32">
                  <a:extLst>
                    <a:ext uri="{FF2B5EF4-FFF2-40B4-BE49-F238E27FC236}">
                      <a16:creationId xmlns:a16="http://schemas.microsoft.com/office/drawing/2014/main" id="{0DC4074D-1467-7522-9A06-82886B879B67}"/>
                    </a:ext>
                  </a:extLst>
                </p:cNvPr>
                <p:cNvSpPr>
                  <a:spLocks noChangeArrowheads="1"/>
                </p:cNvSpPr>
                <p:nvPr/>
              </p:nvSpPr>
              <p:spPr bwMode="auto">
                <a:xfrm>
                  <a:off x="2069" y="2105"/>
                  <a:ext cx="1017" cy="10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17" name="Group 16">
                <a:extLst>
                  <a:ext uri="{FF2B5EF4-FFF2-40B4-BE49-F238E27FC236}">
                    <a16:creationId xmlns:a16="http://schemas.microsoft.com/office/drawing/2014/main" id="{0EE0B44B-03D3-4946-6C65-29BF4F80B1C9}"/>
                  </a:ext>
                </a:extLst>
              </p:cNvPr>
              <p:cNvGrpSpPr>
                <a:grpSpLocks/>
              </p:cNvGrpSpPr>
              <p:nvPr/>
            </p:nvGrpSpPr>
            <p:grpSpPr bwMode="auto">
              <a:xfrm>
                <a:off x="3086" y="2105"/>
                <a:ext cx="1017" cy="1048"/>
                <a:chOff x="3086" y="2105"/>
                <a:chExt cx="1017" cy="1048"/>
              </a:xfrm>
            </p:grpSpPr>
            <p:sp>
              <p:nvSpPr>
                <p:cNvPr id="30" name="Rectangle 29">
                  <a:extLst>
                    <a:ext uri="{FF2B5EF4-FFF2-40B4-BE49-F238E27FC236}">
                      <a16:creationId xmlns:a16="http://schemas.microsoft.com/office/drawing/2014/main" id="{4E90120C-0B1D-3959-2C62-6909D87F2F5A}"/>
                    </a:ext>
                  </a:extLst>
                </p:cNvPr>
                <p:cNvSpPr>
                  <a:spLocks noChangeArrowheads="1"/>
                </p:cNvSpPr>
                <p:nvPr/>
              </p:nvSpPr>
              <p:spPr bwMode="auto">
                <a:xfrm>
                  <a:off x="3129" y="2105"/>
                  <a:ext cx="931"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r>
                    <a:rPr lang="en-US" altLang="en-US" sz="700" b="1">
                      <a:latin typeface="Verdana" panose="020B0604030504040204" pitchFamily="34" charset="0"/>
                      <a:cs typeface="Arial" panose="020B0604020202020204" pitchFamily="34" charset="0"/>
                    </a:rPr>
                    <a:t> </a:t>
                  </a:r>
                  <a:endParaRPr lang="en-US" altLang="en-US" sz="8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a:latin typeface="Verdana" panose="020B0604030504040204" pitchFamily="34" charset="0"/>
                      <a:cs typeface="Arial" panose="020B0604020202020204" pitchFamily="34" charset="0"/>
                    </a:rPr>
                    <a:t>ENTP</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Science</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Management</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Technology</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Arts</a:t>
                  </a:r>
                  <a:endParaRPr lang="en-US" altLang="en-US">
                    <a:latin typeface="Times New Roman" panose="02020603050405020304" pitchFamily="18" charset="0"/>
                  </a:endParaRPr>
                </a:p>
              </p:txBody>
            </p:sp>
            <p:sp>
              <p:nvSpPr>
                <p:cNvPr id="31" name="Rectangle 30">
                  <a:extLst>
                    <a:ext uri="{FF2B5EF4-FFF2-40B4-BE49-F238E27FC236}">
                      <a16:creationId xmlns:a16="http://schemas.microsoft.com/office/drawing/2014/main" id="{F6F86734-83A2-3720-594B-F39CB80F2809}"/>
                    </a:ext>
                  </a:extLst>
                </p:cNvPr>
                <p:cNvSpPr>
                  <a:spLocks noChangeArrowheads="1"/>
                </p:cNvSpPr>
                <p:nvPr/>
              </p:nvSpPr>
              <p:spPr bwMode="auto">
                <a:xfrm>
                  <a:off x="3086" y="2105"/>
                  <a:ext cx="1017" cy="10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18" name="Group 17">
                <a:extLst>
                  <a:ext uri="{FF2B5EF4-FFF2-40B4-BE49-F238E27FC236}">
                    <a16:creationId xmlns:a16="http://schemas.microsoft.com/office/drawing/2014/main" id="{9623B8FB-9F8F-91AB-EC24-395DC332098D}"/>
                  </a:ext>
                </a:extLst>
              </p:cNvPr>
              <p:cNvGrpSpPr>
                <a:grpSpLocks/>
              </p:cNvGrpSpPr>
              <p:nvPr/>
            </p:nvGrpSpPr>
            <p:grpSpPr bwMode="auto">
              <a:xfrm>
                <a:off x="0" y="3153"/>
                <a:ext cx="1052" cy="836"/>
                <a:chOff x="0" y="3153"/>
                <a:chExt cx="1052" cy="836"/>
              </a:xfrm>
            </p:grpSpPr>
            <p:sp>
              <p:nvSpPr>
                <p:cNvPr id="28" name="Rectangle 27">
                  <a:extLst>
                    <a:ext uri="{FF2B5EF4-FFF2-40B4-BE49-F238E27FC236}">
                      <a16:creationId xmlns:a16="http://schemas.microsoft.com/office/drawing/2014/main" id="{91650A28-3B3C-2A35-B129-76B6A7D3D916}"/>
                    </a:ext>
                  </a:extLst>
                </p:cNvPr>
                <p:cNvSpPr>
                  <a:spLocks noChangeArrowheads="1"/>
                </p:cNvSpPr>
                <p:nvPr/>
              </p:nvSpPr>
              <p:spPr bwMode="auto">
                <a:xfrm>
                  <a:off x="43" y="3153"/>
                  <a:ext cx="966"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r>
                    <a:rPr lang="en-US" altLang="en-US" sz="700" b="1" dirty="0">
                      <a:latin typeface="Verdana" panose="020B0604030504040204" pitchFamily="34" charset="0"/>
                      <a:cs typeface="Arial" panose="020B0604020202020204" pitchFamily="34" charset="0"/>
                    </a:rPr>
                    <a:t> </a:t>
                  </a:r>
                  <a:endParaRPr lang="en-US" altLang="en-US" sz="8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dirty="0">
                      <a:latin typeface="Verdana" panose="020B0604030504040204" pitchFamily="34" charset="0"/>
                      <a:cs typeface="Arial" panose="020B0604020202020204" pitchFamily="34" charset="0"/>
                    </a:rPr>
                    <a:t>ESTJ</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Management</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Administration</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Law enforcement</a:t>
                  </a:r>
                  <a:endParaRPr lang="en-US" altLang="en-US" dirty="0">
                    <a:latin typeface="Times New Roman" panose="02020603050405020304" pitchFamily="18" charset="0"/>
                  </a:endParaRPr>
                </a:p>
              </p:txBody>
            </p:sp>
            <p:sp>
              <p:nvSpPr>
                <p:cNvPr id="29" name="Rectangle 28">
                  <a:extLst>
                    <a:ext uri="{FF2B5EF4-FFF2-40B4-BE49-F238E27FC236}">
                      <a16:creationId xmlns:a16="http://schemas.microsoft.com/office/drawing/2014/main" id="{4EA39947-0148-26F5-90BC-747A7D2B2059}"/>
                    </a:ext>
                  </a:extLst>
                </p:cNvPr>
                <p:cNvSpPr>
                  <a:spLocks noChangeArrowheads="1"/>
                </p:cNvSpPr>
                <p:nvPr/>
              </p:nvSpPr>
              <p:spPr bwMode="auto">
                <a:xfrm>
                  <a:off x="0" y="3153"/>
                  <a:ext cx="1052" cy="83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19" name="Group 18">
                <a:extLst>
                  <a:ext uri="{FF2B5EF4-FFF2-40B4-BE49-F238E27FC236}">
                    <a16:creationId xmlns:a16="http://schemas.microsoft.com/office/drawing/2014/main" id="{3274AB1D-9098-D373-A106-AA6689687E48}"/>
                  </a:ext>
                </a:extLst>
              </p:cNvPr>
              <p:cNvGrpSpPr>
                <a:grpSpLocks/>
              </p:cNvGrpSpPr>
              <p:nvPr/>
            </p:nvGrpSpPr>
            <p:grpSpPr bwMode="auto">
              <a:xfrm>
                <a:off x="1052" y="3153"/>
                <a:ext cx="1017" cy="836"/>
                <a:chOff x="1052" y="3153"/>
                <a:chExt cx="1017" cy="836"/>
              </a:xfrm>
            </p:grpSpPr>
            <p:sp>
              <p:nvSpPr>
                <p:cNvPr id="26" name="Rectangle 25">
                  <a:extLst>
                    <a:ext uri="{FF2B5EF4-FFF2-40B4-BE49-F238E27FC236}">
                      <a16:creationId xmlns:a16="http://schemas.microsoft.com/office/drawing/2014/main" id="{93D4C7CF-47FA-0869-A547-11D6CCD4F6F6}"/>
                    </a:ext>
                  </a:extLst>
                </p:cNvPr>
                <p:cNvSpPr>
                  <a:spLocks noChangeArrowheads="1"/>
                </p:cNvSpPr>
                <p:nvPr/>
              </p:nvSpPr>
              <p:spPr bwMode="auto">
                <a:xfrm>
                  <a:off x="1095" y="3153"/>
                  <a:ext cx="931"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r>
                    <a:rPr lang="en-US" altLang="en-US" sz="700" b="1">
                      <a:latin typeface="Verdana" panose="020B0604030504040204" pitchFamily="34" charset="0"/>
                      <a:cs typeface="Arial" panose="020B0604020202020204" pitchFamily="34" charset="0"/>
                    </a:rPr>
                    <a:t> </a:t>
                  </a:r>
                  <a:endParaRPr lang="en-US" altLang="en-US" sz="8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a:latin typeface="Verdana" panose="020B0604030504040204" pitchFamily="34" charset="0"/>
                      <a:cs typeface="Arial" panose="020B0604020202020204" pitchFamily="34" charset="0"/>
                    </a:rPr>
                    <a:t>ESFJ</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Education</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Health care</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Religion</a:t>
                  </a:r>
                  <a:endParaRPr lang="en-US" altLang="en-US">
                    <a:latin typeface="Times New Roman" panose="02020603050405020304" pitchFamily="18" charset="0"/>
                  </a:endParaRPr>
                </a:p>
              </p:txBody>
            </p:sp>
            <p:sp>
              <p:nvSpPr>
                <p:cNvPr id="27" name="Rectangle 26">
                  <a:extLst>
                    <a:ext uri="{FF2B5EF4-FFF2-40B4-BE49-F238E27FC236}">
                      <a16:creationId xmlns:a16="http://schemas.microsoft.com/office/drawing/2014/main" id="{3DFF7846-79C0-CC75-937E-527E7FF7640A}"/>
                    </a:ext>
                  </a:extLst>
                </p:cNvPr>
                <p:cNvSpPr>
                  <a:spLocks noChangeArrowheads="1"/>
                </p:cNvSpPr>
                <p:nvPr/>
              </p:nvSpPr>
              <p:spPr bwMode="auto">
                <a:xfrm>
                  <a:off x="1052" y="3153"/>
                  <a:ext cx="1017" cy="83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20" name="Group 19">
                <a:extLst>
                  <a:ext uri="{FF2B5EF4-FFF2-40B4-BE49-F238E27FC236}">
                    <a16:creationId xmlns:a16="http://schemas.microsoft.com/office/drawing/2014/main" id="{8C310B78-3608-DC35-12B5-4F60F1CAD505}"/>
                  </a:ext>
                </a:extLst>
              </p:cNvPr>
              <p:cNvGrpSpPr>
                <a:grpSpLocks/>
              </p:cNvGrpSpPr>
              <p:nvPr/>
            </p:nvGrpSpPr>
            <p:grpSpPr bwMode="auto">
              <a:xfrm>
                <a:off x="2069" y="3153"/>
                <a:ext cx="1017" cy="836"/>
                <a:chOff x="2069" y="3153"/>
                <a:chExt cx="1017" cy="836"/>
              </a:xfrm>
            </p:grpSpPr>
            <p:sp>
              <p:nvSpPr>
                <p:cNvPr id="24" name="Rectangle 23">
                  <a:extLst>
                    <a:ext uri="{FF2B5EF4-FFF2-40B4-BE49-F238E27FC236}">
                      <a16:creationId xmlns:a16="http://schemas.microsoft.com/office/drawing/2014/main" id="{6D295162-DA12-5613-9B80-288B30CF3756}"/>
                    </a:ext>
                  </a:extLst>
                </p:cNvPr>
                <p:cNvSpPr>
                  <a:spLocks noChangeArrowheads="1"/>
                </p:cNvSpPr>
                <p:nvPr/>
              </p:nvSpPr>
              <p:spPr bwMode="auto">
                <a:xfrm>
                  <a:off x="2112" y="3153"/>
                  <a:ext cx="931"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endParaRPr lang="en-US" altLang="en-US" sz="7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a:latin typeface="Verdana" panose="020B0604030504040204" pitchFamily="34" charset="0"/>
                      <a:cs typeface="Arial" panose="020B0604020202020204" pitchFamily="34" charset="0"/>
                    </a:rPr>
                    <a:t>ENFJ</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Religion</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Arts</a:t>
                  </a:r>
                  <a:endParaRPr lang="en-US" altLang="en-US" sz="1400" b="1">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a:latin typeface="Verdana" panose="020B0604030504040204" pitchFamily="34" charset="0"/>
                      <a:cs typeface="Arial" panose="020B0604020202020204" pitchFamily="34" charset="0"/>
                    </a:rPr>
                    <a:t>Teaching</a:t>
                  </a:r>
                  <a:endParaRPr lang="en-US" altLang="en-US">
                    <a:latin typeface="Times New Roman" panose="02020603050405020304" pitchFamily="18" charset="0"/>
                  </a:endParaRPr>
                </a:p>
              </p:txBody>
            </p:sp>
            <p:sp>
              <p:nvSpPr>
                <p:cNvPr id="25" name="Rectangle 24">
                  <a:extLst>
                    <a:ext uri="{FF2B5EF4-FFF2-40B4-BE49-F238E27FC236}">
                      <a16:creationId xmlns:a16="http://schemas.microsoft.com/office/drawing/2014/main" id="{CA6B4244-F884-7BF8-10C1-7C7CB932B0CE}"/>
                    </a:ext>
                  </a:extLst>
                </p:cNvPr>
                <p:cNvSpPr>
                  <a:spLocks noChangeArrowheads="1"/>
                </p:cNvSpPr>
                <p:nvPr/>
              </p:nvSpPr>
              <p:spPr bwMode="auto">
                <a:xfrm>
                  <a:off x="2069" y="3153"/>
                  <a:ext cx="1017" cy="83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nvGrpSpPr>
              <p:cNvPr id="21" name="Group 20">
                <a:extLst>
                  <a:ext uri="{FF2B5EF4-FFF2-40B4-BE49-F238E27FC236}">
                    <a16:creationId xmlns:a16="http://schemas.microsoft.com/office/drawing/2014/main" id="{FAC21322-C32A-A2B0-7880-A85B1CECDBA6}"/>
                  </a:ext>
                </a:extLst>
              </p:cNvPr>
              <p:cNvGrpSpPr>
                <a:grpSpLocks/>
              </p:cNvGrpSpPr>
              <p:nvPr/>
            </p:nvGrpSpPr>
            <p:grpSpPr bwMode="auto">
              <a:xfrm>
                <a:off x="3086" y="3153"/>
                <a:ext cx="1017" cy="836"/>
                <a:chOff x="3086" y="3153"/>
                <a:chExt cx="1017" cy="836"/>
              </a:xfrm>
            </p:grpSpPr>
            <p:sp>
              <p:nvSpPr>
                <p:cNvPr id="22" name="Rectangle 21">
                  <a:extLst>
                    <a:ext uri="{FF2B5EF4-FFF2-40B4-BE49-F238E27FC236}">
                      <a16:creationId xmlns:a16="http://schemas.microsoft.com/office/drawing/2014/main" id="{2617B662-F347-E0A5-64AB-E0F116E8F22C}"/>
                    </a:ext>
                  </a:extLst>
                </p:cNvPr>
                <p:cNvSpPr>
                  <a:spLocks noChangeArrowheads="1"/>
                </p:cNvSpPr>
                <p:nvPr/>
              </p:nvSpPr>
              <p:spPr bwMode="auto">
                <a:xfrm>
                  <a:off x="3129" y="3153"/>
                  <a:ext cx="931"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ClrTx/>
                    <a:buSzTx/>
                    <a:buFontTx/>
                    <a:buNone/>
                  </a:pPr>
                  <a:r>
                    <a:rPr lang="en-US" altLang="en-US" sz="700" b="1" dirty="0">
                      <a:latin typeface="Verdana" panose="020B0604030504040204" pitchFamily="34" charset="0"/>
                      <a:cs typeface="Arial" panose="020B0604020202020204" pitchFamily="34" charset="0"/>
                    </a:rPr>
                    <a:t> </a:t>
                  </a:r>
                  <a:endParaRPr lang="en-US" altLang="en-US" sz="8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600" b="1" dirty="0">
                      <a:latin typeface="Verdana" panose="020B0604030504040204" pitchFamily="34" charset="0"/>
                      <a:cs typeface="Arial" panose="020B0604020202020204" pitchFamily="34" charset="0"/>
                    </a:rPr>
                    <a:t>ENTJ</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Management</a:t>
                  </a:r>
                  <a:endParaRPr lang="en-US" altLang="en-US" sz="1400" b="1" dirty="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1200" dirty="0">
                      <a:latin typeface="Verdana" panose="020B0604030504040204" pitchFamily="34" charset="0"/>
                      <a:cs typeface="Arial" panose="020B0604020202020204" pitchFamily="34" charset="0"/>
                    </a:rPr>
                    <a:t>Leadership</a:t>
                  </a:r>
                  <a:endParaRPr lang="en-US" altLang="en-US" dirty="0">
                    <a:latin typeface="Times New Roman" panose="02020603050405020304" pitchFamily="18" charset="0"/>
                  </a:endParaRPr>
                </a:p>
              </p:txBody>
            </p:sp>
            <p:sp>
              <p:nvSpPr>
                <p:cNvPr id="23" name="Rectangle 22">
                  <a:extLst>
                    <a:ext uri="{FF2B5EF4-FFF2-40B4-BE49-F238E27FC236}">
                      <a16:creationId xmlns:a16="http://schemas.microsoft.com/office/drawing/2014/main" id="{DED73996-2945-D2C2-B013-231B0B581D6D}"/>
                    </a:ext>
                  </a:extLst>
                </p:cNvPr>
                <p:cNvSpPr>
                  <a:spLocks noChangeArrowheads="1"/>
                </p:cNvSpPr>
                <p:nvPr/>
              </p:nvSpPr>
              <p:spPr bwMode="auto">
                <a:xfrm>
                  <a:off x="3086" y="3153"/>
                  <a:ext cx="1017" cy="83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grpSp>
        <p:sp>
          <p:nvSpPr>
            <p:cNvPr id="4" name="Rectangle 3">
              <a:extLst>
                <a:ext uri="{FF2B5EF4-FFF2-40B4-BE49-F238E27FC236}">
                  <a16:creationId xmlns:a16="http://schemas.microsoft.com/office/drawing/2014/main" id="{415F618B-8EF7-F0F4-8EB0-0073985E9FB5}"/>
                </a:ext>
              </a:extLst>
            </p:cNvPr>
            <p:cNvSpPr>
              <a:spLocks noChangeArrowheads="1"/>
            </p:cNvSpPr>
            <p:nvPr/>
          </p:nvSpPr>
          <p:spPr bwMode="auto">
            <a:xfrm>
              <a:off x="-3" y="-3"/>
              <a:ext cx="4109" cy="3995"/>
            </a:xfrm>
            <a:prstGeom prst="rect">
              <a:avLst/>
            </a:prstGeom>
            <a:noFill/>
            <a:ln w="9525"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n-IE" altLang="en-US" sz="2000"/>
            </a:p>
          </p:txBody>
        </p:sp>
      </p:grpSp>
    </p:spTree>
    <p:extLst>
      <p:ext uri="{BB962C8B-B14F-4D97-AF65-F5344CB8AC3E}">
        <p14:creationId xmlns:p14="http://schemas.microsoft.com/office/powerpoint/2010/main" val="3503414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GB" sz="2400" dirty="0"/>
              <a:t>So what does this tell us about training:</a:t>
            </a:r>
          </a:p>
          <a:p>
            <a:endParaRPr lang="en-GB" sz="2000" dirty="0"/>
          </a:p>
          <a:p>
            <a:r>
              <a:rPr lang="en-GB" sz="2000" dirty="0"/>
              <a:t>Some people like working in groups and others don’t</a:t>
            </a:r>
          </a:p>
          <a:p>
            <a:r>
              <a:rPr lang="en-GB" sz="2000" dirty="0"/>
              <a:t>Some people like quiet time to reflect and others spontaneous</a:t>
            </a:r>
          </a:p>
          <a:p>
            <a:r>
              <a:rPr lang="en-GB" sz="2000" dirty="0"/>
              <a:t>Some people like facts and some like to connect emotionally</a:t>
            </a:r>
          </a:p>
          <a:p>
            <a:r>
              <a:rPr lang="en-GB" sz="2000" dirty="0"/>
              <a:t>Some people like creative problems and others practical ones</a:t>
            </a:r>
          </a:p>
          <a:p>
            <a:pPr marL="114300" indent="0">
              <a:buNone/>
            </a:pPr>
            <a:endParaRPr lang="en-GB" sz="2400" dirty="0"/>
          </a:p>
          <a:p>
            <a:endParaRPr lang="en-GB" sz="2400" dirty="0"/>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5" name="Rectangle: Rounded Corners 4">
            <a:extLst>
              <a:ext uri="{FF2B5EF4-FFF2-40B4-BE49-F238E27FC236}">
                <a16:creationId xmlns:a16="http://schemas.microsoft.com/office/drawing/2014/main" id="{E44F26E6-670D-9B47-D4F6-E69AE1490ABD}"/>
              </a:ext>
            </a:extLst>
          </p:cNvPr>
          <p:cNvSpPr/>
          <p:nvPr/>
        </p:nvSpPr>
        <p:spPr>
          <a:xfrm>
            <a:off x="1118507" y="332895"/>
            <a:ext cx="6906986" cy="62476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Myers–Briggs Type Indicator</a:t>
            </a:r>
            <a:endParaRPr lang="en-IE" sz="2800" b="1" dirty="0"/>
          </a:p>
        </p:txBody>
      </p:sp>
    </p:spTree>
    <p:extLst>
      <p:ext uri="{BB962C8B-B14F-4D97-AF65-F5344CB8AC3E}">
        <p14:creationId xmlns:p14="http://schemas.microsoft.com/office/powerpoint/2010/main" val="1372329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GB" sz="2400" dirty="0"/>
              <a:t>Take the test here:</a:t>
            </a:r>
          </a:p>
          <a:p>
            <a:endParaRPr lang="en-GB" sz="2400" dirty="0"/>
          </a:p>
          <a:p>
            <a:pPr marL="114300" indent="0">
              <a:buNone/>
            </a:pPr>
            <a:endParaRPr lang="en-GB" sz="2400" dirty="0"/>
          </a:p>
          <a:p>
            <a:r>
              <a:rPr lang="en-GB" sz="2400" dirty="0">
                <a:hlinkClick r:id="rId3"/>
              </a:rPr>
              <a:t>https://www.humanmetrics.com/personality/test</a:t>
            </a:r>
            <a:endParaRPr lang="en-GB" sz="2400" dirty="0"/>
          </a:p>
          <a:p>
            <a:endParaRPr lang="en-GB" sz="2400" dirty="0"/>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5" name="Rectangle: Rounded Corners 4">
            <a:extLst>
              <a:ext uri="{FF2B5EF4-FFF2-40B4-BE49-F238E27FC236}">
                <a16:creationId xmlns:a16="http://schemas.microsoft.com/office/drawing/2014/main" id="{98CDB636-51D8-902D-74FA-0314B7F59149}"/>
              </a:ext>
            </a:extLst>
          </p:cNvPr>
          <p:cNvSpPr/>
          <p:nvPr/>
        </p:nvSpPr>
        <p:spPr>
          <a:xfrm>
            <a:off x="1118507" y="332895"/>
            <a:ext cx="6906986" cy="62476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Myers–Briggs Type Indicator</a:t>
            </a:r>
            <a:endParaRPr lang="en-IE" sz="2800" b="1" dirty="0"/>
          </a:p>
        </p:txBody>
      </p:sp>
    </p:spTree>
    <p:extLst>
      <p:ext uri="{BB962C8B-B14F-4D97-AF65-F5344CB8AC3E}">
        <p14:creationId xmlns:p14="http://schemas.microsoft.com/office/powerpoint/2010/main" val="4096022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BBC8813-F1C6-8310-2215-BAB6AFB6AEF6}"/>
              </a:ext>
            </a:extLst>
          </p:cNvPr>
          <p:cNvSpPr/>
          <p:nvPr/>
        </p:nvSpPr>
        <p:spPr>
          <a:xfrm>
            <a:off x="1118507" y="1867790"/>
            <a:ext cx="6906986" cy="62476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Keirsey Temperament Sorter</a:t>
            </a:r>
            <a:endParaRPr lang="en-IE" sz="2800" b="1" dirty="0"/>
          </a:p>
        </p:txBody>
      </p:sp>
    </p:spTree>
    <p:extLst>
      <p:ext uri="{BB962C8B-B14F-4D97-AF65-F5344CB8AC3E}">
        <p14:creationId xmlns:p14="http://schemas.microsoft.com/office/powerpoint/2010/main" val="2039874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026" name="Picture 2">
            <a:extLst>
              <a:ext uri="{FF2B5EF4-FFF2-40B4-BE49-F238E27FC236}">
                <a16:creationId xmlns:a16="http://schemas.microsoft.com/office/drawing/2014/main" id="{07AC65F2-CF37-257B-4B0C-130FA64A4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0" y="1030739"/>
            <a:ext cx="2381250" cy="3800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EASE UNDERSTAND ME II: David Keirsey's four-type personality system | The  Mindful Word">
            <a:extLst>
              <a:ext uri="{FF2B5EF4-FFF2-40B4-BE49-F238E27FC236}">
                <a16:creationId xmlns:a16="http://schemas.microsoft.com/office/drawing/2014/main" id="{BE3B3A50-008A-DA8A-CE4E-3E8747E66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789" y="1046556"/>
            <a:ext cx="2369706" cy="37688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vid Keirsey - Wikipedia">
            <a:extLst>
              <a:ext uri="{FF2B5EF4-FFF2-40B4-BE49-F238E27FC236}">
                <a16:creationId xmlns:a16="http://schemas.microsoft.com/office/drawing/2014/main" id="{7F902A9E-A17C-D006-0C50-F617F3CC00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6024" y="1062374"/>
            <a:ext cx="3032441" cy="37530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BD193D9-3368-B122-79F0-FC1C98FDB370}"/>
              </a:ext>
            </a:extLst>
          </p:cNvPr>
          <p:cNvSpPr/>
          <p:nvPr/>
        </p:nvSpPr>
        <p:spPr>
          <a:xfrm>
            <a:off x="1118507" y="112466"/>
            <a:ext cx="6906986" cy="62476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Keirsey Temperament Sorter</a:t>
            </a:r>
            <a:endParaRPr lang="en-IE" sz="2800" b="1" dirty="0"/>
          </a:p>
        </p:txBody>
      </p:sp>
    </p:spTree>
    <p:extLst>
      <p:ext uri="{BB962C8B-B14F-4D97-AF65-F5344CB8AC3E}">
        <p14:creationId xmlns:p14="http://schemas.microsoft.com/office/powerpoint/2010/main" val="1433866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150" name="Picture 6">
            <a:extLst>
              <a:ext uri="{FF2B5EF4-FFF2-40B4-BE49-F238E27FC236}">
                <a16:creationId xmlns:a16="http://schemas.microsoft.com/office/drawing/2014/main" id="{0A65E85D-DD6A-A58C-80C4-33CEA22BB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309" y="1502738"/>
            <a:ext cx="5270337" cy="30850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2963C136-9FD1-3FCB-0DEA-76E5AD8B64BE}"/>
              </a:ext>
            </a:extLst>
          </p:cNvPr>
          <p:cNvSpPr/>
          <p:nvPr/>
        </p:nvSpPr>
        <p:spPr>
          <a:xfrm>
            <a:off x="1118507" y="112466"/>
            <a:ext cx="6906986" cy="62476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Keirsey Temperament Sorter</a:t>
            </a:r>
            <a:endParaRPr lang="en-IE" sz="2800" b="1" dirty="0"/>
          </a:p>
        </p:txBody>
      </p:sp>
    </p:spTree>
    <p:extLst>
      <p:ext uri="{BB962C8B-B14F-4D97-AF65-F5344CB8AC3E}">
        <p14:creationId xmlns:p14="http://schemas.microsoft.com/office/powerpoint/2010/main" val="3850940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150" name="Picture 6">
            <a:extLst>
              <a:ext uri="{FF2B5EF4-FFF2-40B4-BE49-F238E27FC236}">
                <a16:creationId xmlns:a16="http://schemas.microsoft.com/office/drawing/2014/main" id="{0A65E85D-DD6A-A58C-80C4-33CEA22BB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309" y="1502738"/>
            <a:ext cx="5270337" cy="30850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2BBB169-8CEB-B160-DE8D-369D6B742C13}"/>
              </a:ext>
            </a:extLst>
          </p:cNvPr>
          <p:cNvSpPr/>
          <p:nvPr/>
        </p:nvSpPr>
        <p:spPr>
          <a:xfrm>
            <a:off x="5963062" y="856740"/>
            <a:ext cx="1298120" cy="373107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11F8DACF-D759-ECCC-CC9C-9343BF1A6FA8}"/>
              </a:ext>
            </a:extLst>
          </p:cNvPr>
          <p:cNvSpPr/>
          <p:nvPr/>
        </p:nvSpPr>
        <p:spPr>
          <a:xfrm>
            <a:off x="6092776" y="739846"/>
            <a:ext cx="1000595" cy="923330"/>
          </a:xfrm>
          <a:prstGeom prst="rect">
            <a:avLst/>
          </a:prstGeom>
          <a:noFill/>
        </p:spPr>
        <p:txBody>
          <a:bodyPr wrap="none" lIns="91440" tIns="45720" rIns="91440" bIns="45720">
            <a:spAutoFit/>
          </a:bodyPr>
          <a:lstStyle/>
          <a:p>
            <a:pPr algn="ctr"/>
            <a:r>
              <a:rPr lang="en-US" sz="5400" b="0" cap="none" spc="0" dirty="0">
                <a:ln w="0"/>
                <a:solidFill>
                  <a:srgbClr val="00B0F0"/>
                </a:solidFill>
                <a:effectLst>
                  <a:outerShdw blurRad="38100" dist="19050" dir="2700000" algn="tl" rotWithShape="0">
                    <a:schemeClr val="dk1">
                      <a:alpha val="40000"/>
                    </a:schemeClr>
                  </a:outerShdw>
                </a:effectLst>
                <a:latin typeface="Algerian" panose="04020705040A02060702" pitchFamily="82" charset="0"/>
              </a:rPr>
              <a:t>NT</a:t>
            </a:r>
          </a:p>
        </p:txBody>
      </p:sp>
      <p:sp>
        <p:nvSpPr>
          <p:cNvPr id="2" name="Rectangle: Rounded Corners 1">
            <a:extLst>
              <a:ext uri="{FF2B5EF4-FFF2-40B4-BE49-F238E27FC236}">
                <a16:creationId xmlns:a16="http://schemas.microsoft.com/office/drawing/2014/main" id="{E94E7305-DE02-5C68-9853-1EB2DB2884C5}"/>
              </a:ext>
            </a:extLst>
          </p:cNvPr>
          <p:cNvSpPr/>
          <p:nvPr/>
        </p:nvSpPr>
        <p:spPr>
          <a:xfrm>
            <a:off x="1118507" y="112466"/>
            <a:ext cx="6906986" cy="62476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Keirsey Temperament Sorter</a:t>
            </a:r>
            <a:endParaRPr lang="en-IE" sz="2800" b="1" dirty="0"/>
          </a:p>
        </p:txBody>
      </p:sp>
    </p:spTree>
    <p:extLst>
      <p:ext uri="{BB962C8B-B14F-4D97-AF65-F5344CB8AC3E}">
        <p14:creationId xmlns:p14="http://schemas.microsoft.com/office/powerpoint/2010/main" val="2257698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150" name="Picture 6">
            <a:extLst>
              <a:ext uri="{FF2B5EF4-FFF2-40B4-BE49-F238E27FC236}">
                <a16:creationId xmlns:a16="http://schemas.microsoft.com/office/drawing/2014/main" id="{0A65E85D-DD6A-A58C-80C4-33CEA22BB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309" y="1502738"/>
            <a:ext cx="5270337" cy="30850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9476AA6-1B44-0418-09C6-7F29169150F7}"/>
              </a:ext>
            </a:extLst>
          </p:cNvPr>
          <p:cNvSpPr/>
          <p:nvPr/>
        </p:nvSpPr>
        <p:spPr>
          <a:xfrm>
            <a:off x="4664942" y="857250"/>
            <a:ext cx="1298120" cy="373107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A2BBB169-8CEB-B160-DE8D-369D6B742C13}"/>
              </a:ext>
            </a:extLst>
          </p:cNvPr>
          <p:cNvSpPr/>
          <p:nvPr/>
        </p:nvSpPr>
        <p:spPr>
          <a:xfrm>
            <a:off x="5963062" y="856740"/>
            <a:ext cx="1298120" cy="373107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16D171E0-BA14-DDDD-EE72-0F78A2A3568C}"/>
              </a:ext>
            </a:extLst>
          </p:cNvPr>
          <p:cNvSpPr/>
          <p:nvPr/>
        </p:nvSpPr>
        <p:spPr>
          <a:xfrm>
            <a:off x="4823322" y="718074"/>
            <a:ext cx="981359" cy="923330"/>
          </a:xfrm>
          <a:prstGeom prst="rect">
            <a:avLst/>
          </a:prstGeom>
          <a:noFill/>
        </p:spPr>
        <p:txBody>
          <a:bodyPr wrap="none" lIns="91440" tIns="45720" rIns="91440" bIns="45720">
            <a:spAutoFit/>
          </a:bodyPr>
          <a:lstStyle/>
          <a:p>
            <a:pPr algn="ctr"/>
            <a:r>
              <a:rPr lang="en-US" sz="5400" b="0" cap="none" spc="0" dirty="0">
                <a:ln w="0"/>
                <a:solidFill>
                  <a:srgbClr val="92D050"/>
                </a:solidFill>
                <a:effectLst>
                  <a:outerShdw blurRad="38100" dist="19050" dir="2700000" algn="tl" rotWithShape="0">
                    <a:schemeClr val="dk1">
                      <a:alpha val="40000"/>
                    </a:schemeClr>
                  </a:outerShdw>
                </a:effectLst>
                <a:latin typeface="Algerian" panose="04020705040A02060702" pitchFamily="82" charset="0"/>
              </a:rPr>
              <a:t>NF</a:t>
            </a:r>
          </a:p>
        </p:txBody>
      </p:sp>
      <p:sp>
        <p:nvSpPr>
          <p:cNvPr id="7" name="Rectangle 6">
            <a:extLst>
              <a:ext uri="{FF2B5EF4-FFF2-40B4-BE49-F238E27FC236}">
                <a16:creationId xmlns:a16="http://schemas.microsoft.com/office/drawing/2014/main" id="{11F8DACF-D759-ECCC-CC9C-9343BF1A6FA8}"/>
              </a:ext>
            </a:extLst>
          </p:cNvPr>
          <p:cNvSpPr/>
          <p:nvPr/>
        </p:nvSpPr>
        <p:spPr>
          <a:xfrm>
            <a:off x="6092776" y="739846"/>
            <a:ext cx="1000595" cy="923330"/>
          </a:xfrm>
          <a:prstGeom prst="rect">
            <a:avLst/>
          </a:prstGeom>
          <a:noFill/>
        </p:spPr>
        <p:txBody>
          <a:bodyPr wrap="none" lIns="91440" tIns="45720" rIns="91440" bIns="45720">
            <a:spAutoFit/>
          </a:bodyPr>
          <a:lstStyle/>
          <a:p>
            <a:pPr algn="ctr"/>
            <a:r>
              <a:rPr lang="en-US" sz="5400" b="0" cap="none" spc="0" dirty="0">
                <a:ln w="0"/>
                <a:solidFill>
                  <a:srgbClr val="00B0F0"/>
                </a:solidFill>
                <a:effectLst>
                  <a:outerShdw blurRad="38100" dist="19050" dir="2700000" algn="tl" rotWithShape="0">
                    <a:schemeClr val="dk1">
                      <a:alpha val="40000"/>
                    </a:schemeClr>
                  </a:outerShdw>
                </a:effectLst>
                <a:latin typeface="Algerian" panose="04020705040A02060702" pitchFamily="82" charset="0"/>
              </a:rPr>
              <a:t>NT</a:t>
            </a:r>
          </a:p>
        </p:txBody>
      </p:sp>
      <p:sp>
        <p:nvSpPr>
          <p:cNvPr id="2" name="Rectangle: Rounded Corners 1">
            <a:extLst>
              <a:ext uri="{FF2B5EF4-FFF2-40B4-BE49-F238E27FC236}">
                <a16:creationId xmlns:a16="http://schemas.microsoft.com/office/drawing/2014/main" id="{85E70D31-BCB8-F8CE-E581-A5FBEB6BC302}"/>
              </a:ext>
            </a:extLst>
          </p:cNvPr>
          <p:cNvSpPr/>
          <p:nvPr/>
        </p:nvSpPr>
        <p:spPr>
          <a:xfrm>
            <a:off x="1118507" y="112466"/>
            <a:ext cx="6906986" cy="62476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Keirsey Temperament Sorter</a:t>
            </a:r>
            <a:endParaRPr lang="en-IE" sz="2800" b="1" dirty="0"/>
          </a:p>
        </p:txBody>
      </p:sp>
    </p:spTree>
    <p:extLst>
      <p:ext uri="{BB962C8B-B14F-4D97-AF65-F5344CB8AC3E}">
        <p14:creationId xmlns:p14="http://schemas.microsoft.com/office/powerpoint/2010/main" val="66177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BBC8813-F1C6-8310-2215-BAB6AFB6AEF6}"/>
              </a:ext>
            </a:extLst>
          </p:cNvPr>
          <p:cNvSpPr/>
          <p:nvPr/>
        </p:nvSpPr>
        <p:spPr>
          <a:xfrm>
            <a:off x="1118507" y="1867790"/>
            <a:ext cx="6906986" cy="624767"/>
          </a:xfrm>
          <a:prstGeom prst="roundRect">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The VARK Model</a:t>
            </a:r>
            <a:endParaRPr lang="en-IE" sz="2400" b="1" dirty="0"/>
          </a:p>
        </p:txBody>
      </p:sp>
    </p:spTree>
    <p:extLst>
      <p:ext uri="{BB962C8B-B14F-4D97-AF65-F5344CB8AC3E}">
        <p14:creationId xmlns:p14="http://schemas.microsoft.com/office/powerpoint/2010/main" val="186880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150" name="Picture 6">
            <a:extLst>
              <a:ext uri="{FF2B5EF4-FFF2-40B4-BE49-F238E27FC236}">
                <a16:creationId xmlns:a16="http://schemas.microsoft.com/office/drawing/2014/main" id="{0A65E85D-DD6A-A58C-80C4-33CEA22BB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309" y="1502738"/>
            <a:ext cx="5270337" cy="30850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907CBF2-29C7-D094-C16B-98C6AA033E65}"/>
              </a:ext>
            </a:extLst>
          </p:cNvPr>
          <p:cNvSpPr/>
          <p:nvPr/>
        </p:nvSpPr>
        <p:spPr>
          <a:xfrm>
            <a:off x="996042" y="2294164"/>
            <a:ext cx="3649436" cy="152672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69476AA6-1B44-0418-09C6-7F29169150F7}"/>
              </a:ext>
            </a:extLst>
          </p:cNvPr>
          <p:cNvSpPr/>
          <p:nvPr/>
        </p:nvSpPr>
        <p:spPr>
          <a:xfrm>
            <a:off x="4664942" y="857250"/>
            <a:ext cx="1298120" cy="373107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A2BBB169-8CEB-B160-DE8D-369D6B742C13}"/>
              </a:ext>
            </a:extLst>
          </p:cNvPr>
          <p:cNvSpPr/>
          <p:nvPr/>
        </p:nvSpPr>
        <p:spPr>
          <a:xfrm>
            <a:off x="5963062" y="856740"/>
            <a:ext cx="1298120" cy="373107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F3F6A689-5EFB-A8FD-6B36-A605162661D2}"/>
              </a:ext>
            </a:extLst>
          </p:cNvPr>
          <p:cNvSpPr/>
          <p:nvPr/>
        </p:nvSpPr>
        <p:spPr>
          <a:xfrm>
            <a:off x="1014099" y="2559121"/>
            <a:ext cx="97815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Algerian" panose="04020705040A02060702" pitchFamily="82" charset="0"/>
              </a:rPr>
              <a:t>SP</a:t>
            </a:r>
          </a:p>
        </p:txBody>
      </p:sp>
      <p:sp>
        <p:nvSpPr>
          <p:cNvPr id="6" name="Rectangle 5">
            <a:extLst>
              <a:ext uri="{FF2B5EF4-FFF2-40B4-BE49-F238E27FC236}">
                <a16:creationId xmlns:a16="http://schemas.microsoft.com/office/drawing/2014/main" id="{16D171E0-BA14-DDDD-EE72-0F78A2A3568C}"/>
              </a:ext>
            </a:extLst>
          </p:cNvPr>
          <p:cNvSpPr/>
          <p:nvPr/>
        </p:nvSpPr>
        <p:spPr>
          <a:xfrm>
            <a:off x="4823322" y="718074"/>
            <a:ext cx="981359" cy="923330"/>
          </a:xfrm>
          <a:prstGeom prst="rect">
            <a:avLst/>
          </a:prstGeom>
          <a:noFill/>
        </p:spPr>
        <p:txBody>
          <a:bodyPr wrap="none" lIns="91440" tIns="45720" rIns="91440" bIns="45720">
            <a:spAutoFit/>
          </a:bodyPr>
          <a:lstStyle/>
          <a:p>
            <a:pPr algn="ctr"/>
            <a:r>
              <a:rPr lang="en-US" sz="5400" b="0" cap="none" spc="0" dirty="0">
                <a:ln w="0"/>
                <a:solidFill>
                  <a:srgbClr val="92D050"/>
                </a:solidFill>
                <a:effectLst>
                  <a:outerShdw blurRad="38100" dist="19050" dir="2700000" algn="tl" rotWithShape="0">
                    <a:schemeClr val="dk1">
                      <a:alpha val="40000"/>
                    </a:schemeClr>
                  </a:outerShdw>
                </a:effectLst>
                <a:latin typeface="Algerian" panose="04020705040A02060702" pitchFamily="82" charset="0"/>
              </a:rPr>
              <a:t>NF</a:t>
            </a:r>
          </a:p>
        </p:txBody>
      </p:sp>
      <p:sp>
        <p:nvSpPr>
          <p:cNvPr id="7" name="Rectangle 6">
            <a:extLst>
              <a:ext uri="{FF2B5EF4-FFF2-40B4-BE49-F238E27FC236}">
                <a16:creationId xmlns:a16="http://schemas.microsoft.com/office/drawing/2014/main" id="{11F8DACF-D759-ECCC-CC9C-9343BF1A6FA8}"/>
              </a:ext>
            </a:extLst>
          </p:cNvPr>
          <p:cNvSpPr/>
          <p:nvPr/>
        </p:nvSpPr>
        <p:spPr>
          <a:xfrm>
            <a:off x="6092776" y="739846"/>
            <a:ext cx="1000595" cy="923330"/>
          </a:xfrm>
          <a:prstGeom prst="rect">
            <a:avLst/>
          </a:prstGeom>
          <a:noFill/>
        </p:spPr>
        <p:txBody>
          <a:bodyPr wrap="none" lIns="91440" tIns="45720" rIns="91440" bIns="45720">
            <a:spAutoFit/>
          </a:bodyPr>
          <a:lstStyle/>
          <a:p>
            <a:pPr algn="ctr"/>
            <a:r>
              <a:rPr lang="en-US" sz="5400" b="0" cap="none" spc="0" dirty="0">
                <a:ln w="0"/>
                <a:solidFill>
                  <a:srgbClr val="00B0F0"/>
                </a:solidFill>
                <a:effectLst>
                  <a:outerShdw blurRad="38100" dist="19050" dir="2700000" algn="tl" rotWithShape="0">
                    <a:schemeClr val="dk1">
                      <a:alpha val="40000"/>
                    </a:schemeClr>
                  </a:outerShdw>
                </a:effectLst>
                <a:latin typeface="Algerian" panose="04020705040A02060702" pitchFamily="82" charset="0"/>
              </a:rPr>
              <a:t>NT</a:t>
            </a:r>
          </a:p>
        </p:txBody>
      </p:sp>
      <p:sp>
        <p:nvSpPr>
          <p:cNvPr id="8" name="Rectangle: Rounded Corners 7">
            <a:extLst>
              <a:ext uri="{FF2B5EF4-FFF2-40B4-BE49-F238E27FC236}">
                <a16:creationId xmlns:a16="http://schemas.microsoft.com/office/drawing/2014/main" id="{6F2369D8-D9AB-A245-2A60-F4F175B8864A}"/>
              </a:ext>
            </a:extLst>
          </p:cNvPr>
          <p:cNvSpPr/>
          <p:nvPr/>
        </p:nvSpPr>
        <p:spPr>
          <a:xfrm>
            <a:off x="1118507" y="112466"/>
            <a:ext cx="6906986" cy="62476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Keirsey Temperament Sorter</a:t>
            </a:r>
            <a:endParaRPr lang="en-IE" sz="2800" b="1" dirty="0"/>
          </a:p>
        </p:txBody>
      </p:sp>
    </p:spTree>
    <p:extLst>
      <p:ext uri="{BB962C8B-B14F-4D97-AF65-F5344CB8AC3E}">
        <p14:creationId xmlns:p14="http://schemas.microsoft.com/office/powerpoint/2010/main" val="1305105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150" name="Picture 6">
            <a:extLst>
              <a:ext uri="{FF2B5EF4-FFF2-40B4-BE49-F238E27FC236}">
                <a16:creationId xmlns:a16="http://schemas.microsoft.com/office/drawing/2014/main" id="{0A65E85D-DD6A-A58C-80C4-33CEA22BB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309" y="1502738"/>
            <a:ext cx="5270337" cy="30850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907CBF2-29C7-D094-C16B-98C6AA033E65}"/>
              </a:ext>
            </a:extLst>
          </p:cNvPr>
          <p:cNvSpPr/>
          <p:nvPr/>
        </p:nvSpPr>
        <p:spPr>
          <a:xfrm>
            <a:off x="996042" y="2294164"/>
            <a:ext cx="3649436" cy="152672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69476AA6-1B44-0418-09C6-7F29169150F7}"/>
              </a:ext>
            </a:extLst>
          </p:cNvPr>
          <p:cNvSpPr/>
          <p:nvPr/>
        </p:nvSpPr>
        <p:spPr>
          <a:xfrm>
            <a:off x="4664942" y="857250"/>
            <a:ext cx="1298120" cy="373107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A2BBB169-8CEB-B160-DE8D-369D6B742C13}"/>
              </a:ext>
            </a:extLst>
          </p:cNvPr>
          <p:cNvSpPr/>
          <p:nvPr/>
        </p:nvSpPr>
        <p:spPr>
          <a:xfrm>
            <a:off x="5963062" y="856740"/>
            <a:ext cx="1298120" cy="373107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F3F6A689-5EFB-A8FD-6B36-A605162661D2}"/>
              </a:ext>
            </a:extLst>
          </p:cNvPr>
          <p:cNvSpPr/>
          <p:nvPr/>
        </p:nvSpPr>
        <p:spPr>
          <a:xfrm>
            <a:off x="1014099" y="2559121"/>
            <a:ext cx="97815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Algerian" panose="04020705040A02060702" pitchFamily="82" charset="0"/>
              </a:rPr>
              <a:t>SP</a:t>
            </a:r>
          </a:p>
        </p:txBody>
      </p:sp>
      <p:sp>
        <p:nvSpPr>
          <p:cNvPr id="6" name="Rectangle 5">
            <a:extLst>
              <a:ext uri="{FF2B5EF4-FFF2-40B4-BE49-F238E27FC236}">
                <a16:creationId xmlns:a16="http://schemas.microsoft.com/office/drawing/2014/main" id="{16D171E0-BA14-DDDD-EE72-0F78A2A3568C}"/>
              </a:ext>
            </a:extLst>
          </p:cNvPr>
          <p:cNvSpPr/>
          <p:nvPr/>
        </p:nvSpPr>
        <p:spPr>
          <a:xfrm>
            <a:off x="4823322" y="718074"/>
            <a:ext cx="981359" cy="923330"/>
          </a:xfrm>
          <a:prstGeom prst="rect">
            <a:avLst/>
          </a:prstGeom>
          <a:noFill/>
        </p:spPr>
        <p:txBody>
          <a:bodyPr wrap="none" lIns="91440" tIns="45720" rIns="91440" bIns="45720">
            <a:spAutoFit/>
          </a:bodyPr>
          <a:lstStyle/>
          <a:p>
            <a:pPr algn="ctr"/>
            <a:r>
              <a:rPr lang="en-US" sz="5400" b="0" cap="none" spc="0" dirty="0">
                <a:ln w="0"/>
                <a:solidFill>
                  <a:srgbClr val="92D050"/>
                </a:solidFill>
                <a:effectLst>
                  <a:outerShdw blurRad="38100" dist="19050" dir="2700000" algn="tl" rotWithShape="0">
                    <a:schemeClr val="dk1">
                      <a:alpha val="40000"/>
                    </a:schemeClr>
                  </a:outerShdw>
                </a:effectLst>
                <a:latin typeface="Algerian" panose="04020705040A02060702" pitchFamily="82" charset="0"/>
              </a:rPr>
              <a:t>NF</a:t>
            </a:r>
          </a:p>
        </p:txBody>
      </p:sp>
      <p:sp>
        <p:nvSpPr>
          <p:cNvPr id="7" name="Rectangle 6">
            <a:extLst>
              <a:ext uri="{FF2B5EF4-FFF2-40B4-BE49-F238E27FC236}">
                <a16:creationId xmlns:a16="http://schemas.microsoft.com/office/drawing/2014/main" id="{11F8DACF-D759-ECCC-CC9C-9343BF1A6FA8}"/>
              </a:ext>
            </a:extLst>
          </p:cNvPr>
          <p:cNvSpPr/>
          <p:nvPr/>
        </p:nvSpPr>
        <p:spPr>
          <a:xfrm>
            <a:off x="6092776" y="739846"/>
            <a:ext cx="1000595" cy="923330"/>
          </a:xfrm>
          <a:prstGeom prst="rect">
            <a:avLst/>
          </a:prstGeom>
          <a:noFill/>
        </p:spPr>
        <p:txBody>
          <a:bodyPr wrap="none" lIns="91440" tIns="45720" rIns="91440" bIns="45720">
            <a:spAutoFit/>
          </a:bodyPr>
          <a:lstStyle/>
          <a:p>
            <a:pPr algn="ctr"/>
            <a:r>
              <a:rPr lang="en-US" sz="5400" b="0" cap="none" spc="0" dirty="0">
                <a:ln w="0"/>
                <a:solidFill>
                  <a:srgbClr val="00B0F0"/>
                </a:solidFill>
                <a:effectLst>
                  <a:outerShdw blurRad="38100" dist="19050" dir="2700000" algn="tl" rotWithShape="0">
                    <a:schemeClr val="dk1">
                      <a:alpha val="40000"/>
                    </a:schemeClr>
                  </a:outerShdw>
                </a:effectLst>
                <a:latin typeface="Algerian" panose="04020705040A02060702" pitchFamily="82" charset="0"/>
              </a:rPr>
              <a:t>NT</a:t>
            </a:r>
          </a:p>
        </p:txBody>
      </p:sp>
      <p:sp>
        <p:nvSpPr>
          <p:cNvPr id="8" name="Rectangle 7">
            <a:extLst>
              <a:ext uri="{FF2B5EF4-FFF2-40B4-BE49-F238E27FC236}">
                <a16:creationId xmlns:a16="http://schemas.microsoft.com/office/drawing/2014/main" id="{640EBAF9-AD0B-87AB-8A41-1EED3ED6240C}"/>
              </a:ext>
            </a:extLst>
          </p:cNvPr>
          <p:cNvSpPr/>
          <p:nvPr/>
        </p:nvSpPr>
        <p:spPr>
          <a:xfrm>
            <a:off x="976578" y="1527232"/>
            <a:ext cx="3649436" cy="76336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DCBFE654-9A00-1F17-9672-EBB81AD31107}"/>
              </a:ext>
            </a:extLst>
          </p:cNvPr>
          <p:cNvSpPr/>
          <p:nvPr/>
        </p:nvSpPr>
        <p:spPr>
          <a:xfrm>
            <a:off x="996042" y="3820886"/>
            <a:ext cx="3649436" cy="76336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C6109D5E-2A73-B844-6A23-8F56830DE130}"/>
              </a:ext>
            </a:extLst>
          </p:cNvPr>
          <p:cNvSpPr/>
          <p:nvPr/>
        </p:nvSpPr>
        <p:spPr>
          <a:xfrm>
            <a:off x="1070487" y="1486881"/>
            <a:ext cx="925254" cy="923330"/>
          </a:xfrm>
          <a:prstGeom prst="rect">
            <a:avLst/>
          </a:prstGeom>
          <a:noFill/>
        </p:spPr>
        <p:txBody>
          <a:bodyPr wrap="none" lIns="91440" tIns="45720" rIns="91440" bIns="45720">
            <a:spAutoFit/>
          </a:bodyPr>
          <a:lstStyle/>
          <a:p>
            <a:pPr algn="ctr"/>
            <a:r>
              <a:rPr lang="en-US" sz="5400" b="0" cap="none" spc="0" dirty="0">
                <a:ln w="0"/>
                <a:solidFill>
                  <a:srgbClr val="FFC000"/>
                </a:solidFill>
                <a:effectLst>
                  <a:outerShdw blurRad="38100" dist="19050" dir="2700000" algn="tl" rotWithShape="0">
                    <a:schemeClr val="dk1">
                      <a:alpha val="40000"/>
                    </a:schemeClr>
                  </a:outerShdw>
                </a:effectLst>
                <a:latin typeface="Algerian" panose="04020705040A02060702" pitchFamily="82" charset="0"/>
              </a:rPr>
              <a:t>SJ</a:t>
            </a:r>
          </a:p>
        </p:txBody>
      </p:sp>
      <p:sp>
        <p:nvSpPr>
          <p:cNvPr id="11" name="Rectangle 10">
            <a:extLst>
              <a:ext uri="{FF2B5EF4-FFF2-40B4-BE49-F238E27FC236}">
                <a16:creationId xmlns:a16="http://schemas.microsoft.com/office/drawing/2014/main" id="{66B4FAE4-4B37-F2BE-116C-199808D524F7}"/>
              </a:ext>
            </a:extLst>
          </p:cNvPr>
          <p:cNvSpPr/>
          <p:nvPr/>
        </p:nvSpPr>
        <p:spPr>
          <a:xfrm>
            <a:off x="1040549" y="3740901"/>
            <a:ext cx="925254" cy="923330"/>
          </a:xfrm>
          <a:prstGeom prst="rect">
            <a:avLst/>
          </a:prstGeom>
          <a:noFill/>
        </p:spPr>
        <p:txBody>
          <a:bodyPr wrap="none" lIns="91440" tIns="45720" rIns="91440" bIns="45720">
            <a:spAutoFit/>
          </a:bodyPr>
          <a:lstStyle/>
          <a:p>
            <a:pPr algn="ctr"/>
            <a:r>
              <a:rPr lang="en-US" sz="5400" b="0" cap="none" spc="0" dirty="0">
                <a:ln w="0"/>
                <a:solidFill>
                  <a:srgbClr val="FFC000"/>
                </a:solidFill>
                <a:effectLst>
                  <a:outerShdw blurRad="38100" dist="19050" dir="2700000" algn="tl" rotWithShape="0">
                    <a:schemeClr val="dk1">
                      <a:alpha val="40000"/>
                    </a:schemeClr>
                  </a:outerShdw>
                </a:effectLst>
                <a:latin typeface="Algerian" panose="04020705040A02060702" pitchFamily="82" charset="0"/>
              </a:rPr>
              <a:t>SJ</a:t>
            </a:r>
          </a:p>
        </p:txBody>
      </p:sp>
      <p:sp>
        <p:nvSpPr>
          <p:cNvPr id="13" name="Rectangle: Rounded Corners 12">
            <a:extLst>
              <a:ext uri="{FF2B5EF4-FFF2-40B4-BE49-F238E27FC236}">
                <a16:creationId xmlns:a16="http://schemas.microsoft.com/office/drawing/2014/main" id="{B55C8336-B1E1-C75A-B16D-F4205467F12F}"/>
              </a:ext>
            </a:extLst>
          </p:cNvPr>
          <p:cNvSpPr/>
          <p:nvPr/>
        </p:nvSpPr>
        <p:spPr>
          <a:xfrm>
            <a:off x="1118507" y="112466"/>
            <a:ext cx="6906986" cy="62476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Keirsey Temperament Sorter</a:t>
            </a:r>
            <a:endParaRPr lang="en-IE" sz="2800" b="1" dirty="0"/>
          </a:p>
        </p:txBody>
      </p:sp>
    </p:spTree>
    <p:extLst>
      <p:ext uri="{BB962C8B-B14F-4D97-AF65-F5344CB8AC3E}">
        <p14:creationId xmlns:p14="http://schemas.microsoft.com/office/powerpoint/2010/main" val="1196599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050" name="Picture 2" descr="Romans 15 Life Coaching: What is Temperament?">
            <a:extLst>
              <a:ext uri="{FF2B5EF4-FFF2-40B4-BE49-F238E27FC236}">
                <a16:creationId xmlns:a16="http://schemas.microsoft.com/office/drawing/2014/main" id="{5F1FD660-C90B-9BCB-2EC0-5F3A2728B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59" y="1087565"/>
            <a:ext cx="7419482" cy="38395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3840FE88-61E5-C6FF-44AA-A2932DEFA520}"/>
              </a:ext>
            </a:extLst>
          </p:cNvPr>
          <p:cNvSpPr/>
          <p:nvPr/>
        </p:nvSpPr>
        <p:spPr>
          <a:xfrm>
            <a:off x="1118507" y="112466"/>
            <a:ext cx="6906986" cy="62476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Keirsey Temperament Sorter</a:t>
            </a:r>
            <a:endParaRPr lang="en-IE" sz="2800" b="1" dirty="0"/>
          </a:p>
        </p:txBody>
      </p:sp>
    </p:spTree>
    <p:extLst>
      <p:ext uri="{BB962C8B-B14F-4D97-AF65-F5344CB8AC3E}">
        <p14:creationId xmlns:p14="http://schemas.microsoft.com/office/powerpoint/2010/main" val="2739979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074" name="Picture 2">
            <a:extLst>
              <a:ext uri="{FF2B5EF4-FFF2-40B4-BE49-F238E27FC236}">
                <a16:creationId xmlns:a16="http://schemas.microsoft.com/office/drawing/2014/main" id="{11060384-FDE0-A672-D160-B06DA8695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383" y="983718"/>
            <a:ext cx="5373234" cy="38618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C8241C6-9FFF-C51F-A7FB-4B0856C63AB8}"/>
              </a:ext>
            </a:extLst>
          </p:cNvPr>
          <p:cNvSpPr/>
          <p:nvPr/>
        </p:nvSpPr>
        <p:spPr>
          <a:xfrm>
            <a:off x="1469007" y="983717"/>
            <a:ext cx="6221752" cy="3914853"/>
          </a:xfrm>
          <a:prstGeom prst="roundRect">
            <a:avLst>
              <a:gd name="adj" fmla="val 734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Rounded Corners 3">
            <a:extLst>
              <a:ext uri="{FF2B5EF4-FFF2-40B4-BE49-F238E27FC236}">
                <a16:creationId xmlns:a16="http://schemas.microsoft.com/office/drawing/2014/main" id="{D65E7439-110A-EB95-A8F7-E1A7A2BCBDE3}"/>
              </a:ext>
            </a:extLst>
          </p:cNvPr>
          <p:cNvSpPr/>
          <p:nvPr/>
        </p:nvSpPr>
        <p:spPr>
          <a:xfrm>
            <a:off x="1118507" y="112466"/>
            <a:ext cx="6906986" cy="62476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Keirsey Temperament Sorter</a:t>
            </a:r>
            <a:endParaRPr lang="en-IE" sz="2800" b="1" dirty="0"/>
          </a:p>
        </p:txBody>
      </p:sp>
    </p:spTree>
    <p:extLst>
      <p:ext uri="{BB962C8B-B14F-4D97-AF65-F5344CB8AC3E}">
        <p14:creationId xmlns:p14="http://schemas.microsoft.com/office/powerpoint/2010/main" val="3825366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BBC8813-F1C6-8310-2215-BAB6AFB6AEF6}"/>
              </a:ext>
            </a:extLst>
          </p:cNvPr>
          <p:cNvSpPr/>
          <p:nvPr/>
        </p:nvSpPr>
        <p:spPr>
          <a:xfrm>
            <a:off x="1118507" y="1867790"/>
            <a:ext cx="6906986" cy="62476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Dunn and Dunn Learning Styles Inventory</a:t>
            </a:r>
            <a:endParaRPr lang="en-IE" sz="2400" b="1" dirty="0"/>
          </a:p>
        </p:txBody>
      </p:sp>
    </p:spTree>
    <p:extLst>
      <p:ext uri="{BB962C8B-B14F-4D97-AF65-F5344CB8AC3E}">
        <p14:creationId xmlns:p14="http://schemas.microsoft.com/office/powerpoint/2010/main" val="4172985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BBC8813-F1C6-8310-2215-BAB6AFB6AEF6}"/>
              </a:ext>
            </a:extLst>
          </p:cNvPr>
          <p:cNvSpPr/>
          <p:nvPr/>
        </p:nvSpPr>
        <p:spPr>
          <a:xfrm>
            <a:off x="1118507" y="112466"/>
            <a:ext cx="6906986" cy="62476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Dunn and Dunn Learning Styles Inventory</a:t>
            </a:r>
            <a:endParaRPr lang="en-IE" sz="2400" b="1" dirty="0"/>
          </a:p>
        </p:txBody>
      </p:sp>
      <p:pic>
        <p:nvPicPr>
          <p:cNvPr id="1026" name="Picture 2">
            <a:extLst>
              <a:ext uri="{FF2B5EF4-FFF2-40B4-BE49-F238E27FC236}">
                <a16:creationId xmlns:a16="http://schemas.microsoft.com/office/drawing/2014/main" id="{57408542-7983-F150-5068-463891A8A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165" y="1128032"/>
            <a:ext cx="1709363" cy="288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smiling for the camera&#10;&#10;Description automatically generated with low confidence">
            <a:extLst>
              <a:ext uri="{FF2B5EF4-FFF2-40B4-BE49-F238E27FC236}">
                <a16:creationId xmlns:a16="http://schemas.microsoft.com/office/drawing/2014/main" id="{268F844F-8B35-1CA5-678D-D63280C0D9B2}"/>
              </a:ext>
            </a:extLst>
          </p:cNvPr>
          <p:cNvPicPr>
            <a:picLocks noChangeAspect="1"/>
          </p:cNvPicPr>
          <p:nvPr/>
        </p:nvPicPr>
        <p:blipFill>
          <a:blip r:embed="rId4"/>
          <a:stretch>
            <a:fillRect/>
          </a:stretch>
        </p:blipFill>
        <p:spPr>
          <a:xfrm>
            <a:off x="6056678" y="1185181"/>
            <a:ext cx="1832413" cy="2887438"/>
          </a:xfrm>
          <a:prstGeom prst="rect">
            <a:avLst/>
          </a:prstGeom>
        </p:spPr>
      </p:pic>
      <p:sp>
        <p:nvSpPr>
          <p:cNvPr id="7" name="TextBox 6">
            <a:extLst>
              <a:ext uri="{FF2B5EF4-FFF2-40B4-BE49-F238E27FC236}">
                <a16:creationId xmlns:a16="http://schemas.microsoft.com/office/drawing/2014/main" id="{AFAFEE46-420F-85B8-3F08-7FC0C15F670E}"/>
              </a:ext>
            </a:extLst>
          </p:cNvPr>
          <p:cNvSpPr txBox="1"/>
          <p:nvPr/>
        </p:nvSpPr>
        <p:spPr>
          <a:xfrm>
            <a:off x="2995681" y="1185181"/>
            <a:ext cx="2824843" cy="2646878"/>
          </a:xfrm>
          <a:prstGeom prst="rect">
            <a:avLst/>
          </a:prstGeom>
          <a:noFill/>
        </p:spPr>
        <p:txBody>
          <a:bodyPr wrap="square">
            <a:spAutoFit/>
          </a:bodyPr>
          <a:lstStyle/>
          <a:p>
            <a:pPr algn="ctr"/>
            <a:r>
              <a:rPr lang="en-IE" sz="2800" b="1" dirty="0"/>
              <a:t>Rita Dunn</a:t>
            </a:r>
          </a:p>
          <a:p>
            <a:pPr algn="ctr"/>
            <a:endParaRPr lang="en-IE" sz="2800" b="1" dirty="0"/>
          </a:p>
          <a:p>
            <a:pPr algn="ctr"/>
            <a:r>
              <a:rPr lang="en-IE" sz="5400" b="1" dirty="0"/>
              <a:t>&amp;</a:t>
            </a:r>
          </a:p>
          <a:p>
            <a:pPr algn="ctr"/>
            <a:endParaRPr lang="en-IE" sz="2800" b="1" dirty="0"/>
          </a:p>
          <a:p>
            <a:pPr algn="ctr"/>
            <a:r>
              <a:rPr lang="en-IE" sz="2800" b="1" dirty="0"/>
              <a:t>Kenneth Dunn</a:t>
            </a:r>
          </a:p>
        </p:txBody>
      </p:sp>
    </p:spTree>
    <p:extLst>
      <p:ext uri="{BB962C8B-B14F-4D97-AF65-F5344CB8AC3E}">
        <p14:creationId xmlns:p14="http://schemas.microsoft.com/office/powerpoint/2010/main" val="2797687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55" name="Object 54">
            <a:extLst>
              <a:ext uri="{FF2B5EF4-FFF2-40B4-BE49-F238E27FC236}">
                <a16:creationId xmlns:a16="http://schemas.microsoft.com/office/drawing/2014/main" id="{4F311E3A-7224-5CEC-9813-1C6FEBAC9FA7}"/>
              </a:ext>
            </a:extLst>
          </p:cNvPr>
          <p:cNvGraphicFramePr>
            <a:graphicFrameLocks noChangeAspect="1"/>
          </p:cNvGraphicFramePr>
          <p:nvPr/>
        </p:nvGraphicFramePr>
        <p:xfrm>
          <a:off x="582537" y="268060"/>
          <a:ext cx="7978925" cy="4607379"/>
        </p:xfrm>
        <a:graphic>
          <a:graphicData uri="http://schemas.openxmlformats.org/presentationml/2006/ole">
            <mc:AlternateContent xmlns:mc="http://schemas.openxmlformats.org/markup-compatibility/2006">
              <mc:Choice xmlns:v="urn:schemas-microsoft-com:vml" Requires="v">
                <p:oleObj name="Bitmap Image" r:id="rId3" imgW="4222800" imgH="2438280" progId="PBrush">
                  <p:embed/>
                </p:oleObj>
              </mc:Choice>
              <mc:Fallback>
                <p:oleObj name="Bitmap Image" r:id="rId3" imgW="4222800" imgH="2438280" progId="PBrush">
                  <p:embed/>
                  <p:pic>
                    <p:nvPicPr>
                      <p:cNvPr id="55" name="Object 54">
                        <a:extLst>
                          <a:ext uri="{FF2B5EF4-FFF2-40B4-BE49-F238E27FC236}">
                            <a16:creationId xmlns:a16="http://schemas.microsoft.com/office/drawing/2014/main" id="{4F311E3A-7224-5CEC-9813-1C6FEBAC9FA7}"/>
                          </a:ext>
                        </a:extLst>
                      </p:cNvPr>
                      <p:cNvPicPr/>
                      <p:nvPr/>
                    </p:nvPicPr>
                    <p:blipFill>
                      <a:blip r:embed="rId4"/>
                      <a:stretch>
                        <a:fillRect/>
                      </a:stretch>
                    </p:blipFill>
                    <p:spPr>
                      <a:xfrm>
                        <a:off x="582537" y="268060"/>
                        <a:ext cx="7978925" cy="4607379"/>
                      </a:xfrm>
                      <a:prstGeom prst="rect">
                        <a:avLst/>
                      </a:prstGeom>
                    </p:spPr>
                  </p:pic>
                </p:oleObj>
              </mc:Fallback>
            </mc:AlternateContent>
          </a:graphicData>
        </a:graphic>
      </p:graphicFrame>
    </p:spTree>
    <p:extLst>
      <p:ext uri="{BB962C8B-B14F-4D97-AF65-F5344CB8AC3E}">
        <p14:creationId xmlns:p14="http://schemas.microsoft.com/office/powerpoint/2010/main" val="3158093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BBC8813-F1C6-8310-2215-BAB6AFB6AEF6}"/>
              </a:ext>
            </a:extLst>
          </p:cNvPr>
          <p:cNvSpPr/>
          <p:nvPr/>
        </p:nvSpPr>
        <p:spPr>
          <a:xfrm>
            <a:off x="1118507" y="1867790"/>
            <a:ext cx="6906986" cy="624767"/>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Other Models of Learning Styles</a:t>
            </a:r>
            <a:endParaRPr lang="en-IE" sz="2400" b="1" dirty="0">
              <a:solidFill>
                <a:schemeClr val="bg1"/>
              </a:solidFill>
            </a:endParaRPr>
          </a:p>
        </p:txBody>
      </p:sp>
    </p:spTree>
    <p:extLst>
      <p:ext uri="{BB962C8B-B14F-4D97-AF65-F5344CB8AC3E}">
        <p14:creationId xmlns:p14="http://schemas.microsoft.com/office/powerpoint/2010/main" val="3045099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GB" sz="2400" dirty="0"/>
              <a:t>4MAT Model</a:t>
            </a:r>
          </a:p>
          <a:p>
            <a:r>
              <a:rPr lang="en-GB" sz="2400" dirty="0" err="1"/>
              <a:t>Gregorc</a:t>
            </a:r>
            <a:r>
              <a:rPr lang="en-GB" sz="2400" dirty="0"/>
              <a:t> Model</a:t>
            </a:r>
          </a:p>
          <a:p>
            <a:r>
              <a:rPr lang="en-GB" sz="2400" dirty="0"/>
              <a:t>Kolb Model</a:t>
            </a:r>
          </a:p>
          <a:p>
            <a:r>
              <a:rPr lang="en-GB" sz="2400" dirty="0"/>
              <a:t>Honey-Mumford Model</a:t>
            </a:r>
          </a:p>
          <a:p>
            <a:r>
              <a:rPr lang="en-GB" sz="2400" dirty="0"/>
              <a:t>Herrmann Brain Dominance</a:t>
            </a:r>
            <a:endParaRPr lang="en-GB" sz="1400" dirty="0"/>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5" name="Rectangle: Rounded Corners 4">
            <a:extLst>
              <a:ext uri="{FF2B5EF4-FFF2-40B4-BE49-F238E27FC236}">
                <a16:creationId xmlns:a16="http://schemas.microsoft.com/office/drawing/2014/main" id="{54E19129-8D7E-6986-3781-6FE5FD251437}"/>
              </a:ext>
            </a:extLst>
          </p:cNvPr>
          <p:cNvSpPr/>
          <p:nvPr/>
        </p:nvSpPr>
        <p:spPr>
          <a:xfrm>
            <a:off x="1118507" y="202274"/>
            <a:ext cx="6906986" cy="624767"/>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Other Models of Learning Styles</a:t>
            </a:r>
            <a:endParaRPr lang="en-IE" sz="2400" b="1" dirty="0">
              <a:solidFill>
                <a:schemeClr val="bg1"/>
              </a:solidFill>
            </a:endParaRPr>
          </a:p>
        </p:txBody>
      </p:sp>
      <p:pic>
        <p:nvPicPr>
          <p:cNvPr id="6146" name="Picture 2" descr="7 Learning Models &amp; Theories: Find Out Which One Suits You Best">
            <a:extLst>
              <a:ext uri="{FF2B5EF4-FFF2-40B4-BE49-F238E27FC236}">
                <a16:creationId xmlns:a16="http://schemas.microsoft.com/office/drawing/2014/main" id="{9AF4963D-B3C0-3907-E043-32932A836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887" y="954965"/>
            <a:ext cx="1529958" cy="14698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7 Learning Models &amp; Theories: Find Out Which One Suits You Best">
            <a:extLst>
              <a:ext uri="{FF2B5EF4-FFF2-40B4-BE49-F238E27FC236}">
                <a16:creationId xmlns:a16="http://schemas.microsoft.com/office/drawing/2014/main" id="{9D013529-9908-EFB5-A43E-9FE19072D5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5074" y="954965"/>
            <a:ext cx="1615441" cy="14702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rain coloured in four parts to show HBDI learning model with logical, playful, organiser, and expressive">
            <a:extLst>
              <a:ext uri="{FF2B5EF4-FFF2-40B4-BE49-F238E27FC236}">
                <a16:creationId xmlns:a16="http://schemas.microsoft.com/office/drawing/2014/main" id="{C349D184-FEE5-30F4-9E52-1CB6B9A01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2886" y="2511998"/>
            <a:ext cx="1529959" cy="154377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our speech bubbles showing Honey and Mumford learning model">
            <a:extLst>
              <a:ext uri="{FF2B5EF4-FFF2-40B4-BE49-F238E27FC236}">
                <a16:creationId xmlns:a16="http://schemas.microsoft.com/office/drawing/2014/main" id="{77CA7436-AEFD-71A2-0DC1-06DE242621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5055" y="2553121"/>
            <a:ext cx="1554156" cy="149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68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9" name="Group 8">
            <a:extLst>
              <a:ext uri="{FF2B5EF4-FFF2-40B4-BE49-F238E27FC236}">
                <a16:creationId xmlns:a16="http://schemas.microsoft.com/office/drawing/2014/main" id="{199C5CD3-04EC-1DB9-82ED-5515F1ED77AA}"/>
              </a:ext>
            </a:extLst>
          </p:cNvPr>
          <p:cNvGrpSpPr/>
          <p:nvPr/>
        </p:nvGrpSpPr>
        <p:grpSpPr>
          <a:xfrm>
            <a:off x="4310742" y="1081700"/>
            <a:ext cx="4344080" cy="2723242"/>
            <a:chOff x="4310742" y="1081700"/>
            <a:chExt cx="4344080" cy="2723242"/>
          </a:xfrm>
        </p:grpSpPr>
        <p:pic>
          <p:nvPicPr>
            <p:cNvPr id="1026" name="Picture 2" descr="The Hermann International Brain Dominance Instrument – a useful tool or  hare-brained diversion? | Danny's adventures in Agile">
              <a:extLst>
                <a:ext uri="{FF2B5EF4-FFF2-40B4-BE49-F238E27FC236}">
                  <a16:creationId xmlns:a16="http://schemas.microsoft.com/office/drawing/2014/main" id="{E0DE6257-81A1-ADAC-F15E-F78E2348E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976" y="1081700"/>
              <a:ext cx="3648639" cy="27232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92F0940F-1FFF-72F3-7B5F-F419E5D22F03}"/>
                </a:ext>
              </a:extLst>
            </p:cNvPr>
            <p:cNvSpPr/>
            <p:nvPr/>
          </p:nvSpPr>
          <p:spPr>
            <a:xfrm>
              <a:off x="4310742" y="1215924"/>
              <a:ext cx="1289957" cy="63736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Analytical</a:t>
              </a:r>
            </a:p>
            <a:p>
              <a:pPr algn="ctr"/>
              <a:r>
                <a:rPr lang="en-IE" sz="1600" b="1" dirty="0"/>
                <a:t>Students</a:t>
              </a:r>
            </a:p>
          </p:txBody>
        </p:sp>
        <p:sp>
          <p:nvSpPr>
            <p:cNvPr id="4" name="Rectangle: Rounded Corners 3">
              <a:extLst>
                <a:ext uri="{FF2B5EF4-FFF2-40B4-BE49-F238E27FC236}">
                  <a16:creationId xmlns:a16="http://schemas.microsoft.com/office/drawing/2014/main" id="{16885126-65EB-40EB-B712-480738E3A15B}"/>
                </a:ext>
              </a:extLst>
            </p:cNvPr>
            <p:cNvSpPr/>
            <p:nvPr/>
          </p:nvSpPr>
          <p:spPr>
            <a:xfrm>
              <a:off x="4314326" y="3139919"/>
              <a:ext cx="1289957" cy="63736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Practical</a:t>
              </a:r>
            </a:p>
            <a:p>
              <a:pPr algn="ctr"/>
              <a:r>
                <a:rPr lang="en-IE" sz="1600" b="1" dirty="0"/>
                <a:t>Students</a:t>
              </a:r>
            </a:p>
          </p:txBody>
        </p:sp>
        <p:sp>
          <p:nvSpPr>
            <p:cNvPr id="6" name="Rectangle: Rounded Corners 5">
              <a:extLst>
                <a:ext uri="{FF2B5EF4-FFF2-40B4-BE49-F238E27FC236}">
                  <a16:creationId xmlns:a16="http://schemas.microsoft.com/office/drawing/2014/main" id="{628CE48A-3C19-AA60-0F6C-30CE21E7841F}"/>
                </a:ext>
              </a:extLst>
            </p:cNvPr>
            <p:cNvSpPr/>
            <p:nvPr/>
          </p:nvSpPr>
          <p:spPr>
            <a:xfrm>
              <a:off x="7364865" y="3139919"/>
              <a:ext cx="1289957" cy="63736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Creative</a:t>
              </a:r>
            </a:p>
            <a:p>
              <a:pPr algn="ctr"/>
              <a:r>
                <a:rPr lang="en-IE" sz="1600" b="1" dirty="0"/>
                <a:t>Students</a:t>
              </a:r>
            </a:p>
          </p:txBody>
        </p:sp>
        <p:sp>
          <p:nvSpPr>
            <p:cNvPr id="7" name="Rectangle: Rounded Corners 6">
              <a:extLst>
                <a:ext uri="{FF2B5EF4-FFF2-40B4-BE49-F238E27FC236}">
                  <a16:creationId xmlns:a16="http://schemas.microsoft.com/office/drawing/2014/main" id="{0A6C7DCE-CFA0-DA86-E4E0-51152C955B67}"/>
                </a:ext>
              </a:extLst>
            </p:cNvPr>
            <p:cNvSpPr/>
            <p:nvPr/>
          </p:nvSpPr>
          <p:spPr>
            <a:xfrm>
              <a:off x="7364865" y="1160884"/>
              <a:ext cx="1289957" cy="63736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solidFill>
                    <a:schemeClr val="tx1"/>
                  </a:solidFill>
                </a:rPr>
                <a:t>Emotional</a:t>
              </a:r>
            </a:p>
            <a:p>
              <a:pPr algn="ctr"/>
              <a:r>
                <a:rPr lang="en-IE" sz="1600" b="1" dirty="0">
                  <a:solidFill>
                    <a:schemeClr val="tx1"/>
                  </a:solidFill>
                </a:rPr>
                <a:t>Students</a:t>
              </a:r>
            </a:p>
          </p:txBody>
        </p:sp>
      </p:gr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GB" sz="2400" dirty="0"/>
              <a:t>The Nexus Metamodel:</a:t>
            </a:r>
          </a:p>
          <a:p>
            <a:endParaRPr lang="en-GB" sz="2400" dirty="0"/>
          </a:p>
          <a:p>
            <a:r>
              <a:rPr lang="en-GB" sz="2400" dirty="0"/>
              <a:t>Developed by Damian Gordon</a:t>
            </a:r>
            <a:endParaRPr lang="en-GB" sz="1400" dirty="0"/>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5" name="Rectangle: Rounded Corners 4">
            <a:extLst>
              <a:ext uri="{FF2B5EF4-FFF2-40B4-BE49-F238E27FC236}">
                <a16:creationId xmlns:a16="http://schemas.microsoft.com/office/drawing/2014/main" id="{54E19129-8D7E-6986-3781-6FE5FD251437}"/>
              </a:ext>
            </a:extLst>
          </p:cNvPr>
          <p:cNvSpPr/>
          <p:nvPr/>
        </p:nvSpPr>
        <p:spPr>
          <a:xfrm>
            <a:off x="1118507" y="202274"/>
            <a:ext cx="6906986" cy="624767"/>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Other Models of Learning Styles</a:t>
            </a:r>
            <a:endParaRPr lang="en-IE" sz="2400" b="1" dirty="0">
              <a:solidFill>
                <a:schemeClr val="bg1"/>
              </a:solidFill>
            </a:endParaRPr>
          </a:p>
        </p:txBody>
      </p:sp>
      <p:pic>
        <p:nvPicPr>
          <p:cNvPr id="3074" name="Picture 2" descr="Damian Gordon | Universal Design in Education Conference">
            <a:extLst>
              <a:ext uri="{FF2B5EF4-FFF2-40B4-BE49-F238E27FC236}">
                <a16:creationId xmlns:a16="http://schemas.microsoft.com/office/drawing/2014/main" id="{85761A1B-4C85-1B46-AC7F-CF7B6F6F0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841" y="2571716"/>
            <a:ext cx="1381805" cy="138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9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BBC8813-F1C6-8310-2215-BAB6AFB6AEF6}"/>
              </a:ext>
            </a:extLst>
          </p:cNvPr>
          <p:cNvSpPr/>
          <p:nvPr/>
        </p:nvSpPr>
        <p:spPr>
          <a:xfrm>
            <a:off x="1118507" y="112466"/>
            <a:ext cx="6906986" cy="624767"/>
          </a:xfrm>
          <a:prstGeom prst="roundRect">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The VARK Model</a:t>
            </a:r>
            <a:endParaRPr lang="en-IE" sz="2400" b="1" dirty="0"/>
          </a:p>
        </p:txBody>
      </p:sp>
      <p:sp>
        <p:nvSpPr>
          <p:cNvPr id="4" name="Text Placeholder 3">
            <a:extLst>
              <a:ext uri="{FF2B5EF4-FFF2-40B4-BE49-F238E27FC236}">
                <a16:creationId xmlns:a16="http://schemas.microsoft.com/office/drawing/2014/main" id="{521FD2FB-508F-C5C2-D33F-5090EE13F380}"/>
              </a:ext>
            </a:extLst>
          </p:cNvPr>
          <p:cNvSpPr>
            <a:spLocks noGrp="1"/>
          </p:cNvSpPr>
          <p:nvPr>
            <p:ph type="body" idx="1"/>
          </p:nvPr>
        </p:nvSpPr>
        <p:spPr/>
        <p:txBody>
          <a:bodyPr/>
          <a:lstStyle/>
          <a:p>
            <a:r>
              <a:rPr lang="en-IE" sz="2800" dirty="0"/>
              <a:t>VARK stands for:</a:t>
            </a:r>
          </a:p>
          <a:p>
            <a:pPr lvl="1"/>
            <a:r>
              <a:rPr lang="en-IE" sz="2400" dirty="0"/>
              <a:t>VISUAL – Likes pictures and imagery</a:t>
            </a:r>
          </a:p>
          <a:p>
            <a:pPr lvl="1"/>
            <a:r>
              <a:rPr lang="en-IE" sz="2400" dirty="0"/>
              <a:t>AUDITORY – Likes to listen and speak</a:t>
            </a:r>
          </a:p>
          <a:p>
            <a:pPr lvl="1"/>
            <a:r>
              <a:rPr lang="en-IE" sz="2400" dirty="0"/>
              <a:t>READ/WRITE – Likes to read, and to write</a:t>
            </a:r>
          </a:p>
          <a:p>
            <a:pPr lvl="1"/>
            <a:r>
              <a:rPr lang="en-IE" sz="2400" dirty="0"/>
              <a:t>KINESTHETIC – Likes hands-on activities</a:t>
            </a:r>
          </a:p>
        </p:txBody>
      </p:sp>
    </p:spTree>
    <p:extLst>
      <p:ext uri="{BB962C8B-B14F-4D97-AF65-F5344CB8AC3E}">
        <p14:creationId xmlns:p14="http://schemas.microsoft.com/office/powerpoint/2010/main" val="2534071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026" name="Picture 2">
            <a:extLst>
              <a:ext uri="{FF2B5EF4-FFF2-40B4-BE49-F238E27FC236}">
                <a16:creationId xmlns:a16="http://schemas.microsoft.com/office/drawing/2014/main" id="{E89A3DFD-3D80-4D4C-884B-A937A0326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013" y="0"/>
            <a:ext cx="4116387"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04FA4F1-AECE-E64E-E2B4-A412A948BF4B}"/>
              </a:ext>
            </a:extLst>
          </p:cNvPr>
          <p:cNvSpPr/>
          <p:nvPr/>
        </p:nvSpPr>
        <p:spPr>
          <a:xfrm>
            <a:off x="114301" y="106137"/>
            <a:ext cx="2743200" cy="2188027"/>
          </a:xfrm>
          <a:prstGeom prst="round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0" dirty="0">
                <a:solidFill>
                  <a:schemeClr val="bg1">
                    <a:lumMod val="95000"/>
                  </a:schemeClr>
                </a:solidFill>
                <a:effectLst/>
                <a:latin typeface="Arial" panose="020B0604020202020204" pitchFamily="34" charset="0"/>
              </a:rPr>
              <a:t>Connacht in the west is the kingdom of learning, the seat of the greatest and wisest druids and magicians; the men of Connacht are famed for their eloquence, their handsomeness and their ability to pronounce true judgement.</a:t>
            </a:r>
            <a:endParaRPr lang="en-IE" b="1" dirty="0">
              <a:solidFill>
                <a:schemeClr val="bg1">
                  <a:lumMod val="95000"/>
                </a:schemeClr>
              </a:solidFill>
            </a:endParaRPr>
          </a:p>
        </p:txBody>
      </p:sp>
      <p:sp>
        <p:nvSpPr>
          <p:cNvPr id="3" name="Arrow: Right 2">
            <a:extLst>
              <a:ext uri="{FF2B5EF4-FFF2-40B4-BE49-F238E27FC236}">
                <a16:creationId xmlns:a16="http://schemas.microsoft.com/office/drawing/2014/main" id="{60C062CD-7F1E-0634-67DA-60F68AD21810}"/>
              </a:ext>
            </a:extLst>
          </p:cNvPr>
          <p:cNvSpPr/>
          <p:nvPr/>
        </p:nvSpPr>
        <p:spPr>
          <a:xfrm rot="2203590">
            <a:off x="2637064" y="783772"/>
            <a:ext cx="1098324" cy="375558"/>
          </a:xfrm>
          <a:prstGeom prst="rightArrow">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Arrow: Right 9">
            <a:extLst>
              <a:ext uri="{FF2B5EF4-FFF2-40B4-BE49-F238E27FC236}">
                <a16:creationId xmlns:a16="http://schemas.microsoft.com/office/drawing/2014/main" id="{003E68A4-D6FF-6D45-730E-13159E3C4AAC}"/>
              </a:ext>
            </a:extLst>
          </p:cNvPr>
          <p:cNvSpPr/>
          <p:nvPr/>
        </p:nvSpPr>
        <p:spPr>
          <a:xfrm>
            <a:off x="2325005" y="3042557"/>
            <a:ext cx="1098324" cy="37555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4936FCEC-64DA-A7A4-BE7C-04E947C25130}"/>
              </a:ext>
            </a:extLst>
          </p:cNvPr>
          <p:cNvSpPr/>
          <p:nvPr/>
        </p:nvSpPr>
        <p:spPr>
          <a:xfrm>
            <a:off x="108857" y="2563587"/>
            <a:ext cx="2661556" cy="23104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0" dirty="0">
                <a:solidFill>
                  <a:srgbClr val="202122"/>
                </a:solidFill>
                <a:effectLst/>
                <a:latin typeface="Arial" panose="020B0604020202020204" pitchFamily="34" charset="0"/>
              </a:rPr>
              <a:t>Munster in the south is the kingdom of music and the arts, of harpers, of skilled </a:t>
            </a:r>
            <a:r>
              <a:rPr lang="en-GB" b="1" i="0" dirty="0" err="1">
                <a:solidFill>
                  <a:srgbClr val="202122"/>
                </a:solidFill>
                <a:effectLst/>
                <a:latin typeface="Arial" panose="020B0604020202020204" pitchFamily="34" charset="0"/>
              </a:rPr>
              <a:t>ficheall</a:t>
            </a:r>
            <a:r>
              <a:rPr lang="en-GB" b="1" i="0" dirty="0">
                <a:solidFill>
                  <a:srgbClr val="202122"/>
                </a:solidFill>
                <a:effectLst/>
                <a:latin typeface="Arial" panose="020B0604020202020204" pitchFamily="34" charset="0"/>
              </a:rPr>
              <a:t> players and of skilled horsemen. The fairs of Munster were the greatest in all Ireland.</a:t>
            </a:r>
            <a:endParaRPr lang="en-IE" b="1" dirty="0"/>
          </a:p>
        </p:txBody>
      </p:sp>
      <p:sp>
        <p:nvSpPr>
          <p:cNvPr id="11" name="Arrow: Right 10">
            <a:extLst>
              <a:ext uri="{FF2B5EF4-FFF2-40B4-BE49-F238E27FC236}">
                <a16:creationId xmlns:a16="http://schemas.microsoft.com/office/drawing/2014/main" id="{BA2F7388-279C-28E1-43A3-2917CFFFFF1D}"/>
              </a:ext>
            </a:extLst>
          </p:cNvPr>
          <p:cNvSpPr/>
          <p:nvPr/>
        </p:nvSpPr>
        <p:spPr>
          <a:xfrm rot="12144530">
            <a:off x="5934254" y="3477988"/>
            <a:ext cx="1098324" cy="375558"/>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8">
            <a:extLst>
              <a:ext uri="{FF2B5EF4-FFF2-40B4-BE49-F238E27FC236}">
                <a16:creationId xmlns:a16="http://schemas.microsoft.com/office/drawing/2014/main" id="{6963BE5F-2DAE-AE90-8BE4-83ED42EF0934}"/>
              </a:ext>
            </a:extLst>
          </p:cNvPr>
          <p:cNvSpPr/>
          <p:nvPr/>
        </p:nvSpPr>
        <p:spPr>
          <a:xfrm>
            <a:off x="6557055" y="2726873"/>
            <a:ext cx="2436812" cy="218802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0" dirty="0">
                <a:solidFill>
                  <a:schemeClr val="bg1">
                    <a:lumMod val="95000"/>
                  </a:schemeClr>
                </a:solidFill>
                <a:effectLst/>
                <a:latin typeface="Arial" panose="020B0604020202020204" pitchFamily="34" charset="0"/>
              </a:rPr>
              <a:t>Leinster, the eastern kingdom, is the seat of prosperity, hospitality, the importing of rich foreign wares like silk or wine; the men of Leinster are noble in speech and their women are exceptionally beautiful.</a:t>
            </a:r>
            <a:endParaRPr lang="en-IE" b="1" dirty="0">
              <a:solidFill>
                <a:schemeClr val="bg1">
                  <a:lumMod val="95000"/>
                </a:schemeClr>
              </a:solidFill>
            </a:endParaRPr>
          </a:p>
        </p:txBody>
      </p:sp>
      <p:sp>
        <p:nvSpPr>
          <p:cNvPr id="12" name="Arrow: Right 11">
            <a:extLst>
              <a:ext uri="{FF2B5EF4-FFF2-40B4-BE49-F238E27FC236}">
                <a16:creationId xmlns:a16="http://schemas.microsoft.com/office/drawing/2014/main" id="{F89C7815-192D-968B-11EC-63B7488C289A}"/>
              </a:ext>
            </a:extLst>
          </p:cNvPr>
          <p:cNvSpPr/>
          <p:nvPr/>
        </p:nvSpPr>
        <p:spPr>
          <a:xfrm rot="10567265">
            <a:off x="6080237" y="383722"/>
            <a:ext cx="1098324" cy="37555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4ADC2363-B6F4-0797-7C6C-209381232B90}"/>
              </a:ext>
            </a:extLst>
          </p:cNvPr>
          <p:cNvSpPr/>
          <p:nvPr/>
        </p:nvSpPr>
        <p:spPr>
          <a:xfrm>
            <a:off x="6596744" y="106137"/>
            <a:ext cx="2436812" cy="218802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0" dirty="0">
                <a:solidFill>
                  <a:schemeClr val="bg1">
                    <a:lumMod val="95000"/>
                  </a:schemeClr>
                </a:solidFill>
                <a:effectLst/>
                <a:latin typeface="Arial" panose="020B0604020202020204" pitchFamily="34" charset="0"/>
              </a:rPr>
              <a:t>Ulster in the north is the seat of battle valour, of haughtiness, strife, boasting; the men of Ulster are the fiercest warriors of all Ireland, and the queens and goddesses of Ulster are associated with battle and death</a:t>
            </a:r>
            <a:endParaRPr lang="en-IE" b="1" dirty="0">
              <a:solidFill>
                <a:schemeClr val="bg1">
                  <a:lumMod val="95000"/>
                </a:schemeClr>
              </a:solidFill>
            </a:endParaRPr>
          </a:p>
        </p:txBody>
      </p:sp>
    </p:spTree>
    <p:extLst>
      <p:ext uri="{BB962C8B-B14F-4D97-AF65-F5344CB8AC3E}">
        <p14:creationId xmlns:p14="http://schemas.microsoft.com/office/powerpoint/2010/main" val="3762749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8" name="Rectangle 7">
            <a:extLst>
              <a:ext uri="{FF2B5EF4-FFF2-40B4-BE49-F238E27FC236}">
                <a16:creationId xmlns:a16="http://schemas.microsoft.com/office/drawing/2014/main" id="{08348347-A6FB-3D75-14FB-11ABF67F1529}"/>
              </a:ext>
            </a:extLst>
          </p:cNvPr>
          <p:cNvSpPr>
            <a:spLocks noChangeArrowheads="1"/>
          </p:cNvSpPr>
          <p:nvPr/>
        </p:nvSpPr>
        <p:spPr bwMode="auto">
          <a:xfrm>
            <a:off x="6283778" y="1619250"/>
            <a:ext cx="1981200" cy="2057400"/>
          </a:xfrm>
          <a:prstGeom prst="rect">
            <a:avLst/>
          </a:prstGeom>
          <a:solidFill>
            <a:schemeClr val="bg1"/>
          </a:solidFill>
          <a:ln w="9525">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500"/>
              </a:spcBef>
              <a:spcAft>
                <a:spcPts val="500"/>
              </a:spcAft>
              <a:buClrTx/>
              <a:buSzTx/>
              <a:buFontTx/>
              <a:buNone/>
            </a:pPr>
            <a:endParaRPr lang="en-GB" altLang="en-US" sz="1200" b="1" i="1" dirty="0">
              <a:latin typeface="Times New Roman" panose="02020603050405020304" pitchFamily="18" charset="0"/>
            </a:endParaRPr>
          </a:p>
          <a:p>
            <a:pPr algn="ctr">
              <a:spcBef>
                <a:spcPts val="500"/>
              </a:spcBef>
              <a:spcAft>
                <a:spcPts val="500"/>
              </a:spcAft>
              <a:buClrTx/>
              <a:buSzTx/>
              <a:buFontTx/>
              <a:buNone/>
            </a:pPr>
            <a:endParaRPr lang="en-GB" altLang="en-US" sz="1200" b="1" i="1" dirty="0">
              <a:latin typeface="Times New Roman" panose="02020603050405020304" pitchFamily="18" charset="0"/>
            </a:endParaRPr>
          </a:p>
          <a:p>
            <a:pPr algn="ctr">
              <a:spcBef>
                <a:spcPts val="500"/>
              </a:spcBef>
              <a:spcAft>
                <a:spcPts val="500"/>
              </a:spcAft>
              <a:buClrTx/>
              <a:buSzTx/>
              <a:buFontTx/>
              <a:buNone/>
            </a:pPr>
            <a:endParaRPr lang="en-GB" altLang="en-US" sz="1200" b="1" i="1" dirty="0">
              <a:latin typeface="Times New Roman" panose="02020603050405020304" pitchFamily="18" charset="0"/>
            </a:endParaRPr>
          </a:p>
          <a:p>
            <a:pPr algn="ctr">
              <a:spcBef>
                <a:spcPts val="500"/>
              </a:spcBef>
              <a:spcAft>
                <a:spcPts val="500"/>
              </a:spcAft>
              <a:buClrTx/>
              <a:buSzTx/>
              <a:buFontTx/>
              <a:buNone/>
            </a:pPr>
            <a:endParaRPr lang="en-GB" altLang="en-US" sz="1200" b="1" i="1" dirty="0">
              <a:latin typeface="Times New Roman" panose="02020603050405020304" pitchFamily="18" charset="0"/>
            </a:endParaRPr>
          </a:p>
          <a:p>
            <a:pPr algn="ctr">
              <a:spcBef>
                <a:spcPts val="500"/>
              </a:spcBef>
              <a:spcAft>
                <a:spcPts val="500"/>
              </a:spcAft>
              <a:buClrTx/>
              <a:buSzTx/>
              <a:buFontTx/>
              <a:buNone/>
            </a:pPr>
            <a:r>
              <a:rPr lang="en-GB" altLang="en-US" sz="1200" b="1" i="1" dirty="0">
                <a:latin typeface="Times New Roman" panose="02020603050405020304" pitchFamily="18" charset="0"/>
              </a:rPr>
              <a:t>"Here in wise old Ravenclaw, </a:t>
            </a:r>
            <a:br>
              <a:rPr lang="en-GB" altLang="en-US" sz="1200" b="1" i="1" dirty="0">
                <a:latin typeface="Times New Roman" panose="02020603050405020304" pitchFamily="18" charset="0"/>
              </a:rPr>
            </a:br>
            <a:r>
              <a:rPr lang="en-GB" altLang="en-US" sz="1200" b="1" i="1" dirty="0">
                <a:latin typeface="Times New Roman" panose="02020603050405020304" pitchFamily="18" charset="0"/>
              </a:rPr>
              <a:t>If you've a ready mind, </a:t>
            </a:r>
            <a:br>
              <a:rPr lang="en-GB" altLang="en-US" sz="1200" b="1" i="1" dirty="0">
                <a:latin typeface="Times New Roman" panose="02020603050405020304" pitchFamily="18" charset="0"/>
              </a:rPr>
            </a:br>
            <a:r>
              <a:rPr lang="en-GB" altLang="en-US" sz="1200" b="1" i="1" dirty="0">
                <a:latin typeface="Times New Roman" panose="02020603050405020304" pitchFamily="18" charset="0"/>
              </a:rPr>
              <a:t>Those of wit and learning, </a:t>
            </a:r>
            <a:br>
              <a:rPr lang="en-GB" altLang="en-US" sz="1200" b="1" i="1" dirty="0">
                <a:latin typeface="Times New Roman" panose="02020603050405020304" pitchFamily="18" charset="0"/>
              </a:rPr>
            </a:br>
            <a:r>
              <a:rPr lang="en-GB" altLang="en-US" sz="1200" b="1" i="1" dirty="0">
                <a:latin typeface="Times New Roman" panose="02020603050405020304" pitchFamily="18" charset="0"/>
              </a:rPr>
              <a:t>Will always find their kind."</a:t>
            </a:r>
            <a:endParaRPr lang="en-GB" altLang="en-US" sz="2400" b="1" i="1" dirty="0">
              <a:latin typeface="Times New Roman" panose="02020603050405020304" pitchFamily="18" charset="0"/>
            </a:endParaRPr>
          </a:p>
        </p:txBody>
      </p:sp>
      <p:sp>
        <p:nvSpPr>
          <p:cNvPr id="10" name="Rectangle 9">
            <a:extLst>
              <a:ext uri="{FF2B5EF4-FFF2-40B4-BE49-F238E27FC236}">
                <a16:creationId xmlns:a16="http://schemas.microsoft.com/office/drawing/2014/main" id="{3F913098-9DEC-E7B9-47B0-8AF6E1B38BA1}"/>
              </a:ext>
            </a:extLst>
          </p:cNvPr>
          <p:cNvSpPr>
            <a:spLocks noChangeArrowheads="1"/>
          </p:cNvSpPr>
          <p:nvPr/>
        </p:nvSpPr>
        <p:spPr bwMode="auto">
          <a:xfrm>
            <a:off x="1001485" y="1581150"/>
            <a:ext cx="2362200" cy="2057400"/>
          </a:xfrm>
          <a:prstGeom prst="rect">
            <a:avLst/>
          </a:prstGeom>
          <a:solidFill>
            <a:schemeClr val="bg1"/>
          </a:solidFill>
          <a:ln w="9525">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500"/>
              </a:spcBef>
              <a:spcAft>
                <a:spcPts val="500"/>
              </a:spcAft>
              <a:buClrTx/>
              <a:buSzTx/>
              <a:buFontTx/>
              <a:buNone/>
            </a:pPr>
            <a:endParaRPr lang="en-GB" altLang="en-US" sz="1200" b="1" i="1">
              <a:latin typeface="Times New Roman" panose="02020603050405020304" pitchFamily="18" charset="0"/>
            </a:endParaRPr>
          </a:p>
          <a:p>
            <a:pPr algn="ctr">
              <a:spcBef>
                <a:spcPts val="500"/>
              </a:spcBef>
              <a:spcAft>
                <a:spcPts val="500"/>
              </a:spcAft>
              <a:buClrTx/>
              <a:buSzTx/>
              <a:buFontTx/>
              <a:buNone/>
            </a:pPr>
            <a:endParaRPr lang="en-GB" altLang="en-US" sz="1200" b="1" i="1">
              <a:latin typeface="Times New Roman" panose="02020603050405020304" pitchFamily="18" charset="0"/>
            </a:endParaRPr>
          </a:p>
          <a:p>
            <a:pPr algn="ctr">
              <a:spcBef>
                <a:spcPts val="500"/>
              </a:spcBef>
              <a:spcAft>
                <a:spcPts val="500"/>
              </a:spcAft>
              <a:buClrTx/>
              <a:buSzTx/>
              <a:buFontTx/>
              <a:buNone/>
            </a:pPr>
            <a:endParaRPr lang="en-GB" altLang="en-US" sz="1200" b="1" i="1">
              <a:latin typeface="Times New Roman" panose="02020603050405020304" pitchFamily="18" charset="0"/>
            </a:endParaRPr>
          </a:p>
          <a:p>
            <a:pPr algn="ctr">
              <a:spcBef>
                <a:spcPts val="500"/>
              </a:spcBef>
              <a:spcAft>
                <a:spcPts val="500"/>
              </a:spcAft>
              <a:buClrTx/>
              <a:buSzTx/>
              <a:buFontTx/>
              <a:buNone/>
            </a:pPr>
            <a:r>
              <a:rPr lang="en-GB" altLang="en-US" sz="1200" b="1" i="1">
                <a:latin typeface="Times New Roman" panose="02020603050405020304" pitchFamily="18" charset="0"/>
              </a:rPr>
              <a:t>"You belong in Hufflepuff,</a:t>
            </a:r>
            <a:br>
              <a:rPr lang="en-GB" altLang="en-US" sz="1200" b="1" i="1">
                <a:latin typeface="Times New Roman" panose="02020603050405020304" pitchFamily="18" charset="0"/>
              </a:rPr>
            </a:br>
            <a:r>
              <a:rPr lang="en-GB" altLang="en-US" sz="1200" b="1" i="1">
                <a:latin typeface="Times New Roman" panose="02020603050405020304" pitchFamily="18" charset="0"/>
              </a:rPr>
              <a:t>Where they are just and loyal,</a:t>
            </a:r>
            <a:br>
              <a:rPr lang="en-GB" altLang="en-US" sz="1200" b="1" i="1">
                <a:latin typeface="Times New Roman" panose="02020603050405020304" pitchFamily="18" charset="0"/>
              </a:rPr>
            </a:br>
            <a:r>
              <a:rPr lang="en-GB" altLang="en-US" sz="1200" b="1" i="1">
                <a:latin typeface="Times New Roman" panose="02020603050405020304" pitchFamily="18" charset="0"/>
              </a:rPr>
              <a:t>Those patient Hufflepuffs are true </a:t>
            </a:r>
            <a:br>
              <a:rPr lang="en-GB" altLang="en-US" sz="1200" b="1" i="1">
                <a:latin typeface="Times New Roman" panose="02020603050405020304" pitchFamily="18" charset="0"/>
              </a:rPr>
            </a:br>
            <a:r>
              <a:rPr lang="en-GB" altLang="en-US" sz="1200" b="1" i="1">
                <a:latin typeface="Times New Roman" panose="02020603050405020304" pitchFamily="18" charset="0"/>
              </a:rPr>
              <a:t>And unafraid to toil"</a:t>
            </a:r>
            <a:endParaRPr lang="en-GB" altLang="en-US" sz="2400" b="1" i="1">
              <a:latin typeface="Times New Roman" panose="02020603050405020304" pitchFamily="18" charset="0"/>
            </a:endParaRPr>
          </a:p>
        </p:txBody>
      </p:sp>
      <p:sp>
        <p:nvSpPr>
          <p:cNvPr id="17" name="Arrow: Left-Right 16">
            <a:extLst>
              <a:ext uri="{FF2B5EF4-FFF2-40B4-BE49-F238E27FC236}">
                <a16:creationId xmlns:a16="http://schemas.microsoft.com/office/drawing/2014/main" id="{5D084A5B-99DA-5804-22DA-24C1D94FE3F5}"/>
              </a:ext>
            </a:extLst>
          </p:cNvPr>
          <p:cNvSpPr/>
          <p:nvPr/>
        </p:nvSpPr>
        <p:spPr>
          <a:xfrm>
            <a:off x="3151413" y="2367643"/>
            <a:ext cx="3325587" cy="661307"/>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E6E97FE7-850E-2746-01D3-7ECDF2758D0B}"/>
              </a:ext>
            </a:extLst>
          </p:cNvPr>
          <p:cNvSpPr>
            <a:spLocks noChangeArrowheads="1"/>
          </p:cNvSpPr>
          <p:nvPr/>
        </p:nvSpPr>
        <p:spPr bwMode="auto">
          <a:xfrm>
            <a:off x="2971800" y="3863522"/>
            <a:ext cx="3581400" cy="1143000"/>
          </a:xfrm>
          <a:prstGeom prst="rect">
            <a:avLst/>
          </a:prstGeom>
          <a:solidFill>
            <a:schemeClr val="bg1"/>
          </a:solidFill>
          <a:ln w="9525">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500"/>
              </a:spcBef>
              <a:spcAft>
                <a:spcPts val="500"/>
              </a:spcAft>
              <a:buClrTx/>
              <a:buSzTx/>
              <a:buFontTx/>
              <a:buNone/>
            </a:pPr>
            <a:r>
              <a:rPr lang="en-GB" altLang="en-US" sz="1200" b="1" i="1">
                <a:latin typeface="Times New Roman" panose="02020603050405020304" pitchFamily="18" charset="0"/>
              </a:rPr>
              <a:t>"Here you are in Slytherin,</a:t>
            </a:r>
            <a:br>
              <a:rPr lang="en-GB" altLang="en-US" sz="1200" b="1" i="1">
                <a:latin typeface="Times New Roman" panose="02020603050405020304" pitchFamily="18" charset="0"/>
              </a:rPr>
            </a:br>
            <a:r>
              <a:rPr lang="en-GB" altLang="en-US" sz="1200" b="1" i="1">
                <a:latin typeface="Times New Roman" panose="02020603050405020304" pitchFamily="18" charset="0"/>
              </a:rPr>
              <a:t>Where you'll make your real friends, </a:t>
            </a:r>
            <a:br>
              <a:rPr lang="en-GB" altLang="en-US" sz="1200" b="1" i="1">
                <a:latin typeface="Times New Roman" panose="02020603050405020304" pitchFamily="18" charset="0"/>
              </a:rPr>
            </a:br>
            <a:r>
              <a:rPr lang="en-GB" altLang="en-US" sz="1200" b="1" i="1">
                <a:latin typeface="Times New Roman" panose="02020603050405020304" pitchFamily="18" charset="0"/>
              </a:rPr>
              <a:t>Those cunning folk use any means </a:t>
            </a:r>
            <a:br>
              <a:rPr lang="en-GB" altLang="en-US" sz="1200" b="1" i="1">
                <a:latin typeface="Times New Roman" panose="02020603050405020304" pitchFamily="18" charset="0"/>
              </a:rPr>
            </a:br>
            <a:r>
              <a:rPr lang="en-GB" altLang="en-US" sz="1200" b="1" i="1">
                <a:latin typeface="Times New Roman" panose="02020603050405020304" pitchFamily="18" charset="0"/>
              </a:rPr>
              <a:t>To achieve their ends."</a:t>
            </a:r>
            <a:endParaRPr lang="en-GB" altLang="en-US" sz="2400" b="1" i="1">
              <a:latin typeface="Times New Roman" panose="02020603050405020304" pitchFamily="18" charset="0"/>
            </a:endParaRPr>
          </a:p>
        </p:txBody>
      </p:sp>
      <p:sp>
        <p:nvSpPr>
          <p:cNvPr id="4" name="Rectangle 3">
            <a:extLst>
              <a:ext uri="{FF2B5EF4-FFF2-40B4-BE49-F238E27FC236}">
                <a16:creationId xmlns:a16="http://schemas.microsoft.com/office/drawing/2014/main" id="{C10693B8-A462-CD6E-4A89-AFC51675B74F}"/>
              </a:ext>
            </a:extLst>
          </p:cNvPr>
          <p:cNvSpPr>
            <a:spLocks noChangeArrowheads="1"/>
          </p:cNvSpPr>
          <p:nvPr/>
        </p:nvSpPr>
        <p:spPr bwMode="auto">
          <a:xfrm>
            <a:off x="3200400" y="151493"/>
            <a:ext cx="3276600" cy="1295400"/>
          </a:xfrm>
          <a:prstGeom prst="rect">
            <a:avLst/>
          </a:prstGeom>
          <a:solidFill>
            <a:schemeClr val="bg1"/>
          </a:solidFill>
          <a:ln w="9525">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0"/>
              </a:spcBef>
              <a:buClrTx/>
              <a:buSzTx/>
              <a:buFontTx/>
              <a:buNone/>
            </a:pPr>
            <a:r>
              <a:rPr lang="en-GB" altLang="en-US" sz="1200" b="1" i="1">
                <a:latin typeface="Times New Roman" panose="02020603050405020304" pitchFamily="18" charset="0"/>
              </a:rPr>
              <a:t>"You might belong in Gryffindor,</a:t>
            </a:r>
          </a:p>
          <a:p>
            <a:pPr algn="r">
              <a:spcBef>
                <a:spcPct val="0"/>
              </a:spcBef>
              <a:buClrTx/>
              <a:buSzTx/>
              <a:buFontTx/>
              <a:buNone/>
            </a:pPr>
            <a:r>
              <a:rPr lang="en-GB" altLang="en-US" sz="1200" b="1" i="1">
                <a:latin typeface="Times New Roman" panose="02020603050405020304" pitchFamily="18" charset="0"/>
              </a:rPr>
              <a:t>Where dwell the brave at heart,</a:t>
            </a:r>
          </a:p>
          <a:p>
            <a:pPr algn="r">
              <a:spcBef>
                <a:spcPct val="0"/>
              </a:spcBef>
              <a:buClrTx/>
              <a:buSzTx/>
              <a:buFontTx/>
              <a:buNone/>
            </a:pPr>
            <a:r>
              <a:rPr lang="en-GB" altLang="en-US" sz="1200" b="1" i="1">
                <a:latin typeface="Times New Roman" panose="02020603050405020304" pitchFamily="18" charset="0"/>
              </a:rPr>
              <a:t>There daring, nerve, and chivalry</a:t>
            </a:r>
          </a:p>
          <a:p>
            <a:pPr algn="r">
              <a:spcBef>
                <a:spcPct val="0"/>
              </a:spcBef>
              <a:buClrTx/>
              <a:buSzTx/>
              <a:buFontTx/>
              <a:buNone/>
            </a:pPr>
            <a:r>
              <a:rPr lang="en-GB" altLang="en-US" sz="1200" b="1" i="1">
                <a:latin typeface="Times New Roman" panose="02020603050405020304" pitchFamily="18" charset="0"/>
              </a:rPr>
              <a:t>Set Gryffindors apart”</a:t>
            </a:r>
            <a:endParaRPr lang="en-GB" altLang="en-US" sz="2400" b="1" i="1">
              <a:latin typeface="Times New Roman" panose="02020603050405020304" pitchFamily="18" charset="0"/>
            </a:endParaRPr>
          </a:p>
        </p:txBody>
      </p:sp>
      <p:pic>
        <p:nvPicPr>
          <p:cNvPr id="12" name="Picture 11" descr="Gryffindor">
            <a:extLst>
              <a:ext uri="{FF2B5EF4-FFF2-40B4-BE49-F238E27FC236}">
                <a16:creationId xmlns:a16="http://schemas.microsoft.com/office/drawing/2014/main" id="{1BF1D05A-120F-38A9-FCBB-918854969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3893"/>
            <a:ext cx="88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ufflepuff">
            <a:extLst>
              <a:ext uri="{FF2B5EF4-FFF2-40B4-BE49-F238E27FC236}">
                <a16:creationId xmlns:a16="http://schemas.microsoft.com/office/drawing/2014/main" id="{C1D4B6DD-64CA-F6DB-9448-2EBAB8A7D2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685" y="1657350"/>
            <a:ext cx="825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Ravenclaw">
            <a:extLst>
              <a:ext uri="{FF2B5EF4-FFF2-40B4-BE49-F238E27FC236}">
                <a16:creationId xmlns:a16="http://schemas.microsoft.com/office/drawing/2014/main" id="{70F1414D-808F-2091-0119-AF48C95257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7178" y="169545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lytherin">
            <a:extLst>
              <a:ext uri="{FF2B5EF4-FFF2-40B4-BE49-F238E27FC236}">
                <a16:creationId xmlns:a16="http://schemas.microsoft.com/office/drawing/2014/main" id="{47E5331C-F859-6DC3-4429-8BE87119ED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939722"/>
            <a:ext cx="88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rrow: Up-Down 17">
            <a:extLst>
              <a:ext uri="{FF2B5EF4-FFF2-40B4-BE49-F238E27FC236}">
                <a16:creationId xmlns:a16="http://schemas.microsoft.com/office/drawing/2014/main" id="{789A6902-F610-419E-5E81-DF8E51EA034A}"/>
              </a:ext>
            </a:extLst>
          </p:cNvPr>
          <p:cNvSpPr/>
          <p:nvPr/>
        </p:nvSpPr>
        <p:spPr>
          <a:xfrm>
            <a:off x="4572000" y="1291771"/>
            <a:ext cx="751114" cy="2725058"/>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Picture 15" descr="hat">
            <a:extLst>
              <a:ext uri="{FF2B5EF4-FFF2-40B4-BE49-F238E27FC236}">
                <a16:creationId xmlns:a16="http://schemas.microsoft.com/office/drawing/2014/main" id="{E18DE5CD-39E9-6C6D-2543-8C0E97A39F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5878" y="1843087"/>
            <a:ext cx="17526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8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Learning Styles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GB" sz="2400" b="1" dirty="0"/>
              <a:t>BOTTOM LINE:</a:t>
            </a:r>
          </a:p>
          <a:p>
            <a:endParaRPr lang="en-GB" sz="2800" dirty="0"/>
          </a:p>
          <a:p>
            <a:r>
              <a:rPr lang="en-GB" sz="2800" dirty="0"/>
              <a:t>Vary your mode of delivery (visual, auditory, text, practical, groupwork, individual work, emotional, logical, puzzle, problems, games).</a:t>
            </a: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2832173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5">
          <a:extLst>
            <a:ext uri="{FF2B5EF4-FFF2-40B4-BE49-F238E27FC236}">
              <a16:creationId xmlns:a16="http://schemas.microsoft.com/office/drawing/2014/main" id="{CB997929-1231-F378-B2BE-7DD076944F90}"/>
            </a:ext>
          </a:extLst>
        </p:cNvPr>
        <p:cNvGrpSpPr/>
        <p:nvPr/>
      </p:nvGrpSpPr>
      <p:grpSpPr>
        <a:xfrm>
          <a:off x="0" y="0"/>
          <a:ext cx="0" cy="0"/>
          <a:chOff x="0" y="0"/>
          <a:chExt cx="0" cy="0"/>
        </a:xfrm>
      </p:grpSpPr>
      <p:sp>
        <p:nvSpPr>
          <p:cNvPr id="377" name="Google Shape;377;p39">
            <a:extLst>
              <a:ext uri="{FF2B5EF4-FFF2-40B4-BE49-F238E27FC236}">
                <a16:creationId xmlns:a16="http://schemas.microsoft.com/office/drawing/2014/main" id="{3BA1207A-0126-ACF6-352C-158BAE8D5980}"/>
              </a:ext>
            </a:extLst>
          </p:cNvPr>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rgbClr val="434343"/>
                </a:solidFill>
                <a:latin typeface="Roboto"/>
                <a:ea typeface="Roboto"/>
                <a:cs typeface="Roboto"/>
                <a:sym typeface="Roboto"/>
              </a:rPr>
              <a:t>Multiple Intelligences</a:t>
            </a: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endParaRPr lang="it" sz="20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p:txBody>
      </p:sp>
      <p:sp>
        <p:nvSpPr>
          <p:cNvPr id="378" name="Google Shape;378;p39">
            <a:extLst>
              <a:ext uri="{FF2B5EF4-FFF2-40B4-BE49-F238E27FC236}">
                <a16:creationId xmlns:a16="http://schemas.microsoft.com/office/drawing/2014/main" id="{F9731375-D7CC-76D5-ECD3-0304970C5318}"/>
              </a:ext>
            </a:extLst>
          </p:cNvPr>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39">
            <a:extLst>
              <a:ext uri="{FF2B5EF4-FFF2-40B4-BE49-F238E27FC236}">
                <a16:creationId xmlns:a16="http://schemas.microsoft.com/office/drawing/2014/main" id="{4DBF8A54-119D-8295-C21A-EA153604DAF2}"/>
              </a:ext>
            </a:extLst>
          </p:cNvPr>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9" name="Google Shape;379;p39">
            <a:extLst>
              <a:ext uri="{FF2B5EF4-FFF2-40B4-BE49-F238E27FC236}">
                <a16:creationId xmlns:a16="http://schemas.microsoft.com/office/drawing/2014/main" id="{2ACBDF8B-4549-A3FF-1511-06EF423C3BA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905486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50B6A771-A459-F48B-60F0-0B3DC75A0865}"/>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C05AA707-2856-8611-718A-DADA2911B13B}"/>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Howard Gardner</a:t>
            </a:r>
            <a:endParaRPr dirty="0"/>
          </a:p>
        </p:txBody>
      </p:sp>
      <p:sp>
        <p:nvSpPr>
          <p:cNvPr id="128" name="Google Shape;128;p19">
            <a:extLst>
              <a:ext uri="{FF2B5EF4-FFF2-40B4-BE49-F238E27FC236}">
                <a16:creationId xmlns:a16="http://schemas.microsoft.com/office/drawing/2014/main" id="{87A9DA3E-0425-78D3-A3F6-F46B06E6EA9A}"/>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E9BCC976-478F-1E35-CFE3-E04B31FFAF63}"/>
              </a:ext>
            </a:extLst>
          </p:cNvPr>
          <p:cNvSpPr txBox="1">
            <a:spLocks noGrp="1"/>
          </p:cNvSpPr>
          <p:nvPr>
            <p:ph type="body" idx="1"/>
          </p:nvPr>
        </p:nvSpPr>
        <p:spPr>
          <a:xfrm>
            <a:off x="311700" y="1093955"/>
            <a:ext cx="5355856" cy="3008145"/>
          </a:xfrm>
          <a:prstGeom prst="rect">
            <a:avLst/>
          </a:prstGeom>
        </p:spPr>
        <p:txBody>
          <a:bodyPr spcFirstLastPara="1" wrap="square" lIns="91425" tIns="91425" rIns="91425" bIns="91425" anchor="t" anchorCtr="0">
            <a:noAutofit/>
          </a:bodyPr>
          <a:lstStyle/>
          <a:p>
            <a:r>
              <a:rPr lang="en-GB" altLang="en-US" sz="2000" dirty="0"/>
              <a:t>Born </a:t>
            </a:r>
            <a:r>
              <a:rPr lang="en-IE" sz="2000" dirty="0"/>
              <a:t> July 11, 1943</a:t>
            </a:r>
          </a:p>
          <a:p>
            <a:r>
              <a:rPr lang="en-GB" altLang="en-US" sz="2000" dirty="0"/>
              <a:t>Died Sept 13, 1999 </a:t>
            </a:r>
          </a:p>
          <a:p>
            <a:r>
              <a:rPr lang="en-GB" altLang="en-US" sz="2000" dirty="0"/>
              <a:t>An American developmental psychologist</a:t>
            </a:r>
          </a:p>
          <a:p>
            <a:r>
              <a:rPr lang="en-IE" altLang="en-US" sz="2000" dirty="0"/>
              <a:t>He is best known for his theory of multiple intelligences, as outlined in his 1983 book </a:t>
            </a:r>
            <a:r>
              <a:rPr lang="en-IE" altLang="en-US" sz="2000" i="1" dirty="0"/>
              <a:t>Frames of Mind: The Theory of Multiple Intelligences</a:t>
            </a:r>
            <a:r>
              <a:rPr lang="en-IE" altLang="en-US" sz="2000" dirty="0"/>
              <a:t>.</a:t>
            </a:r>
            <a:endParaRPr lang="en-GB" altLang="en-US" sz="2000" dirty="0"/>
          </a:p>
        </p:txBody>
      </p:sp>
      <p:sp>
        <p:nvSpPr>
          <p:cNvPr id="8" name="Google Shape;379;p39">
            <a:extLst>
              <a:ext uri="{FF2B5EF4-FFF2-40B4-BE49-F238E27FC236}">
                <a16:creationId xmlns:a16="http://schemas.microsoft.com/office/drawing/2014/main" id="{A1F048BC-CCDA-CE1B-4194-EF2CC2BE93C4}"/>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descr="Image result for howard gardner">
            <a:extLst>
              <a:ext uri="{FF2B5EF4-FFF2-40B4-BE49-F238E27FC236}">
                <a16:creationId xmlns:a16="http://schemas.microsoft.com/office/drawing/2014/main" id="{436226B5-F020-35F3-768A-50FC32A22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08" y="949880"/>
            <a:ext cx="2400439" cy="300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526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B3244908-7517-4CC9-B82B-A98A21C70BAC}"/>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CC7D2688-A35D-9C03-577A-01D00A08D6A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Multiple Intelligences</a:t>
            </a:r>
            <a:endParaRPr dirty="0"/>
          </a:p>
        </p:txBody>
      </p:sp>
      <p:sp>
        <p:nvSpPr>
          <p:cNvPr id="128" name="Google Shape;128;p19">
            <a:extLst>
              <a:ext uri="{FF2B5EF4-FFF2-40B4-BE49-F238E27FC236}">
                <a16:creationId xmlns:a16="http://schemas.microsoft.com/office/drawing/2014/main" id="{9E7C3426-6C38-F5B5-DC52-A0FA01D6E300}"/>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BD434AB7-DA41-F290-BBE6-5249FD1C4BFA}"/>
              </a:ext>
            </a:extLst>
          </p:cNvPr>
          <p:cNvSpPr txBox="1">
            <a:spLocks noGrp="1"/>
          </p:cNvSpPr>
          <p:nvPr>
            <p:ph type="body" idx="1"/>
          </p:nvPr>
        </p:nvSpPr>
        <p:spPr>
          <a:xfrm>
            <a:off x="311699" y="1093955"/>
            <a:ext cx="5667455" cy="3008145"/>
          </a:xfrm>
          <a:prstGeom prst="rect">
            <a:avLst/>
          </a:prstGeom>
        </p:spPr>
        <p:txBody>
          <a:bodyPr spcFirstLastPara="1" wrap="square" lIns="91425" tIns="91425" rIns="91425" bIns="91425" anchor="t" anchorCtr="0">
            <a:noAutofit/>
          </a:bodyPr>
          <a:lstStyle/>
          <a:p>
            <a:r>
              <a:rPr lang="en-US" altLang="en-US" sz="2000" dirty="0"/>
              <a:t>Multiple Intelligences is a theory proposed by psychologist Howard Gardner in 1983. It suggests that intelligence is not a single general ability, but rather a set of different kinds of intelligences that people may possess in varying degrees. According to this theory, everyone has a unique mix of these intelligences.</a:t>
            </a:r>
            <a:endParaRPr lang="en-GB" altLang="en-US" sz="2000" dirty="0"/>
          </a:p>
        </p:txBody>
      </p:sp>
      <p:sp>
        <p:nvSpPr>
          <p:cNvPr id="8" name="Google Shape;379;p39">
            <a:extLst>
              <a:ext uri="{FF2B5EF4-FFF2-40B4-BE49-F238E27FC236}">
                <a16:creationId xmlns:a16="http://schemas.microsoft.com/office/drawing/2014/main" id="{B7CF543E-CF1B-BDD3-194A-DA5329410448}"/>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122" name="Picture 2" descr="Multiple Intelligences: New Horizons in Theory and Practice by Howard  Gardner | Goodreads">
            <a:extLst>
              <a:ext uri="{FF2B5EF4-FFF2-40B4-BE49-F238E27FC236}">
                <a16:creationId xmlns:a16="http://schemas.microsoft.com/office/drawing/2014/main" id="{2A781EE3-583E-57F8-CBEF-EDE1E39E8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460" y="1017725"/>
            <a:ext cx="1821418" cy="274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226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8E77970E-ADCC-6EE5-E035-2D86F36118AA}"/>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82853CE2-4ECF-78B9-D766-B37B235D8C9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Multiple Intelligences</a:t>
            </a:r>
            <a:endParaRPr dirty="0"/>
          </a:p>
        </p:txBody>
      </p:sp>
      <p:sp>
        <p:nvSpPr>
          <p:cNvPr id="128" name="Google Shape;128;p19">
            <a:extLst>
              <a:ext uri="{FF2B5EF4-FFF2-40B4-BE49-F238E27FC236}">
                <a16:creationId xmlns:a16="http://schemas.microsoft.com/office/drawing/2014/main" id="{275CB605-7DA7-E2AF-7D9B-8BB9204809E1}"/>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1335AE2D-D6B4-58FF-8662-AB2818FC715C}"/>
              </a:ext>
            </a:extLst>
          </p:cNvPr>
          <p:cNvSpPr txBox="1">
            <a:spLocks noGrp="1"/>
          </p:cNvSpPr>
          <p:nvPr>
            <p:ph type="body" idx="1"/>
          </p:nvPr>
        </p:nvSpPr>
        <p:spPr>
          <a:xfrm>
            <a:off x="311699" y="1093955"/>
            <a:ext cx="5667455" cy="3008145"/>
          </a:xfrm>
          <a:prstGeom prst="rect">
            <a:avLst/>
          </a:prstGeom>
        </p:spPr>
        <p:txBody>
          <a:bodyPr spcFirstLastPara="1" wrap="square" lIns="91425" tIns="91425" rIns="91425" bIns="91425" anchor="t" anchorCtr="0">
            <a:noAutofit/>
          </a:bodyPr>
          <a:lstStyle/>
          <a:p>
            <a:r>
              <a:rPr lang="en-US" altLang="en-US" sz="2000" dirty="0"/>
              <a:t>Multiple Intelligences is a theory proposed by psychologist Howard Gardner in 1983. It suggests that intelligence is not a single general ability, but rather a set of different kinds of intelligences that people may possess in varying degrees. According to this theory, everyone has a unique mix of these intelligences.</a:t>
            </a:r>
            <a:endParaRPr lang="en-GB" altLang="en-US" sz="2000" dirty="0"/>
          </a:p>
        </p:txBody>
      </p:sp>
      <p:sp>
        <p:nvSpPr>
          <p:cNvPr id="8" name="Google Shape;379;p39">
            <a:extLst>
              <a:ext uri="{FF2B5EF4-FFF2-40B4-BE49-F238E27FC236}">
                <a16:creationId xmlns:a16="http://schemas.microsoft.com/office/drawing/2014/main" id="{DDD5A929-6639-A6D4-216B-0A772452EE18}"/>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122" name="Picture 2" descr="Multiple Intelligences: New Horizons in Theory and Practice by Howard  Gardner | Goodreads">
            <a:extLst>
              <a:ext uri="{FF2B5EF4-FFF2-40B4-BE49-F238E27FC236}">
                <a16:creationId xmlns:a16="http://schemas.microsoft.com/office/drawing/2014/main" id="{43F6682B-7BAE-E84E-816E-888CF4AD3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460" y="1017725"/>
            <a:ext cx="1821418" cy="274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844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2A667A69-775E-4319-9290-C647523A4FE2}"/>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25C54A10-773F-2CD4-4DB9-034015E410B9}"/>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Multiple Intelligences</a:t>
            </a:r>
            <a:endParaRPr dirty="0"/>
          </a:p>
        </p:txBody>
      </p:sp>
      <p:sp>
        <p:nvSpPr>
          <p:cNvPr id="128" name="Google Shape;128;p19">
            <a:extLst>
              <a:ext uri="{FF2B5EF4-FFF2-40B4-BE49-F238E27FC236}">
                <a16:creationId xmlns:a16="http://schemas.microsoft.com/office/drawing/2014/main" id="{52B9997F-9259-BF7C-77AA-D400DC114BCF}"/>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5069C705-48A5-1EB2-365D-019EC58B8B1E}"/>
              </a:ext>
            </a:extLst>
          </p:cNvPr>
          <p:cNvSpPr txBox="1">
            <a:spLocks noGrp="1"/>
          </p:cNvSpPr>
          <p:nvPr>
            <p:ph type="body" idx="1"/>
          </p:nvPr>
        </p:nvSpPr>
        <p:spPr>
          <a:xfrm>
            <a:off x="311699" y="1093955"/>
            <a:ext cx="5667455" cy="3008145"/>
          </a:xfrm>
          <a:prstGeom prst="rect">
            <a:avLst/>
          </a:prstGeom>
        </p:spPr>
        <p:txBody>
          <a:bodyPr spcFirstLastPara="1" wrap="square" lIns="91425" tIns="91425" rIns="91425" bIns="91425" anchor="t" anchorCtr="0">
            <a:noAutofit/>
          </a:bodyPr>
          <a:lstStyle/>
          <a:p>
            <a:r>
              <a:rPr lang="en-US" altLang="en-US" sz="2000" dirty="0"/>
              <a:t>Unlike IQ tests, which only measure three dimensions:</a:t>
            </a:r>
          </a:p>
          <a:p>
            <a:pPr marL="114300" indent="0">
              <a:buNone/>
            </a:pPr>
            <a:endParaRPr lang="en-US" altLang="en-US" sz="2000" dirty="0"/>
          </a:p>
          <a:p>
            <a:pPr lvl="1"/>
            <a:r>
              <a:rPr lang="en-US" altLang="en-US" sz="1600" dirty="0"/>
              <a:t>Linguistic Intelligence</a:t>
            </a:r>
          </a:p>
          <a:p>
            <a:pPr lvl="1"/>
            <a:r>
              <a:rPr lang="en-US" altLang="en-US" sz="1600" dirty="0"/>
              <a:t>Logical-Mathematical Intelligence</a:t>
            </a:r>
          </a:p>
          <a:p>
            <a:pPr lvl="1"/>
            <a:r>
              <a:rPr lang="en-US" altLang="en-US" sz="1600" dirty="0"/>
              <a:t>Spatial Intelligence </a:t>
            </a:r>
            <a:endParaRPr lang="en-GB" altLang="en-US" sz="1600" dirty="0"/>
          </a:p>
        </p:txBody>
      </p:sp>
      <p:sp>
        <p:nvSpPr>
          <p:cNvPr id="8" name="Google Shape;379;p39">
            <a:extLst>
              <a:ext uri="{FF2B5EF4-FFF2-40B4-BE49-F238E27FC236}">
                <a16:creationId xmlns:a16="http://schemas.microsoft.com/office/drawing/2014/main" id="{8682D3A2-8DE7-B113-92D1-08F7781D076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122" name="Picture 2" descr="Multiple Intelligences: New Horizons in Theory and Practice by Howard  Gardner | Goodreads">
            <a:extLst>
              <a:ext uri="{FF2B5EF4-FFF2-40B4-BE49-F238E27FC236}">
                <a16:creationId xmlns:a16="http://schemas.microsoft.com/office/drawing/2014/main" id="{93475166-BA28-8C96-65FD-1560F8A19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460" y="1017725"/>
            <a:ext cx="1821418" cy="274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44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489C675A-A8DC-9BF9-B840-90A1728C1FDC}"/>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7E9BA049-56E1-9AD3-A7D0-99E154DA917A}"/>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Multiple Intelligences</a:t>
            </a:r>
            <a:endParaRPr dirty="0"/>
          </a:p>
        </p:txBody>
      </p:sp>
      <p:sp>
        <p:nvSpPr>
          <p:cNvPr id="128" name="Google Shape;128;p19">
            <a:extLst>
              <a:ext uri="{FF2B5EF4-FFF2-40B4-BE49-F238E27FC236}">
                <a16:creationId xmlns:a16="http://schemas.microsoft.com/office/drawing/2014/main" id="{DD6282F1-589E-D40F-72BF-B8400DDE70D4}"/>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0E958CF3-C722-D378-9AA1-ED317D4119B3}"/>
              </a:ext>
            </a:extLst>
          </p:cNvPr>
          <p:cNvSpPr txBox="1">
            <a:spLocks noGrp="1"/>
          </p:cNvSpPr>
          <p:nvPr>
            <p:ph type="body" idx="1"/>
          </p:nvPr>
        </p:nvSpPr>
        <p:spPr>
          <a:xfrm>
            <a:off x="311699" y="1093955"/>
            <a:ext cx="7590097" cy="3008145"/>
          </a:xfrm>
          <a:prstGeom prst="rect">
            <a:avLst/>
          </a:prstGeom>
        </p:spPr>
        <p:txBody>
          <a:bodyPr spcFirstLastPara="1" wrap="square" lIns="91425" tIns="91425" rIns="91425" bIns="91425" anchor="t" anchorCtr="0">
            <a:noAutofit/>
          </a:bodyPr>
          <a:lstStyle/>
          <a:p>
            <a:r>
              <a:rPr lang="en-US" altLang="en-US" sz="2000" dirty="0"/>
              <a:t>Multiple Intelligences measures eight:</a:t>
            </a:r>
          </a:p>
          <a:p>
            <a:pPr lvl="1"/>
            <a:r>
              <a:rPr lang="en-US" altLang="en-US" sz="1600" dirty="0"/>
              <a:t>Linguistic Intelligence</a:t>
            </a:r>
          </a:p>
          <a:p>
            <a:pPr lvl="1"/>
            <a:r>
              <a:rPr lang="en-US" altLang="en-US" sz="1600" dirty="0"/>
              <a:t>Logical-Mathematical Intelligence</a:t>
            </a:r>
          </a:p>
          <a:p>
            <a:pPr lvl="1"/>
            <a:r>
              <a:rPr lang="en-US" altLang="en-US" sz="1600" dirty="0"/>
              <a:t>Musical Intelligence</a:t>
            </a:r>
          </a:p>
          <a:p>
            <a:pPr lvl="1"/>
            <a:r>
              <a:rPr lang="en-US" altLang="en-US" sz="1600" dirty="0"/>
              <a:t>Bodily-Kinesthetic Intelligence</a:t>
            </a:r>
          </a:p>
        </p:txBody>
      </p:sp>
      <p:sp>
        <p:nvSpPr>
          <p:cNvPr id="8" name="Google Shape;379;p39">
            <a:extLst>
              <a:ext uri="{FF2B5EF4-FFF2-40B4-BE49-F238E27FC236}">
                <a16:creationId xmlns:a16="http://schemas.microsoft.com/office/drawing/2014/main" id="{A721513E-2D78-A1D8-4011-95909271BD6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4" name="Google Shape;131;p19">
            <a:extLst>
              <a:ext uri="{FF2B5EF4-FFF2-40B4-BE49-F238E27FC236}">
                <a16:creationId xmlns:a16="http://schemas.microsoft.com/office/drawing/2014/main" id="{CE827EC2-E4FA-3FB9-98B4-C10586657421}"/>
              </a:ext>
            </a:extLst>
          </p:cNvPr>
          <p:cNvSpPr txBox="1">
            <a:spLocks/>
          </p:cNvSpPr>
          <p:nvPr/>
        </p:nvSpPr>
        <p:spPr>
          <a:xfrm>
            <a:off x="4202126" y="1382106"/>
            <a:ext cx="4260387" cy="23445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lvl="1"/>
            <a:r>
              <a:rPr lang="en-US" altLang="en-US" sz="1600" dirty="0"/>
              <a:t>Spatial Intelligence</a:t>
            </a:r>
          </a:p>
          <a:p>
            <a:pPr lvl="1"/>
            <a:r>
              <a:rPr lang="en-US" altLang="en-US" sz="1600" dirty="0"/>
              <a:t>Interpersonal Intelligence</a:t>
            </a:r>
          </a:p>
          <a:p>
            <a:pPr lvl="1"/>
            <a:r>
              <a:rPr lang="en-US" altLang="en-US" sz="1600" dirty="0"/>
              <a:t>Intrapersonal Intelligence</a:t>
            </a:r>
          </a:p>
          <a:p>
            <a:pPr lvl="1"/>
            <a:r>
              <a:rPr lang="en-US" altLang="en-US" sz="1600" dirty="0"/>
              <a:t>Naturalistic Intelligence </a:t>
            </a:r>
          </a:p>
        </p:txBody>
      </p:sp>
    </p:spTree>
    <p:extLst>
      <p:ext uri="{BB962C8B-B14F-4D97-AF65-F5344CB8AC3E}">
        <p14:creationId xmlns:p14="http://schemas.microsoft.com/office/powerpoint/2010/main" val="3937524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325AAEC5-1D83-C9D2-F5C4-9CD3FDE073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8364B47-C5A3-812C-3664-5F60707AB4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8000" y="138105"/>
            <a:ext cx="4968000" cy="493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e 1">
            <a:extLst>
              <a:ext uri="{FF2B5EF4-FFF2-40B4-BE49-F238E27FC236}">
                <a16:creationId xmlns:a16="http://schemas.microsoft.com/office/drawing/2014/main" id="{C7D49B45-7477-9A2B-E89A-EE704E8856E3}"/>
              </a:ext>
            </a:extLst>
          </p:cNvPr>
          <p:cNvSpPr/>
          <p:nvPr/>
        </p:nvSpPr>
        <p:spPr>
          <a:xfrm>
            <a:off x="1964630" y="62994"/>
            <a:ext cx="5214740" cy="5009547"/>
          </a:xfrm>
          <a:prstGeom prst="pie">
            <a:avLst>
              <a:gd name="adj1" fmla="val 13459115"/>
              <a:gd name="adj2" fmla="val 2451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solidFill>
                <a:schemeClr val="tx1"/>
              </a:solidFill>
            </a:endParaRPr>
          </a:p>
        </p:txBody>
      </p:sp>
      <p:sp>
        <p:nvSpPr>
          <p:cNvPr id="7" name="Pie 4">
            <a:extLst>
              <a:ext uri="{FF2B5EF4-FFF2-40B4-BE49-F238E27FC236}">
                <a16:creationId xmlns:a16="http://schemas.microsoft.com/office/drawing/2014/main" id="{D886B26B-A624-7924-8A37-63AB314A45C9}"/>
              </a:ext>
            </a:extLst>
          </p:cNvPr>
          <p:cNvSpPr/>
          <p:nvPr/>
        </p:nvSpPr>
        <p:spPr>
          <a:xfrm>
            <a:off x="1964630" y="70959"/>
            <a:ext cx="5214740" cy="5009547"/>
          </a:xfrm>
          <a:prstGeom prst="pie">
            <a:avLst>
              <a:gd name="adj1" fmla="val 5364947"/>
              <a:gd name="adj2" fmla="val 1077300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solidFill>
                <a:schemeClr val="tx1"/>
              </a:solidFill>
            </a:endParaRPr>
          </a:p>
        </p:txBody>
      </p:sp>
      <p:sp>
        <p:nvSpPr>
          <p:cNvPr id="9" name="Oval 8">
            <a:extLst>
              <a:ext uri="{FF2B5EF4-FFF2-40B4-BE49-F238E27FC236}">
                <a16:creationId xmlns:a16="http://schemas.microsoft.com/office/drawing/2014/main" id="{D4306349-E0AB-8638-7B6A-DF1865555313}"/>
              </a:ext>
            </a:extLst>
          </p:cNvPr>
          <p:cNvSpPr/>
          <p:nvPr/>
        </p:nvSpPr>
        <p:spPr>
          <a:xfrm>
            <a:off x="3887648" y="2029259"/>
            <a:ext cx="1224136"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dirty="0">
                <a:solidFill>
                  <a:srgbClr val="FF0000"/>
                </a:solidFill>
              </a:rPr>
              <a:t>IQ </a:t>
            </a:r>
          </a:p>
          <a:p>
            <a:pPr algn="ctr"/>
            <a:r>
              <a:rPr lang="en-IE" dirty="0">
                <a:solidFill>
                  <a:srgbClr val="FF0000"/>
                </a:solidFill>
              </a:rPr>
              <a:t>Tests</a:t>
            </a:r>
          </a:p>
        </p:txBody>
      </p:sp>
    </p:spTree>
    <p:extLst>
      <p:ext uri="{BB962C8B-B14F-4D97-AF65-F5344CB8AC3E}">
        <p14:creationId xmlns:p14="http://schemas.microsoft.com/office/powerpoint/2010/main" val="128199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BBC8813-F1C6-8310-2215-BAB6AFB6AEF6}"/>
              </a:ext>
            </a:extLst>
          </p:cNvPr>
          <p:cNvSpPr/>
          <p:nvPr/>
        </p:nvSpPr>
        <p:spPr>
          <a:xfrm>
            <a:off x="1118507" y="112466"/>
            <a:ext cx="6906986" cy="624767"/>
          </a:xfrm>
          <a:prstGeom prst="roundRect">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The VARK Model</a:t>
            </a:r>
            <a:endParaRPr lang="en-IE" sz="2400" b="1" dirty="0"/>
          </a:p>
        </p:txBody>
      </p:sp>
      <p:sp>
        <p:nvSpPr>
          <p:cNvPr id="4" name="Text Placeholder 3">
            <a:extLst>
              <a:ext uri="{FF2B5EF4-FFF2-40B4-BE49-F238E27FC236}">
                <a16:creationId xmlns:a16="http://schemas.microsoft.com/office/drawing/2014/main" id="{521FD2FB-508F-C5C2-D33F-5090EE13F380}"/>
              </a:ext>
            </a:extLst>
          </p:cNvPr>
          <p:cNvSpPr>
            <a:spLocks noGrp="1"/>
          </p:cNvSpPr>
          <p:nvPr>
            <p:ph type="body" idx="1"/>
          </p:nvPr>
        </p:nvSpPr>
        <p:spPr/>
        <p:txBody>
          <a:bodyPr/>
          <a:lstStyle/>
          <a:p>
            <a:r>
              <a:rPr lang="en-IE" sz="3200" b="1" dirty="0"/>
              <a:t>Neil Fleming</a:t>
            </a:r>
          </a:p>
          <a:p>
            <a:endParaRPr lang="en-IE" sz="2800" b="1" dirty="0"/>
          </a:p>
          <a:p>
            <a:r>
              <a:rPr lang="en-IE" sz="2800" dirty="0"/>
              <a:t>Born: 1940</a:t>
            </a:r>
          </a:p>
          <a:p>
            <a:r>
              <a:rPr lang="en-IE" sz="2800" dirty="0"/>
              <a:t>Born in New Zealand</a:t>
            </a:r>
          </a:p>
          <a:p>
            <a:r>
              <a:rPr lang="en-IE" sz="2800" dirty="0"/>
              <a:t>Died: June 16 2022</a:t>
            </a:r>
          </a:p>
          <a:p>
            <a:r>
              <a:rPr lang="en-IE" sz="2800" dirty="0"/>
              <a:t>Creator of VAK/VARK</a:t>
            </a:r>
            <a:endParaRPr lang="en-IE" sz="2400" dirty="0"/>
          </a:p>
        </p:txBody>
      </p:sp>
      <p:pic>
        <p:nvPicPr>
          <p:cNvPr id="2050" name="Picture 2" descr="HOW DO I LEARN BEST">
            <a:extLst>
              <a:ext uri="{FF2B5EF4-FFF2-40B4-BE49-F238E27FC236}">
                <a16:creationId xmlns:a16="http://schemas.microsoft.com/office/drawing/2014/main" id="{D8B1D210-EDE2-EC62-8FF6-3806F7B19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629" y="1152475"/>
            <a:ext cx="2683328" cy="301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8029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EB0ADD61-6105-399D-01DF-5FDA2997CE3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FF7C0DD-B09A-86FC-8E54-FB15FEC541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8000" y="104532"/>
            <a:ext cx="4968000" cy="493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765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7762B27C-3058-1AD7-6B68-1F3B99D17CC6}"/>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A7D45920-E9B1-99A6-B1E3-419AB849F35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Multiple Intelligences</a:t>
            </a:r>
            <a:endParaRPr dirty="0"/>
          </a:p>
        </p:txBody>
      </p:sp>
      <p:sp>
        <p:nvSpPr>
          <p:cNvPr id="128" name="Google Shape;128;p19">
            <a:extLst>
              <a:ext uri="{FF2B5EF4-FFF2-40B4-BE49-F238E27FC236}">
                <a16:creationId xmlns:a16="http://schemas.microsoft.com/office/drawing/2014/main" id="{D7773117-22D7-13B3-9FB9-AD8797A7B31C}"/>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EB2F047E-AC7D-9ECA-63DF-E0EF99C2EC7C}"/>
              </a:ext>
            </a:extLst>
          </p:cNvPr>
          <p:cNvSpPr txBox="1">
            <a:spLocks noGrp="1"/>
          </p:cNvSpPr>
          <p:nvPr>
            <p:ph type="body" idx="1"/>
          </p:nvPr>
        </p:nvSpPr>
        <p:spPr>
          <a:xfrm>
            <a:off x="311699" y="1093955"/>
            <a:ext cx="5667455" cy="3008145"/>
          </a:xfrm>
          <a:prstGeom prst="rect">
            <a:avLst/>
          </a:prstGeom>
        </p:spPr>
        <p:txBody>
          <a:bodyPr spcFirstLastPara="1" wrap="square" lIns="91425" tIns="91425" rIns="91425" bIns="91425" anchor="t" anchorCtr="0">
            <a:noAutofit/>
          </a:bodyPr>
          <a:lstStyle/>
          <a:p>
            <a:r>
              <a:rPr lang="en-US" altLang="en-US" sz="2400" b="1" dirty="0"/>
              <a:t>Linguistic Intelligence </a:t>
            </a:r>
            <a:r>
              <a:rPr lang="en-US" altLang="en-US" sz="2400" dirty="0"/>
              <a:t>– sensitivity to spoken and written language; good at reading, writing, storytelling (e.g., writers, poets, journalists).</a:t>
            </a:r>
            <a:endParaRPr lang="en-GB" altLang="en-US" sz="2400" dirty="0"/>
          </a:p>
        </p:txBody>
      </p:sp>
      <p:sp>
        <p:nvSpPr>
          <p:cNvPr id="8" name="Google Shape;379;p39">
            <a:extLst>
              <a:ext uri="{FF2B5EF4-FFF2-40B4-BE49-F238E27FC236}">
                <a16:creationId xmlns:a16="http://schemas.microsoft.com/office/drawing/2014/main" id="{36979DE8-A7F4-E006-D5F1-A7FF2C7617A8}"/>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BD669E93-76C2-3F36-06CA-C317A9416A61}"/>
              </a:ext>
            </a:extLst>
          </p:cNvPr>
          <p:cNvPicPr>
            <a:picLocks noChangeAspect="1"/>
          </p:cNvPicPr>
          <p:nvPr/>
        </p:nvPicPr>
        <p:blipFill>
          <a:blip r:embed="rId3"/>
          <a:stretch>
            <a:fillRect/>
          </a:stretch>
        </p:blipFill>
        <p:spPr>
          <a:xfrm>
            <a:off x="6152305" y="1017725"/>
            <a:ext cx="2302629" cy="2559838"/>
          </a:xfrm>
          <a:prstGeom prst="rect">
            <a:avLst/>
          </a:prstGeom>
        </p:spPr>
      </p:pic>
    </p:spTree>
    <p:extLst>
      <p:ext uri="{BB962C8B-B14F-4D97-AF65-F5344CB8AC3E}">
        <p14:creationId xmlns:p14="http://schemas.microsoft.com/office/powerpoint/2010/main" val="2795052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F70257A4-7EB0-F9E8-B6AA-C04F75AB847F}"/>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675E3C83-4068-8430-1C0C-D22DE2389EF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Multiple Intelligences</a:t>
            </a:r>
            <a:endParaRPr dirty="0"/>
          </a:p>
        </p:txBody>
      </p:sp>
      <p:sp>
        <p:nvSpPr>
          <p:cNvPr id="128" name="Google Shape;128;p19">
            <a:extLst>
              <a:ext uri="{FF2B5EF4-FFF2-40B4-BE49-F238E27FC236}">
                <a16:creationId xmlns:a16="http://schemas.microsoft.com/office/drawing/2014/main" id="{FB80B72D-0293-8EA1-E39A-14A8A5FB3A13}"/>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AFE30608-D002-E8DF-8063-7EEED20DEFBC}"/>
              </a:ext>
            </a:extLst>
          </p:cNvPr>
          <p:cNvSpPr txBox="1">
            <a:spLocks noGrp="1"/>
          </p:cNvSpPr>
          <p:nvPr>
            <p:ph type="body" idx="1"/>
          </p:nvPr>
        </p:nvSpPr>
        <p:spPr>
          <a:xfrm>
            <a:off x="311699" y="1093955"/>
            <a:ext cx="5667455" cy="3008145"/>
          </a:xfrm>
          <a:prstGeom prst="rect">
            <a:avLst/>
          </a:prstGeom>
        </p:spPr>
        <p:txBody>
          <a:bodyPr spcFirstLastPara="1" wrap="square" lIns="91425" tIns="91425" rIns="91425" bIns="91425" anchor="t" anchorCtr="0">
            <a:noAutofit/>
          </a:bodyPr>
          <a:lstStyle/>
          <a:p>
            <a:r>
              <a:rPr lang="en-US" altLang="en-US" sz="2400" b="1" dirty="0"/>
              <a:t>Logical-Mathematical Intelligence </a:t>
            </a:r>
            <a:r>
              <a:rPr lang="en-US" altLang="en-US" sz="2400" dirty="0"/>
              <a:t>– ability to analyze problems logically, perform mathematical operations, and investigate issues scientifically (e.g., scientists, mathematicians).</a:t>
            </a:r>
            <a:endParaRPr lang="en-GB" altLang="en-US" sz="2400" dirty="0"/>
          </a:p>
        </p:txBody>
      </p:sp>
      <p:sp>
        <p:nvSpPr>
          <p:cNvPr id="8" name="Google Shape;379;p39">
            <a:extLst>
              <a:ext uri="{FF2B5EF4-FFF2-40B4-BE49-F238E27FC236}">
                <a16:creationId xmlns:a16="http://schemas.microsoft.com/office/drawing/2014/main" id="{3024FE4B-42AB-18F5-E16A-EEAC792971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B2FD6FF6-49C3-EE2F-ADBF-7E813830C083}"/>
              </a:ext>
            </a:extLst>
          </p:cNvPr>
          <p:cNvPicPr>
            <a:picLocks noChangeAspect="1"/>
          </p:cNvPicPr>
          <p:nvPr/>
        </p:nvPicPr>
        <p:blipFill>
          <a:blip r:embed="rId3"/>
          <a:stretch>
            <a:fillRect/>
          </a:stretch>
        </p:blipFill>
        <p:spPr>
          <a:xfrm>
            <a:off x="6290953" y="1017725"/>
            <a:ext cx="2410161" cy="2715004"/>
          </a:xfrm>
          <a:prstGeom prst="rect">
            <a:avLst/>
          </a:prstGeom>
        </p:spPr>
      </p:pic>
    </p:spTree>
    <p:extLst>
      <p:ext uri="{BB962C8B-B14F-4D97-AF65-F5344CB8AC3E}">
        <p14:creationId xmlns:p14="http://schemas.microsoft.com/office/powerpoint/2010/main" val="1961343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6D1945AE-9A51-7D19-069C-65E6397F72BC}"/>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A0F95430-53AB-CDCA-C01E-4309FE599A6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Multiple Intelligences</a:t>
            </a:r>
            <a:endParaRPr dirty="0"/>
          </a:p>
        </p:txBody>
      </p:sp>
      <p:sp>
        <p:nvSpPr>
          <p:cNvPr id="128" name="Google Shape;128;p19">
            <a:extLst>
              <a:ext uri="{FF2B5EF4-FFF2-40B4-BE49-F238E27FC236}">
                <a16:creationId xmlns:a16="http://schemas.microsoft.com/office/drawing/2014/main" id="{716A609F-AA19-6346-1BE8-99F8AB764742}"/>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440E1C4E-8942-B4DA-4672-F3E4ED35AE8F}"/>
              </a:ext>
            </a:extLst>
          </p:cNvPr>
          <p:cNvSpPr txBox="1">
            <a:spLocks noGrp="1"/>
          </p:cNvSpPr>
          <p:nvPr>
            <p:ph type="body" idx="1"/>
          </p:nvPr>
        </p:nvSpPr>
        <p:spPr>
          <a:xfrm>
            <a:off x="311699" y="1093955"/>
            <a:ext cx="5667455" cy="3008145"/>
          </a:xfrm>
          <a:prstGeom prst="rect">
            <a:avLst/>
          </a:prstGeom>
        </p:spPr>
        <p:txBody>
          <a:bodyPr spcFirstLastPara="1" wrap="square" lIns="91425" tIns="91425" rIns="91425" bIns="91425" anchor="t" anchorCtr="0">
            <a:noAutofit/>
          </a:bodyPr>
          <a:lstStyle/>
          <a:p>
            <a:r>
              <a:rPr lang="en-US" altLang="en-US" sz="2400" b="1" dirty="0"/>
              <a:t>Musical Intelligence </a:t>
            </a:r>
            <a:r>
              <a:rPr lang="en-US" altLang="en-US" sz="2400" dirty="0"/>
              <a:t>– skill in performance, composition, and appreciation of musical patterns (e.g., musicians, composers).</a:t>
            </a:r>
            <a:endParaRPr lang="en-GB" altLang="en-US" sz="2400" dirty="0"/>
          </a:p>
        </p:txBody>
      </p:sp>
      <p:sp>
        <p:nvSpPr>
          <p:cNvPr id="8" name="Google Shape;379;p39">
            <a:extLst>
              <a:ext uri="{FF2B5EF4-FFF2-40B4-BE49-F238E27FC236}">
                <a16:creationId xmlns:a16="http://schemas.microsoft.com/office/drawing/2014/main" id="{C3428E07-D26A-82F1-6300-68FCD0829F6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920622CC-15FF-08B5-2B74-37EEE64FA3F9}"/>
              </a:ext>
            </a:extLst>
          </p:cNvPr>
          <p:cNvPicPr>
            <a:picLocks noChangeAspect="1"/>
          </p:cNvPicPr>
          <p:nvPr/>
        </p:nvPicPr>
        <p:blipFill>
          <a:blip r:embed="rId3"/>
          <a:stretch>
            <a:fillRect/>
          </a:stretch>
        </p:blipFill>
        <p:spPr>
          <a:xfrm>
            <a:off x="6290953" y="839431"/>
            <a:ext cx="2350240" cy="2679993"/>
          </a:xfrm>
          <a:prstGeom prst="rect">
            <a:avLst/>
          </a:prstGeom>
        </p:spPr>
      </p:pic>
    </p:spTree>
    <p:extLst>
      <p:ext uri="{BB962C8B-B14F-4D97-AF65-F5344CB8AC3E}">
        <p14:creationId xmlns:p14="http://schemas.microsoft.com/office/powerpoint/2010/main" val="3158419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DF08B035-6778-44EC-E101-0CE5BD3372CB}"/>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614B7557-CECE-68C7-7C37-200DABC700DA}"/>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Multiple Intelligences</a:t>
            </a:r>
            <a:endParaRPr dirty="0"/>
          </a:p>
        </p:txBody>
      </p:sp>
      <p:sp>
        <p:nvSpPr>
          <p:cNvPr id="128" name="Google Shape;128;p19">
            <a:extLst>
              <a:ext uri="{FF2B5EF4-FFF2-40B4-BE49-F238E27FC236}">
                <a16:creationId xmlns:a16="http://schemas.microsoft.com/office/drawing/2014/main" id="{2951B53E-F761-937F-4925-71E8A8E05A89}"/>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C186DBDF-1269-D93B-493C-57A69ABEB4A1}"/>
              </a:ext>
            </a:extLst>
          </p:cNvPr>
          <p:cNvSpPr txBox="1">
            <a:spLocks noGrp="1"/>
          </p:cNvSpPr>
          <p:nvPr>
            <p:ph type="body" idx="1"/>
          </p:nvPr>
        </p:nvSpPr>
        <p:spPr>
          <a:xfrm>
            <a:off x="311699" y="1093955"/>
            <a:ext cx="5667455" cy="3008145"/>
          </a:xfrm>
          <a:prstGeom prst="rect">
            <a:avLst/>
          </a:prstGeom>
        </p:spPr>
        <p:txBody>
          <a:bodyPr spcFirstLastPara="1" wrap="square" lIns="91425" tIns="91425" rIns="91425" bIns="91425" anchor="t" anchorCtr="0">
            <a:noAutofit/>
          </a:bodyPr>
          <a:lstStyle/>
          <a:p>
            <a:r>
              <a:rPr lang="en-US" altLang="en-US" sz="2400" b="1" dirty="0"/>
              <a:t>Bodily-Kinesthetic Intelligence</a:t>
            </a:r>
            <a:r>
              <a:rPr lang="en-US" altLang="en-US" sz="2400" dirty="0"/>
              <a:t> – using one’s whole body or parts of the body to solve problems or create products (e.g., dancers, athletes, surgeons).</a:t>
            </a:r>
            <a:endParaRPr lang="en-GB" altLang="en-US" sz="2400" dirty="0"/>
          </a:p>
        </p:txBody>
      </p:sp>
      <p:sp>
        <p:nvSpPr>
          <p:cNvPr id="8" name="Google Shape;379;p39">
            <a:extLst>
              <a:ext uri="{FF2B5EF4-FFF2-40B4-BE49-F238E27FC236}">
                <a16:creationId xmlns:a16="http://schemas.microsoft.com/office/drawing/2014/main" id="{02E725DC-F25D-2D04-9F15-BE8385F1EC4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6" name="Picture 5">
            <a:extLst>
              <a:ext uri="{FF2B5EF4-FFF2-40B4-BE49-F238E27FC236}">
                <a16:creationId xmlns:a16="http://schemas.microsoft.com/office/drawing/2014/main" id="{C203812D-DD03-A3E0-BFDD-5FBDD97C9156}"/>
              </a:ext>
            </a:extLst>
          </p:cNvPr>
          <p:cNvPicPr>
            <a:picLocks noChangeAspect="1"/>
          </p:cNvPicPr>
          <p:nvPr/>
        </p:nvPicPr>
        <p:blipFill>
          <a:blip r:embed="rId3"/>
          <a:stretch>
            <a:fillRect/>
          </a:stretch>
        </p:blipFill>
        <p:spPr>
          <a:xfrm>
            <a:off x="6557903" y="852442"/>
            <a:ext cx="2152950" cy="3105583"/>
          </a:xfrm>
          <a:prstGeom prst="rect">
            <a:avLst/>
          </a:prstGeom>
        </p:spPr>
      </p:pic>
    </p:spTree>
    <p:extLst>
      <p:ext uri="{BB962C8B-B14F-4D97-AF65-F5344CB8AC3E}">
        <p14:creationId xmlns:p14="http://schemas.microsoft.com/office/powerpoint/2010/main" val="3543074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4935464D-4E26-AA5F-F929-60EB18F3FFD0}"/>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BC62966C-CBA9-66C1-50DD-A3C6BB4B653A}"/>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Multiple Intelligences</a:t>
            </a:r>
            <a:endParaRPr dirty="0"/>
          </a:p>
        </p:txBody>
      </p:sp>
      <p:sp>
        <p:nvSpPr>
          <p:cNvPr id="128" name="Google Shape;128;p19">
            <a:extLst>
              <a:ext uri="{FF2B5EF4-FFF2-40B4-BE49-F238E27FC236}">
                <a16:creationId xmlns:a16="http://schemas.microsoft.com/office/drawing/2014/main" id="{BF26CCFE-F2A2-9AC5-BAAE-BE0BA4683481}"/>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8F8A5A71-4C59-1BAE-CE20-0E74FEB64B79}"/>
              </a:ext>
            </a:extLst>
          </p:cNvPr>
          <p:cNvSpPr txBox="1">
            <a:spLocks noGrp="1"/>
          </p:cNvSpPr>
          <p:nvPr>
            <p:ph type="body" idx="1"/>
          </p:nvPr>
        </p:nvSpPr>
        <p:spPr>
          <a:xfrm>
            <a:off x="311699" y="1093955"/>
            <a:ext cx="5667455" cy="3008145"/>
          </a:xfrm>
          <a:prstGeom prst="rect">
            <a:avLst/>
          </a:prstGeom>
        </p:spPr>
        <p:txBody>
          <a:bodyPr spcFirstLastPara="1" wrap="square" lIns="91425" tIns="91425" rIns="91425" bIns="91425" anchor="t" anchorCtr="0">
            <a:noAutofit/>
          </a:bodyPr>
          <a:lstStyle/>
          <a:p>
            <a:r>
              <a:rPr lang="en-US" altLang="en-US" sz="2400" b="1" dirty="0"/>
              <a:t>Spatial Intelligence</a:t>
            </a:r>
            <a:r>
              <a:rPr lang="en-US" altLang="en-US" sz="2400" dirty="0"/>
              <a:t> – ability to think in three dimensions (e.g., architects, artists, engineers).</a:t>
            </a:r>
            <a:endParaRPr lang="en-GB" altLang="en-US" sz="2400" dirty="0"/>
          </a:p>
        </p:txBody>
      </p:sp>
      <p:sp>
        <p:nvSpPr>
          <p:cNvPr id="8" name="Google Shape;379;p39">
            <a:extLst>
              <a:ext uri="{FF2B5EF4-FFF2-40B4-BE49-F238E27FC236}">
                <a16:creationId xmlns:a16="http://schemas.microsoft.com/office/drawing/2014/main" id="{F452764C-8051-7824-A8B8-13BE1BA4C955}"/>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B56426A1-76CB-33C7-7060-A687805C3103}"/>
              </a:ext>
            </a:extLst>
          </p:cNvPr>
          <p:cNvPicPr>
            <a:picLocks noChangeAspect="1"/>
          </p:cNvPicPr>
          <p:nvPr/>
        </p:nvPicPr>
        <p:blipFill>
          <a:blip r:embed="rId3"/>
          <a:stretch>
            <a:fillRect/>
          </a:stretch>
        </p:blipFill>
        <p:spPr>
          <a:xfrm>
            <a:off x="6207337" y="1017725"/>
            <a:ext cx="2543530" cy="2572109"/>
          </a:xfrm>
          <a:prstGeom prst="rect">
            <a:avLst/>
          </a:prstGeom>
        </p:spPr>
      </p:pic>
    </p:spTree>
    <p:extLst>
      <p:ext uri="{BB962C8B-B14F-4D97-AF65-F5344CB8AC3E}">
        <p14:creationId xmlns:p14="http://schemas.microsoft.com/office/powerpoint/2010/main" val="1069197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B7C43287-23EE-A03F-B2CA-C1232226A270}"/>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FC49E5A9-4C81-2E6A-9238-C3AA396F57B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Multiple Intelligences</a:t>
            </a:r>
            <a:endParaRPr dirty="0"/>
          </a:p>
        </p:txBody>
      </p:sp>
      <p:sp>
        <p:nvSpPr>
          <p:cNvPr id="128" name="Google Shape;128;p19">
            <a:extLst>
              <a:ext uri="{FF2B5EF4-FFF2-40B4-BE49-F238E27FC236}">
                <a16:creationId xmlns:a16="http://schemas.microsoft.com/office/drawing/2014/main" id="{82C58D8F-E853-725F-488A-0C7BB91CE4AE}"/>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5E293D32-5D6D-2BD3-6BF0-2BDE2B1C3C1E}"/>
              </a:ext>
            </a:extLst>
          </p:cNvPr>
          <p:cNvSpPr txBox="1">
            <a:spLocks noGrp="1"/>
          </p:cNvSpPr>
          <p:nvPr>
            <p:ph type="body" idx="1"/>
          </p:nvPr>
        </p:nvSpPr>
        <p:spPr>
          <a:xfrm>
            <a:off x="311699" y="1093955"/>
            <a:ext cx="5667455" cy="3008145"/>
          </a:xfrm>
          <a:prstGeom prst="rect">
            <a:avLst/>
          </a:prstGeom>
        </p:spPr>
        <p:txBody>
          <a:bodyPr spcFirstLastPara="1" wrap="square" lIns="91425" tIns="91425" rIns="91425" bIns="91425" anchor="t" anchorCtr="0">
            <a:noAutofit/>
          </a:bodyPr>
          <a:lstStyle/>
          <a:p>
            <a:r>
              <a:rPr lang="en-US" altLang="en-US" sz="2400" b="1" dirty="0"/>
              <a:t>Interpersonal Intelligence</a:t>
            </a:r>
            <a:r>
              <a:rPr lang="en-US" altLang="en-US" sz="2400" dirty="0"/>
              <a:t> – capacity to understand and interact effectively with others (e.g., teachers, social workers, leaders).</a:t>
            </a:r>
            <a:endParaRPr lang="en-GB" altLang="en-US" sz="2400" dirty="0"/>
          </a:p>
        </p:txBody>
      </p:sp>
      <p:sp>
        <p:nvSpPr>
          <p:cNvPr id="8" name="Google Shape;379;p39">
            <a:extLst>
              <a:ext uri="{FF2B5EF4-FFF2-40B4-BE49-F238E27FC236}">
                <a16:creationId xmlns:a16="http://schemas.microsoft.com/office/drawing/2014/main" id="{7FE21B3B-1412-0DD2-65EB-6B3A04E20CC5}"/>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9" name="Picture 8">
            <a:extLst>
              <a:ext uri="{FF2B5EF4-FFF2-40B4-BE49-F238E27FC236}">
                <a16:creationId xmlns:a16="http://schemas.microsoft.com/office/drawing/2014/main" id="{D6C75DFF-C506-301F-8A43-A9B89E73A8FC}"/>
              </a:ext>
            </a:extLst>
          </p:cNvPr>
          <p:cNvPicPr>
            <a:picLocks noChangeAspect="1"/>
          </p:cNvPicPr>
          <p:nvPr/>
        </p:nvPicPr>
        <p:blipFill>
          <a:blip r:embed="rId3"/>
          <a:stretch>
            <a:fillRect/>
          </a:stretch>
        </p:blipFill>
        <p:spPr>
          <a:xfrm>
            <a:off x="5979154" y="1093955"/>
            <a:ext cx="2672599" cy="1751838"/>
          </a:xfrm>
          <a:prstGeom prst="rect">
            <a:avLst/>
          </a:prstGeom>
        </p:spPr>
      </p:pic>
    </p:spTree>
    <p:extLst>
      <p:ext uri="{BB962C8B-B14F-4D97-AF65-F5344CB8AC3E}">
        <p14:creationId xmlns:p14="http://schemas.microsoft.com/office/powerpoint/2010/main" val="2108657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2C4C5179-E0D6-09BF-A7E1-D1A87BBA92CB}"/>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5B3FB74E-3E72-3F26-061F-8C18B264A93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Multiple Intelligences</a:t>
            </a:r>
            <a:endParaRPr dirty="0"/>
          </a:p>
        </p:txBody>
      </p:sp>
      <p:sp>
        <p:nvSpPr>
          <p:cNvPr id="128" name="Google Shape;128;p19">
            <a:extLst>
              <a:ext uri="{FF2B5EF4-FFF2-40B4-BE49-F238E27FC236}">
                <a16:creationId xmlns:a16="http://schemas.microsoft.com/office/drawing/2014/main" id="{41B7E939-A57F-CD4E-14AD-EAE7003B8B75}"/>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77791E81-B8D7-C613-566E-E632377C5E02}"/>
              </a:ext>
            </a:extLst>
          </p:cNvPr>
          <p:cNvSpPr txBox="1">
            <a:spLocks noGrp="1"/>
          </p:cNvSpPr>
          <p:nvPr>
            <p:ph type="body" idx="1"/>
          </p:nvPr>
        </p:nvSpPr>
        <p:spPr>
          <a:xfrm>
            <a:off x="311699" y="1093955"/>
            <a:ext cx="5667455" cy="2192709"/>
          </a:xfrm>
          <a:prstGeom prst="rect">
            <a:avLst/>
          </a:prstGeom>
        </p:spPr>
        <p:txBody>
          <a:bodyPr spcFirstLastPara="1" wrap="square" lIns="91425" tIns="91425" rIns="91425" bIns="91425" anchor="t" anchorCtr="0">
            <a:noAutofit/>
          </a:bodyPr>
          <a:lstStyle/>
          <a:p>
            <a:r>
              <a:rPr lang="en-US" altLang="en-US" sz="2400" b="1" dirty="0"/>
              <a:t>Intrapersonal Intelligence</a:t>
            </a:r>
            <a:r>
              <a:rPr lang="en-US" altLang="en-US" sz="2400" dirty="0"/>
              <a:t> – capacity to understand oneself, one’s feelings, and motivations (e.g., philosophers, psychologists).</a:t>
            </a:r>
            <a:endParaRPr lang="en-GB" altLang="en-US" sz="2400" dirty="0"/>
          </a:p>
        </p:txBody>
      </p:sp>
      <p:sp>
        <p:nvSpPr>
          <p:cNvPr id="8" name="Google Shape;379;p39">
            <a:extLst>
              <a:ext uri="{FF2B5EF4-FFF2-40B4-BE49-F238E27FC236}">
                <a16:creationId xmlns:a16="http://schemas.microsoft.com/office/drawing/2014/main" id="{4D9A4BA7-B18D-A851-6920-1F1FFA057B4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19458" name="Picture 2" descr="Theory of Multiple Intelligences for ...">
            <a:extLst>
              <a:ext uri="{FF2B5EF4-FFF2-40B4-BE49-F238E27FC236}">
                <a16:creationId xmlns:a16="http://schemas.microsoft.com/office/drawing/2014/main" id="{54F835BC-3EF5-8119-0B8D-ADA483D7C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935" y="114353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014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D4F32BCC-3AAA-4A99-4AE6-1F6A61267A01}"/>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BBE48134-E5B2-D5D5-46C5-DB754C1647A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GB" altLang="en-US" dirty="0"/>
              <a:t>Multiple Intelligences</a:t>
            </a:r>
            <a:endParaRPr dirty="0"/>
          </a:p>
        </p:txBody>
      </p:sp>
      <p:sp>
        <p:nvSpPr>
          <p:cNvPr id="128" name="Google Shape;128;p19">
            <a:extLst>
              <a:ext uri="{FF2B5EF4-FFF2-40B4-BE49-F238E27FC236}">
                <a16:creationId xmlns:a16="http://schemas.microsoft.com/office/drawing/2014/main" id="{1C88495F-1055-86F6-7EB4-BD222829B073}"/>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75E67B34-E443-5775-1EA7-439D3E4B2503}"/>
              </a:ext>
            </a:extLst>
          </p:cNvPr>
          <p:cNvSpPr txBox="1">
            <a:spLocks noGrp="1"/>
          </p:cNvSpPr>
          <p:nvPr>
            <p:ph type="body" idx="1"/>
          </p:nvPr>
        </p:nvSpPr>
        <p:spPr>
          <a:xfrm>
            <a:off x="311699" y="1093955"/>
            <a:ext cx="5667455" cy="2192709"/>
          </a:xfrm>
          <a:prstGeom prst="rect">
            <a:avLst/>
          </a:prstGeom>
        </p:spPr>
        <p:txBody>
          <a:bodyPr spcFirstLastPara="1" wrap="square" lIns="91425" tIns="91425" rIns="91425" bIns="91425" anchor="t" anchorCtr="0">
            <a:noAutofit/>
          </a:bodyPr>
          <a:lstStyle/>
          <a:p>
            <a:r>
              <a:rPr lang="en-US" altLang="en-US" sz="2400" b="1" dirty="0"/>
              <a:t>Naturalistic Intelligence </a:t>
            </a:r>
            <a:r>
              <a:rPr lang="en-US" altLang="en-US" sz="2400" dirty="0"/>
              <a:t>– ability to recognize and categorize plants, animals, and other aspects of nature (e.g., botanists, farmers, biologists).</a:t>
            </a:r>
            <a:endParaRPr lang="en-GB" altLang="en-US" sz="2400" dirty="0"/>
          </a:p>
        </p:txBody>
      </p:sp>
      <p:sp>
        <p:nvSpPr>
          <p:cNvPr id="8" name="Google Shape;379;p39">
            <a:extLst>
              <a:ext uri="{FF2B5EF4-FFF2-40B4-BE49-F238E27FC236}">
                <a16:creationId xmlns:a16="http://schemas.microsoft.com/office/drawing/2014/main" id="{95F24996-8DC3-B7AE-5557-A3D43B960C0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54D6F0A3-11E8-D590-6819-93A9136DA57B}"/>
              </a:ext>
            </a:extLst>
          </p:cNvPr>
          <p:cNvPicPr>
            <a:picLocks noChangeAspect="1"/>
          </p:cNvPicPr>
          <p:nvPr/>
        </p:nvPicPr>
        <p:blipFill>
          <a:blip r:embed="rId3"/>
          <a:stretch>
            <a:fillRect/>
          </a:stretch>
        </p:blipFill>
        <p:spPr>
          <a:xfrm>
            <a:off x="6275448" y="1017725"/>
            <a:ext cx="2221571" cy="2560174"/>
          </a:xfrm>
          <a:prstGeom prst="rect">
            <a:avLst/>
          </a:prstGeom>
        </p:spPr>
      </p:pic>
    </p:spTree>
    <p:extLst>
      <p:ext uri="{BB962C8B-B14F-4D97-AF65-F5344CB8AC3E}">
        <p14:creationId xmlns:p14="http://schemas.microsoft.com/office/powerpoint/2010/main" val="3211682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75">
          <a:extLst>
            <a:ext uri="{FF2B5EF4-FFF2-40B4-BE49-F238E27FC236}">
              <a16:creationId xmlns:a16="http://schemas.microsoft.com/office/drawing/2014/main" id="{6E75CAFA-F8A2-B25D-C9B0-7FCEA8156A0F}"/>
            </a:ext>
          </a:extLst>
        </p:cNvPr>
        <p:cNvGrpSpPr/>
        <p:nvPr/>
      </p:nvGrpSpPr>
      <p:grpSpPr>
        <a:xfrm>
          <a:off x="0" y="0"/>
          <a:ext cx="0" cy="0"/>
          <a:chOff x="0" y="0"/>
          <a:chExt cx="0" cy="0"/>
        </a:xfrm>
      </p:grpSpPr>
      <p:sp>
        <p:nvSpPr>
          <p:cNvPr id="377" name="Google Shape;377;p39">
            <a:extLst>
              <a:ext uri="{FF2B5EF4-FFF2-40B4-BE49-F238E27FC236}">
                <a16:creationId xmlns:a16="http://schemas.microsoft.com/office/drawing/2014/main" id="{2B4A33B1-DE02-45B2-6A32-D05D65310492}"/>
              </a:ext>
            </a:extLst>
          </p:cNvPr>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rgbClr val="434343"/>
                </a:solidFill>
                <a:latin typeface="Roboto"/>
                <a:ea typeface="Roboto"/>
                <a:cs typeface="Roboto"/>
                <a:sym typeface="Roboto"/>
              </a:rPr>
              <a:t>Differentiated Instruction</a:t>
            </a: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endParaRPr lang="it" sz="20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p:txBody>
      </p:sp>
      <p:sp>
        <p:nvSpPr>
          <p:cNvPr id="378" name="Google Shape;378;p39">
            <a:extLst>
              <a:ext uri="{FF2B5EF4-FFF2-40B4-BE49-F238E27FC236}">
                <a16:creationId xmlns:a16="http://schemas.microsoft.com/office/drawing/2014/main" id="{D85F9411-E98A-02AB-8D0C-808AA8EE00B9}"/>
              </a:ext>
            </a:extLst>
          </p:cNvPr>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39">
            <a:extLst>
              <a:ext uri="{FF2B5EF4-FFF2-40B4-BE49-F238E27FC236}">
                <a16:creationId xmlns:a16="http://schemas.microsoft.com/office/drawing/2014/main" id="{0D06A130-BE1D-6E37-75C0-55AF3B0FC5AE}"/>
              </a:ext>
            </a:extLst>
          </p:cNvPr>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9" name="Google Shape;379;p39">
            <a:extLst>
              <a:ext uri="{FF2B5EF4-FFF2-40B4-BE49-F238E27FC236}">
                <a16:creationId xmlns:a16="http://schemas.microsoft.com/office/drawing/2014/main" id="{0AA9D160-BD4C-DB04-CD86-2F16912EFCA8}"/>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258079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87720B15-3FF3-BD99-E443-251C3DE857EB}"/>
              </a:ext>
            </a:extLst>
          </p:cNvPr>
          <p:cNvPicPr>
            <a:picLocks noChangeAspect="1"/>
          </p:cNvPicPr>
          <p:nvPr/>
        </p:nvPicPr>
        <p:blipFill>
          <a:blip r:embed="rId3"/>
          <a:stretch>
            <a:fillRect/>
          </a:stretch>
        </p:blipFill>
        <p:spPr>
          <a:xfrm>
            <a:off x="1021533" y="146730"/>
            <a:ext cx="7100934" cy="4850040"/>
          </a:xfrm>
          <a:prstGeom prst="rect">
            <a:avLst/>
          </a:prstGeom>
        </p:spPr>
      </p:pic>
    </p:spTree>
    <p:extLst>
      <p:ext uri="{BB962C8B-B14F-4D97-AF65-F5344CB8AC3E}">
        <p14:creationId xmlns:p14="http://schemas.microsoft.com/office/powerpoint/2010/main" val="15777548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75">
          <a:extLst>
            <a:ext uri="{FF2B5EF4-FFF2-40B4-BE49-F238E27FC236}">
              <a16:creationId xmlns:a16="http://schemas.microsoft.com/office/drawing/2014/main" id="{D6B9CDF1-2E0F-F28C-0BB6-6890D9F1FEA7}"/>
            </a:ext>
          </a:extLst>
        </p:cNvPr>
        <p:cNvGrpSpPr/>
        <p:nvPr/>
      </p:nvGrpSpPr>
      <p:grpSpPr>
        <a:xfrm>
          <a:off x="0" y="0"/>
          <a:ext cx="0" cy="0"/>
          <a:chOff x="0" y="0"/>
          <a:chExt cx="0" cy="0"/>
        </a:xfrm>
      </p:grpSpPr>
      <p:pic>
        <p:nvPicPr>
          <p:cNvPr id="4" name="Picture 2" descr="Why Should Teachers Differentiate? Five Compelling Reasons - Solution Tree  Blog">
            <a:extLst>
              <a:ext uri="{FF2B5EF4-FFF2-40B4-BE49-F238E27FC236}">
                <a16:creationId xmlns:a16="http://schemas.microsoft.com/office/drawing/2014/main" id="{B2D5E265-3B05-2C57-8FBA-81ECC1337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 y="-1"/>
            <a:ext cx="9140683" cy="4753155"/>
          </a:xfrm>
          <a:prstGeom prst="rect">
            <a:avLst/>
          </a:prstGeom>
          <a:noFill/>
          <a:extLst>
            <a:ext uri="{909E8E84-426E-40DD-AFC4-6F175D3DCCD1}">
              <a14:hiddenFill xmlns:a14="http://schemas.microsoft.com/office/drawing/2010/main">
                <a:solidFill>
                  <a:srgbClr val="FFFFFF"/>
                </a:solidFill>
              </a14:hiddenFill>
            </a:ext>
          </a:extLst>
        </p:spPr>
      </p:pic>
      <p:sp>
        <p:nvSpPr>
          <p:cNvPr id="378" name="Google Shape;378;p39">
            <a:extLst>
              <a:ext uri="{FF2B5EF4-FFF2-40B4-BE49-F238E27FC236}">
                <a16:creationId xmlns:a16="http://schemas.microsoft.com/office/drawing/2014/main" id="{4F079711-7461-EC26-B543-5FBEDC23ADFB}"/>
              </a:ext>
            </a:extLst>
          </p:cNvPr>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9;p39">
            <a:extLst>
              <a:ext uri="{FF2B5EF4-FFF2-40B4-BE49-F238E27FC236}">
                <a16:creationId xmlns:a16="http://schemas.microsoft.com/office/drawing/2014/main" id="{64F6DF5D-F292-BC90-9FDC-08575F67599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2878796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9A7E1992-D92A-4B53-3807-47F5A87DE819}"/>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2E4421DA-A634-AF24-4E0C-EFB42F4B89B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a:t>
            </a:r>
            <a:endParaRPr dirty="0"/>
          </a:p>
        </p:txBody>
      </p:sp>
      <p:sp>
        <p:nvSpPr>
          <p:cNvPr id="128" name="Google Shape;128;p19">
            <a:extLst>
              <a:ext uri="{FF2B5EF4-FFF2-40B4-BE49-F238E27FC236}">
                <a16:creationId xmlns:a16="http://schemas.microsoft.com/office/drawing/2014/main" id="{40BE1B68-E79F-1DE5-092E-E77C76C1C0BC}"/>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B8765FBA-3357-587B-C36B-14D02843317D}"/>
              </a:ext>
            </a:extLst>
          </p:cNvPr>
          <p:cNvSpPr txBox="1">
            <a:spLocks noGrp="1"/>
          </p:cNvSpPr>
          <p:nvPr>
            <p:ph type="body" idx="1"/>
          </p:nvPr>
        </p:nvSpPr>
        <p:spPr>
          <a:xfrm>
            <a:off x="311699" y="1093955"/>
            <a:ext cx="6106353" cy="3008145"/>
          </a:xfrm>
          <a:prstGeom prst="rect">
            <a:avLst/>
          </a:prstGeom>
        </p:spPr>
        <p:txBody>
          <a:bodyPr spcFirstLastPara="1" wrap="square" lIns="91425" tIns="91425" rIns="91425" bIns="91425" anchor="t" anchorCtr="0">
            <a:noAutofit/>
          </a:bodyPr>
          <a:lstStyle/>
          <a:p>
            <a:pPr eaLnBrk="1" hangingPunct="1">
              <a:spcBef>
                <a:spcPts val="500"/>
              </a:spcBef>
              <a:spcAft>
                <a:spcPts val="500"/>
              </a:spcAft>
            </a:pPr>
            <a:r>
              <a:rPr lang="en-GB" altLang="en-US" sz="2000" dirty="0"/>
              <a:t>No two students are alike. </a:t>
            </a:r>
          </a:p>
          <a:p>
            <a:pPr eaLnBrk="1" hangingPunct="1">
              <a:spcBef>
                <a:spcPts val="500"/>
              </a:spcBef>
              <a:spcAft>
                <a:spcPts val="500"/>
              </a:spcAft>
            </a:pPr>
            <a:r>
              <a:rPr lang="en-GB" altLang="en-US" sz="2000" dirty="0"/>
              <a:t>No two students learn in the identical way. </a:t>
            </a:r>
          </a:p>
          <a:p>
            <a:pPr eaLnBrk="1" hangingPunct="1">
              <a:spcBef>
                <a:spcPts val="500"/>
              </a:spcBef>
              <a:spcAft>
                <a:spcPts val="500"/>
              </a:spcAft>
            </a:pPr>
            <a:r>
              <a:rPr lang="en-GB" altLang="en-US" sz="2000" dirty="0"/>
              <a:t>An enriched environment for one student is not necessarily enriched for another. </a:t>
            </a:r>
          </a:p>
          <a:p>
            <a:pPr eaLnBrk="1" hangingPunct="1">
              <a:spcBef>
                <a:spcPts val="500"/>
              </a:spcBef>
              <a:spcAft>
                <a:spcPts val="500"/>
              </a:spcAft>
            </a:pPr>
            <a:r>
              <a:rPr lang="en-GB" altLang="en-US" sz="2000" dirty="0"/>
              <a:t>In the classroom we should teach students to think for themselves. </a:t>
            </a:r>
          </a:p>
        </p:txBody>
      </p:sp>
      <p:sp>
        <p:nvSpPr>
          <p:cNvPr id="8" name="Google Shape;379;p39">
            <a:extLst>
              <a:ext uri="{FF2B5EF4-FFF2-40B4-BE49-F238E27FC236}">
                <a16:creationId xmlns:a16="http://schemas.microsoft.com/office/drawing/2014/main" id="{F309C6C7-3E63-B6E7-AC70-573F0BC7B8C7}"/>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1026" name="Picture 2" descr="Strategies For Differentiating Instruction - Dubray Books">
            <a:extLst>
              <a:ext uri="{FF2B5EF4-FFF2-40B4-BE49-F238E27FC236}">
                <a16:creationId xmlns:a16="http://schemas.microsoft.com/office/drawing/2014/main" id="{C0D22CD6-7877-BB80-8288-7ED0FFC8E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007" y="1158859"/>
            <a:ext cx="2120661" cy="282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474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648ACDD9-207B-600F-A266-0CFDD34E1396}"/>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C8BAFC53-C1F5-DC6C-77A9-153C1039B36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a:t>
            </a:r>
            <a:endParaRPr dirty="0"/>
          </a:p>
        </p:txBody>
      </p:sp>
      <p:sp>
        <p:nvSpPr>
          <p:cNvPr id="128" name="Google Shape;128;p19">
            <a:extLst>
              <a:ext uri="{FF2B5EF4-FFF2-40B4-BE49-F238E27FC236}">
                <a16:creationId xmlns:a16="http://schemas.microsoft.com/office/drawing/2014/main" id="{66B8D823-E035-D66B-7485-F8DC17DA00AF}"/>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3FBDA58A-A638-60C4-7B45-DD6067105883}"/>
              </a:ext>
            </a:extLst>
          </p:cNvPr>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eaLnBrk="1" hangingPunct="1">
              <a:spcBef>
                <a:spcPts val="500"/>
              </a:spcBef>
              <a:spcAft>
                <a:spcPts val="500"/>
              </a:spcAft>
            </a:pPr>
            <a:r>
              <a:rPr lang="en-GB" altLang="en-US" sz="2400" dirty="0"/>
              <a:t>Although essential curricula goals may be similar for all students, methodologies employed in a classroom must be varied to suit to the individual needs of all students</a:t>
            </a:r>
          </a:p>
          <a:p>
            <a:pPr eaLnBrk="1" hangingPunct="1">
              <a:spcBef>
                <a:spcPts val="500"/>
              </a:spcBef>
              <a:spcAft>
                <a:spcPts val="500"/>
              </a:spcAft>
            </a:pPr>
            <a:r>
              <a:rPr lang="en-GB" altLang="en-US" sz="2400" dirty="0"/>
              <a:t>Learning must be differentiated to be effective. </a:t>
            </a:r>
          </a:p>
        </p:txBody>
      </p:sp>
      <p:sp>
        <p:nvSpPr>
          <p:cNvPr id="8" name="Google Shape;379;p39">
            <a:extLst>
              <a:ext uri="{FF2B5EF4-FFF2-40B4-BE49-F238E27FC236}">
                <a16:creationId xmlns:a16="http://schemas.microsoft.com/office/drawing/2014/main" id="{9BB247BC-D7E6-5874-22C4-53FF2CE9237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744325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DE9F5676-3358-C990-9842-0A4484E421F9}"/>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754CCA29-4A08-524D-750C-75652F6E94C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a:t>
            </a:r>
            <a:endParaRPr dirty="0"/>
          </a:p>
        </p:txBody>
      </p:sp>
      <p:sp>
        <p:nvSpPr>
          <p:cNvPr id="128" name="Google Shape;128;p19">
            <a:extLst>
              <a:ext uri="{FF2B5EF4-FFF2-40B4-BE49-F238E27FC236}">
                <a16:creationId xmlns:a16="http://schemas.microsoft.com/office/drawing/2014/main" id="{5310B1BB-B154-7773-8E2B-0717E86F3B61}"/>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5FE987A6-0862-E0FF-E38D-D128E4A38302}"/>
              </a:ext>
            </a:extLst>
          </p:cNvPr>
          <p:cNvSpPr txBox="1">
            <a:spLocks noGrp="1"/>
          </p:cNvSpPr>
          <p:nvPr>
            <p:ph type="body" idx="1"/>
          </p:nvPr>
        </p:nvSpPr>
        <p:spPr>
          <a:xfrm>
            <a:off x="311700" y="1093955"/>
            <a:ext cx="6635396" cy="3580357"/>
          </a:xfrm>
          <a:prstGeom prst="rect">
            <a:avLst/>
          </a:prstGeom>
        </p:spPr>
        <p:txBody>
          <a:bodyPr spcFirstLastPara="1" wrap="square" lIns="91425" tIns="91425" rIns="91425" bIns="91425" anchor="t" anchorCtr="0">
            <a:noAutofit/>
          </a:bodyPr>
          <a:lstStyle/>
          <a:p>
            <a:pPr eaLnBrk="1" hangingPunct="1">
              <a:spcBef>
                <a:spcPts val="500"/>
              </a:spcBef>
              <a:spcAft>
                <a:spcPts val="500"/>
              </a:spcAft>
            </a:pPr>
            <a:r>
              <a:rPr lang="en-GB" altLang="en-US" sz="2400" dirty="0"/>
              <a:t>Differentiating instruction means creating multiple paths so that students of different abilities, interest or learning needs experience equally appropriate ways to absorb, use, develop and present concepts as a part of the daily learning process. </a:t>
            </a:r>
            <a:endParaRPr lang="en-GB" altLang="en-US" sz="3200" dirty="0"/>
          </a:p>
        </p:txBody>
      </p:sp>
      <p:sp>
        <p:nvSpPr>
          <p:cNvPr id="8" name="Google Shape;379;p39">
            <a:extLst>
              <a:ext uri="{FF2B5EF4-FFF2-40B4-BE49-F238E27FC236}">
                <a16:creationId xmlns:a16="http://schemas.microsoft.com/office/drawing/2014/main" id="{E89FDADB-AAF1-7F76-7236-1F1A9D2691C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C87EAE5A-9041-E0A2-5347-2A65E2200930}"/>
              </a:ext>
            </a:extLst>
          </p:cNvPr>
          <p:cNvPicPr>
            <a:picLocks noChangeAspect="1"/>
          </p:cNvPicPr>
          <p:nvPr/>
        </p:nvPicPr>
        <p:blipFill>
          <a:blip r:embed="rId3"/>
          <a:stretch>
            <a:fillRect/>
          </a:stretch>
        </p:blipFill>
        <p:spPr>
          <a:xfrm>
            <a:off x="6822345" y="779466"/>
            <a:ext cx="2009955" cy="3034484"/>
          </a:xfrm>
          <a:prstGeom prst="rect">
            <a:avLst/>
          </a:prstGeom>
        </p:spPr>
      </p:pic>
    </p:spTree>
    <p:extLst>
      <p:ext uri="{BB962C8B-B14F-4D97-AF65-F5344CB8AC3E}">
        <p14:creationId xmlns:p14="http://schemas.microsoft.com/office/powerpoint/2010/main" val="14207836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FCA408C4-FB5A-B848-3975-612490901BCF}"/>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79F9C9C2-1884-210C-199F-0FB6AB8BFEF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a:t>
            </a:r>
            <a:endParaRPr dirty="0"/>
          </a:p>
        </p:txBody>
      </p:sp>
      <p:sp>
        <p:nvSpPr>
          <p:cNvPr id="128" name="Google Shape;128;p19">
            <a:extLst>
              <a:ext uri="{FF2B5EF4-FFF2-40B4-BE49-F238E27FC236}">
                <a16:creationId xmlns:a16="http://schemas.microsoft.com/office/drawing/2014/main" id="{8F8E0120-23ED-282D-F33F-DEBCD943D6EC}"/>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5A7BF517-A727-4C45-0D58-4B6DAAB312F5}"/>
              </a:ext>
            </a:extLst>
          </p:cNvPr>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eaLnBrk="1" hangingPunct="1">
              <a:spcBef>
                <a:spcPts val="500"/>
              </a:spcBef>
              <a:spcAft>
                <a:spcPts val="500"/>
              </a:spcAft>
            </a:pPr>
            <a:r>
              <a:rPr lang="en-GB" altLang="en-US" sz="2400" dirty="0"/>
              <a:t>It allows students to take greater responsibility and ownership for their own learning, and provides opportunities for peer teaching and cooperative learning.</a:t>
            </a:r>
            <a:endParaRPr lang="en-GB" altLang="en-US" sz="3200" dirty="0"/>
          </a:p>
        </p:txBody>
      </p:sp>
      <p:sp>
        <p:nvSpPr>
          <p:cNvPr id="8" name="Google Shape;379;p39">
            <a:extLst>
              <a:ext uri="{FF2B5EF4-FFF2-40B4-BE49-F238E27FC236}">
                <a16:creationId xmlns:a16="http://schemas.microsoft.com/office/drawing/2014/main" id="{1947C8C6-22A8-A9D1-B114-78272520F9B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6012040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0F36CEAD-33C0-41A7-C33C-84929DC59825}"/>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4C9A93E2-B582-B383-CF4D-E7C9BAC7CFF4}"/>
              </a:ext>
            </a:extLst>
          </p:cNvPr>
          <p:cNvSpPr txBox="1">
            <a:spLocks noGrp="1"/>
          </p:cNvSpPr>
          <p:nvPr>
            <p:ph type="title"/>
          </p:nvPr>
        </p:nvSpPr>
        <p:spPr>
          <a:xfrm>
            <a:off x="311700" y="445025"/>
            <a:ext cx="8520600" cy="572700"/>
          </a:xfrm>
        </p:spPr>
        <p:txBody>
          <a:bodyPr spcFirstLastPara="1" wrap="square" lIns="91425" tIns="91425" rIns="91425" bIns="91425" anchor="ctr" anchorCtr="0">
            <a:normAutofit/>
          </a:bodyPr>
          <a:lstStyle/>
          <a:p>
            <a:pPr lvl="0">
              <a:lnSpc>
                <a:spcPct val="90000"/>
              </a:lnSpc>
            </a:pPr>
            <a:r>
              <a:rPr lang="en-IE" sz="2600"/>
              <a:t>Differentiated Instruction: 3 Characteristics</a:t>
            </a:r>
          </a:p>
        </p:txBody>
      </p:sp>
      <p:graphicFrame>
        <p:nvGraphicFramePr>
          <p:cNvPr id="133" name="Google Shape;131;p19">
            <a:extLst>
              <a:ext uri="{FF2B5EF4-FFF2-40B4-BE49-F238E27FC236}">
                <a16:creationId xmlns:a16="http://schemas.microsoft.com/office/drawing/2014/main" id="{3CAF53C2-CAAB-79AB-6911-BE76B7637616}"/>
              </a:ext>
            </a:extLst>
          </p:cNvPr>
          <p:cNvGraphicFramePr/>
          <p:nvPr>
            <p:extLst>
              <p:ext uri="{D42A27DB-BD31-4B8C-83A1-F6EECF244321}">
                <p14:modId xmlns:p14="http://schemas.microsoft.com/office/powerpoint/2010/main" val="3700043257"/>
              </p:ext>
            </p:extLst>
          </p:nvPr>
        </p:nvGraphicFramePr>
        <p:xfrm>
          <a:off x="311700" y="1208225"/>
          <a:ext cx="8520600"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1538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1DE77071-A799-D17C-B720-86C00F3A0209}"/>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F934E7C6-C0C3-EFDB-620E-3CE171537E1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 3 Characteristics</a:t>
            </a:r>
            <a:endParaRPr dirty="0"/>
          </a:p>
        </p:txBody>
      </p:sp>
      <p:sp>
        <p:nvSpPr>
          <p:cNvPr id="128" name="Google Shape;128;p19">
            <a:extLst>
              <a:ext uri="{FF2B5EF4-FFF2-40B4-BE49-F238E27FC236}">
                <a16:creationId xmlns:a16="http://schemas.microsoft.com/office/drawing/2014/main" id="{A60093B5-0638-6E2B-37B2-1C4424D01B02}"/>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F878E17B-D87E-E08B-3802-150F5DC58EA9}"/>
              </a:ext>
            </a:extLst>
          </p:cNvPr>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114300" indent="0">
              <a:buNone/>
              <a:defRPr/>
            </a:pPr>
            <a:r>
              <a:rPr lang="en-US" sz="2400" i="1" dirty="0"/>
              <a:t>1. Several elements and materials are used to support instructional content.</a:t>
            </a:r>
            <a:r>
              <a:rPr lang="en-US" sz="2400" dirty="0"/>
              <a:t> </a:t>
            </a:r>
          </a:p>
          <a:p>
            <a:pPr lvl="1">
              <a:defRPr/>
            </a:pPr>
            <a:r>
              <a:rPr lang="en-US" sz="2000" dirty="0">
                <a:ea typeface="+mn-ea"/>
                <a:cs typeface="+mn-cs"/>
              </a:rPr>
              <a:t>These include acts, concepts, generalizations or principles, attitudes, and skills. The variation seen in a differentiated classroom is most frequently in the manner in which students gain access to important learning. Access to the content is key. </a:t>
            </a:r>
            <a:endParaRPr lang="en-IE" sz="2000" dirty="0"/>
          </a:p>
        </p:txBody>
      </p:sp>
      <p:sp>
        <p:nvSpPr>
          <p:cNvPr id="8" name="Google Shape;379;p39">
            <a:extLst>
              <a:ext uri="{FF2B5EF4-FFF2-40B4-BE49-F238E27FC236}">
                <a16:creationId xmlns:a16="http://schemas.microsoft.com/office/drawing/2014/main" id="{3A63BA85-1831-6F1B-96F3-6081EA9BED3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3227131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6FBC12F7-579A-F1F8-DADD-EFB266C6E914}"/>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5AC388EC-09EA-1A4C-5CDB-FF9D7E6C18C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 3 Characteristics</a:t>
            </a:r>
            <a:endParaRPr dirty="0"/>
          </a:p>
        </p:txBody>
      </p:sp>
      <p:sp>
        <p:nvSpPr>
          <p:cNvPr id="128" name="Google Shape;128;p19">
            <a:extLst>
              <a:ext uri="{FF2B5EF4-FFF2-40B4-BE49-F238E27FC236}">
                <a16:creationId xmlns:a16="http://schemas.microsoft.com/office/drawing/2014/main" id="{00A22B68-66A9-9A80-C44F-EAD378F915E0}"/>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94795601-24DF-A87A-D88F-0C23DBA57C1F}"/>
              </a:ext>
            </a:extLst>
          </p:cNvPr>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a:defRPr/>
            </a:pPr>
            <a:r>
              <a:rPr lang="en-US" sz="2400" i="1" dirty="0"/>
              <a:t>2. Align tasks and objectives to learning goals. </a:t>
            </a:r>
          </a:p>
          <a:p>
            <a:pPr lvl="1">
              <a:defRPr/>
            </a:pPr>
            <a:r>
              <a:rPr lang="en-US" sz="1800" dirty="0">
                <a:ea typeface="+mn-ea"/>
                <a:cs typeface="+mn-cs"/>
              </a:rPr>
              <a:t>Designers of differentiated instruction view the alignment of tasks with instructional goals and objectives as essential. Goals are most frequently assessed by many state-level, high-stakes tests and frequently administered standardized measures. Objectives are frequently written in incremental steps resulting in a continuum of skills-building tasks. An objectives-driven menu makes it easier to find the next instructional step for learners entering at varying levels.</a:t>
            </a:r>
            <a:endParaRPr lang="en-IE" sz="1800" dirty="0"/>
          </a:p>
        </p:txBody>
      </p:sp>
      <p:sp>
        <p:nvSpPr>
          <p:cNvPr id="8" name="Google Shape;379;p39">
            <a:extLst>
              <a:ext uri="{FF2B5EF4-FFF2-40B4-BE49-F238E27FC236}">
                <a16:creationId xmlns:a16="http://schemas.microsoft.com/office/drawing/2014/main" id="{69A1C856-3DE4-B9FE-8C8C-14CF5BA7B9F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2768020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32F0C7DA-5B64-75AC-CF2E-9AA821182D11}"/>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A3BE3382-B25B-5E3D-7756-13FDE481C22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 3 Characteristics</a:t>
            </a:r>
            <a:endParaRPr dirty="0"/>
          </a:p>
        </p:txBody>
      </p:sp>
      <p:sp>
        <p:nvSpPr>
          <p:cNvPr id="128" name="Google Shape;128;p19">
            <a:extLst>
              <a:ext uri="{FF2B5EF4-FFF2-40B4-BE49-F238E27FC236}">
                <a16:creationId xmlns:a16="http://schemas.microsoft.com/office/drawing/2014/main" id="{4FD9F2BB-1208-6982-44F9-E2BD93AAE4B7}"/>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8C7F7BA4-26E2-B1A3-0EB3-56396A3DE7A1}"/>
              </a:ext>
            </a:extLst>
          </p:cNvPr>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a:defRPr/>
            </a:pPr>
            <a:r>
              <a:rPr lang="en-US" sz="2400" i="1" dirty="0"/>
              <a:t>3. Instruction is concept-focused and principle-driven.</a:t>
            </a:r>
            <a:r>
              <a:rPr lang="en-US" sz="2400" dirty="0"/>
              <a:t> </a:t>
            </a:r>
          </a:p>
          <a:p>
            <a:pPr lvl="1">
              <a:defRPr/>
            </a:pPr>
            <a:r>
              <a:rPr lang="en-US" sz="2000" dirty="0">
                <a:ea typeface="+mn-ea"/>
                <a:cs typeface="+mn-cs"/>
              </a:rPr>
              <a:t>The instructional concepts should be broad-based, not focused on minute details or unlimited facts. Teachers must focus on the concepts, principles and skills that students should learn. The content of instruction should address the same concepts with all students, but the degree of complexity should be adjusted to suit diverse learners.</a:t>
            </a:r>
            <a:endParaRPr lang="en-IE" sz="2000" dirty="0">
              <a:ea typeface="+mn-ea"/>
              <a:cs typeface="+mn-cs"/>
            </a:endParaRPr>
          </a:p>
        </p:txBody>
      </p:sp>
      <p:sp>
        <p:nvSpPr>
          <p:cNvPr id="8" name="Google Shape;379;p39">
            <a:extLst>
              <a:ext uri="{FF2B5EF4-FFF2-40B4-BE49-F238E27FC236}">
                <a16:creationId xmlns:a16="http://schemas.microsoft.com/office/drawing/2014/main" id="{85D68E8A-64E2-5748-C8A7-C12E297B3D59}"/>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2931728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0147B114-E3B7-E582-0C96-3D19099021C0}"/>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E22F8EE5-31D7-F4BC-3212-8C6ECECD2A90}"/>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 4 Approaches</a:t>
            </a:r>
            <a:endParaRPr dirty="0"/>
          </a:p>
        </p:txBody>
      </p:sp>
      <p:sp>
        <p:nvSpPr>
          <p:cNvPr id="128" name="Google Shape;128;p19">
            <a:extLst>
              <a:ext uri="{FF2B5EF4-FFF2-40B4-BE49-F238E27FC236}">
                <a16:creationId xmlns:a16="http://schemas.microsoft.com/office/drawing/2014/main" id="{81B01267-9315-CCE1-D0C8-EFC5AF91193B}"/>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0546C5F4-6652-EE9F-8650-93FAFFD0E06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graphicFrame>
        <p:nvGraphicFramePr>
          <p:cNvPr id="4" name="Google Shape;131;p19">
            <a:extLst>
              <a:ext uri="{FF2B5EF4-FFF2-40B4-BE49-F238E27FC236}">
                <a16:creationId xmlns:a16="http://schemas.microsoft.com/office/drawing/2014/main" id="{1175A341-1812-F883-EED4-B0B06648AD52}"/>
              </a:ext>
            </a:extLst>
          </p:cNvPr>
          <p:cNvGraphicFramePr/>
          <p:nvPr>
            <p:extLst>
              <p:ext uri="{D42A27DB-BD31-4B8C-83A1-F6EECF244321}">
                <p14:modId xmlns:p14="http://schemas.microsoft.com/office/powerpoint/2010/main" val="186073266"/>
              </p:ext>
            </p:extLst>
          </p:nvPr>
        </p:nvGraphicFramePr>
        <p:xfrm>
          <a:off x="311700" y="1208225"/>
          <a:ext cx="8520600"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42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GB" sz="2400" dirty="0"/>
              <a:t>Take the test here:</a:t>
            </a:r>
          </a:p>
          <a:p>
            <a:endParaRPr lang="en-GB" sz="2400" dirty="0"/>
          </a:p>
          <a:p>
            <a:endParaRPr lang="en-GB" sz="2400" dirty="0"/>
          </a:p>
          <a:p>
            <a:r>
              <a:rPr lang="en-GB" sz="2400" dirty="0">
                <a:hlinkClick r:id="rId3"/>
              </a:rPr>
              <a:t>https://vark-learn.com/the-vark-questionnaire/</a:t>
            </a:r>
            <a:endParaRPr lang="en-GB" sz="2400" dirty="0"/>
          </a:p>
          <a:p>
            <a:endParaRPr lang="en-GB" sz="2400" dirty="0"/>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 name="Rectangle: Rounded Corners 2">
            <a:extLst>
              <a:ext uri="{FF2B5EF4-FFF2-40B4-BE49-F238E27FC236}">
                <a16:creationId xmlns:a16="http://schemas.microsoft.com/office/drawing/2014/main" id="{BA7C9404-34E9-03EC-016F-3C39119AA687}"/>
              </a:ext>
            </a:extLst>
          </p:cNvPr>
          <p:cNvSpPr/>
          <p:nvPr/>
        </p:nvSpPr>
        <p:spPr>
          <a:xfrm>
            <a:off x="1118507" y="112466"/>
            <a:ext cx="6906986" cy="624767"/>
          </a:xfrm>
          <a:prstGeom prst="roundRect">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The VARK Model</a:t>
            </a:r>
            <a:endParaRPr lang="en-IE" sz="2400" b="1" dirty="0"/>
          </a:p>
        </p:txBody>
      </p:sp>
    </p:spTree>
    <p:extLst>
      <p:ext uri="{BB962C8B-B14F-4D97-AF65-F5344CB8AC3E}">
        <p14:creationId xmlns:p14="http://schemas.microsoft.com/office/powerpoint/2010/main" val="25480940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76A741F7-76E0-CBC5-4ED7-0E8715D6C4B0}"/>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03F8976A-0BB4-0559-2AE8-BAE28421C4F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 4 Approaches</a:t>
            </a:r>
            <a:endParaRPr dirty="0"/>
          </a:p>
        </p:txBody>
      </p:sp>
      <p:sp>
        <p:nvSpPr>
          <p:cNvPr id="128" name="Google Shape;128;p19">
            <a:extLst>
              <a:ext uri="{FF2B5EF4-FFF2-40B4-BE49-F238E27FC236}">
                <a16:creationId xmlns:a16="http://schemas.microsoft.com/office/drawing/2014/main" id="{49723D2B-A2FD-12BE-4B6F-97DDC99488BC}"/>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37E796BE-36C0-A688-FB43-928741E6738E}"/>
              </a:ext>
            </a:extLst>
          </p:cNvPr>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eaLnBrk="1" hangingPunct="1">
              <a:spcBef>
                <a:spcPts val="500"/>
              </a:spcBef>
              <a:spcAft>
                <a:spcPts val="500"/>
              </a:spcAft>
            </a:pPr>
            <a:r>
              <a:rPr lang="en-GB" altLang="en-US" sz="2000" b="1" dirty="0"/>
              <a:t>1. Differentiating the Content</a:t>
            </a:r>
          </a:p>
          <a:p>
            <a:pPr eaLnBrk="1" hangingPunct="1">
              <a:spcBef>
                <a:spcPts val="500"/>
              </a:spcBef>
              <a:spcAft>
                <a:spcPts val="500"/>
              </a:spcAft>
            </a:pPr>
            <a:r>
              <a:rPr lang="en-GB" altLang="en-US" sz="2000" dirty="0"/>
              <a:t>Differentiating content (or topic) requires that students are pre-tested so the teacher can identify the students who do not require direct instruction. </a:t>
            </a:r>
          </a:p>
          <a:p>
            <a:pPr eaLnBrk="1" hangingPunct="1">
              <a:spcBef>
                <a:spcPts val="500"/>
              </a:spcBef>
              <a:spcAft>
                <a:spcPts val="500"/>
              </a:spcAft>
            </a:pPr>
            <a:r>
              <a:rPr lang="en-GB" altLang="en-US" sz="2000" dirty="0"/>
              <a:t>Students demonstrating understanding of the concept can skip the instruction step and proceed to apply the concepts to the task of solving a problem.</a:t>
            </a:r>
          </a:p>
        </p:txBody>
      </p:sp>
      <p:sp>
        <p:nvSpPr>
          <p:cNvPr id="8" name="Google Shape;379;p39">
            <a:extLst>
              <a:ext uri="{FF2B5EF4-FFF2-40B4-BE49-F238E27FC236}">
                <a16:creationId xmlns:a16="http://schemas.microsoft.com/office/drawing/2014/main" id="{28A8A1A4-8C47-5064-7A8E-2CA3530F241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7483109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25D4C038-CF3E-623A-FEDE-573E2463F734}"/>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61B6D0DA-92AC-E636-ACCF-C3EC18CF875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 4 Approaches</a:t>
            </a:r>
            <a:endParaRPr dirty="0"/>
          </a:p>
        </p:txBody>
      </p:sp>
      <p:sp>
        <p:nvSpPr>
          <p:cNvPr id="128" name="Google Shape;128;p19">
            <a:extLst>
              <a:ext uri="{FF2B5EF4-FFF2-40B4-BE49-F238E27FC236}">
                <a16:creationId xmlns:a16="http://schemas.microsoft.com/office/drawing/2014/main" id="{85A47E3D-FA55-442E-49B0-2C6AF1BC50C2}"/>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1C6D21A1-0C04-97E9-8B75-445EAA427A98}"/>
              </a:ext>
            </a:extLst>
          </p:cNvPr>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eaLnBrk="1" hangingPunct="1">
              <a:spcBef>
                <a:spcPts val="500"/>
              </a:spcBef>
              <a:spcAft>
                <a:spcPts val="500"/>
              </a:spcAft>
            </a:pPr>
            <a:r>
              <a:rPr lang="en-GB" altLang="en-US" sz="2000" b="1" dirty="0"/>
              <a:t>2. Differentiating the Process</a:t>
            </a:r>
          </a:p>
          <a:p>
            <a:pPr eaLnBrk="1" hangingPunct="1">
              <a:spcBef>
                <a:spcPts val="500"/>
              </a:spcBef>
              <a:spcAft>
                <a:spcPts val="500"/>
              </a:spcAft>
            </a:pPr>
            <a:r>
              <a:rPr lang="en-GB" altLang="en-US" sz="2000" dirty="0"/>
              <a:t>Differentiating the processes (or activities) means varying learning activities or strategies to provide appropriate methods for students to explore the concepts. </a:t>
            </a:r>
          </a:p>
          <a:p>
            <a:pPr eaLnBrk="1" hangingPunct="1">
              <a:spcBef>
                <a:spcPts val="500"/>
              </a:spcBef>
              <a:spcAft>
                <a:spcPts val="500"/>
              </a:spcAft>
            </a:pPr>
            <a:r>
              <a:rPr lang="en-GB" altLang="en-US" sz="2000" dirty="0"/>
              <a:t>It is important to give students alternative paths to manipulate the ideas embedded within the concept.</a:t>
            </a:r>
          </a:p>
        </p:txBody>
      </p:sp>
      <p:sp>
        <p:nvSpPr>
          <p:cNvPr id="8" name="Google Shape;379;p39">
            <a:extLst>
              <a:ext uri="{FF2B5EF4-FFF2-40B4-BE49-F238E27FC236}">
                <a16:creationId xmlns:a16="http://schemas.microsoft.com/office/drawing/2014/main" id="{4BD7D951-7E4F-8257-5E4E-3530962542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41416751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A76BD8A4-AE2E-F87D-3F36-93E0E7B6B716}"/>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94DDDAED-9452-EE73-D036-F6B7EBEA15F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 4 Approaches</a:t>
            </a:r>
            <a:endParaRPr dirty="0"/>
          </a:p>
        </p:txBody>
      </p:sp>
      <p:sp>
        <p:nvSpPr>
          <p:cNvPr id="128" name="Google Shape;128;p19">
            <a:extLst>
              <a:ext uri="{FF2B5EF4-FFF2-40B4-BE49-F238E27FC236}">
                <a16:creationId xmlns:a16="http://schemas.microsoft.com/office/drawing/2014/main" id="{EB8B86F9-88B2-C6A4-7BB0-9727E3C633B5}"/>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F6042855-12D5-74FB-4EE2-1157621A5F03}"/>
              </a:ext>
            </a:extLst>
          </p:cNvPr>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eaLnBrk="1" hangingPunct="1">
              <a:spcBef>
                <a:spcPts val="500"/>
              </a:spcBef>
              <a:spcAft>
                <a:spcPts val="500"/>
              </a:spcAft>
            </a:pPr>
            <a:r>
              <a:rPr lang="en-GB" altLang="en-US" sz="2000" b="1" dirty="0"/>
              <a:t>2. Differentiating the Process</a:t>
            </a:r>
          </a:p>
          <a:p>
            <a:pPr eaLnBrk="1" hangingPunct="1">
              <a:spcBef>
                <a:spcPts val="500"/>
              </a:spcBef>
              <a:spcAft>
                <a:spcPts val="500"/>
              </a:spcAft>
            </a:pPr>
            <a:r>
              <a:rPr lang="en-GB" altLang="en-US" sz="2000" dirty="0"/>
              <a:t>Learners are expected to interact and work in groups. Teachers may have whole-class introductory discussions followed by work in groups.</a:t>
            </a:r>
          </a:p>
          <a:p>
            <a:pPr eaLnBrk="1" hangingPunct="1">
              <a:spcBef>
                <a:spcPts val="500"/>
              </a:spcBef>
              <a:spcAft>
                <a:spcPts val="500"/>
              </a:spcAft>
            </a:pPr>
            <a:r>
              <a:rPr lang="en-GB" altLang="en-US" sz="2000" dirty="0"/>
              <a:t>These groups must change members as for different evaluations and projects.</a:t>
            </a:r>
          </a:p>
        </p:txBody>
      </p:sp>
      <p:sp>
        <p:nvSpPr>
          <p:cNvPr id="8" name="Google Shape;379;p39">
            <a:extLst>
              <a:ext uri="{FF2B5EF4-FFF2-40B4-BE49-F238E27FC236}">
                <a16:creationId xmlns:a16="http://schemas.microsoft.com/office/drawing/2014/main" id="{927FF40D-EF47-31F1-B752-A06B5F4F03E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536334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F398A8AF-7942-3402-AAFA-A1F2885D8480}"/>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DD552C05-9B6F-B1BD-779D-5BF1EF19148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 4 Approaches</a:t>
            </a:r>
            <a:endParaRPr dirty="0"/>
          </a:p>
        </p:txBody>
      </p:sp>
      <p:sp>
        <p:nvSpPr>
          <p:cNvPr id="128" name="Google Shape;128;p19">
            <a:extLst>
              <a:ext uri="{FF2B5EF4-FFF2-40B4-BE49-F238E27FC236}">
                <a16:creationId xmlns:a16="http://schemas.microsoft.com/office/drawing/2014/main" id="{2D28CB61-52C2-6045-9C15-47B2AA313634}"/>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D4C68BB4-6C2E-B364-EDB5-15E984DA3831}"/>
              </a:ext>
            </a:extLst>
          </p:cNvPr>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eaLnBrk="1" hangingPunct="1">
              <a:spcBef>
                <a:spcPts val="500"/>
              </a:spcBef>
              <a:spcAft>
                <a:spcPts val="500"/>
              </a:spcAft>
            </a:pPr>
            <a:r>
              <a:rPr lang="en-GB" altLang="en-US" sz="2000" b="1" dirty="0"/>
              <a:t>3. Differentiating the Product</a:t>
            </a:r>
          </a:p>
          <a:p>
            <a:pPr eaLnBrk="1" hangingPunct="1">
              <a:spcBef>
                <a:spcPts val="500"/>
              </a:spcBef>
              <a:spcAft>
                <a:spcPts val="500"/>
              </a:spcAft>
            </a:pPr>
            <a:r>
              <a:rPr lang="en-GB" altLang="en-US" sz="2000" dirty="0"/>
              <a:t>Differentiating the product means varying the complexity of the product. Students do assignments to demonstrate mastery of the concepts. </a:t>
            </a:r>
          </a:p>
          <a:p>
            <a:pPr eaLnBrk="1" hangingPunct="1">
              <a:spcBef>
                <a:spcPts val="500"/>
              </a:spcBef>
              <a:spcAft>
                <a:spcPts val="500"/>
              </a:spcAft>
            </a:pPr>
            <a:r>
              <a:rPr lang="en-GB" altLang="en-US" sz="2000" dirty="0"/>
              <a:t>Weaker students may have reduced performance expectations, while advanced students may be asked to produce work that requires more complex or more advanced thinking. </a:t>
            </a:r>
          </a:p>
        </p:txBody>
      </p:sp>
      <p:sp>
        <p:nvSpPr>
          <p:cNvPr id="8" name="Google Shape;379;p39">
            <a:extLst>
              <a:ext uri="{FF2B5EF4-FFF2-40B4-BE49-F238E27FC236}">
                <a16:creationId xmlns:a16="http://schemas.microsoft.com/office/drawing/2014/main" id="{DDFF40EF-BED6-E2D5-00F6-72250A4D5498}"/>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35270685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7E7ED390-463C-BFDB-2BDE-DDB2393D690C}"/>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4CB8C6FA-D4B7-EBE6-E51F-B2E3BD026B6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 4 Approaches</a:t>
            </a:r>
            <a:endParaRPr dirty="0"/>
          </a:p>
        </p:txBody>
      </p:sp>
      <p:sp>
        <p:nvSpPr>
          <p:cNvPr id="128" name="Google Shape;128;p19">
            <a:extLst>
              <a:ext uri="{FF2B5EF4-FFF2-40B4-BE49-F238E27FC236}">
                <a16:creationId xmlns:a16="http://schemas.microsoft.com/office/drawing/2014/main" id="{662CF0B3-FEB4-88C8-2CB6-41AF0F91A07A}"/>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3FDE3B6F-E9AF-95A3-07E3-E2838FAEE345}"/>
              </a:ext>
            </a:extLst>
          </p:cNvPr>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eaLnBrk="1" hangingPunct="1">
              <a:spcBef>
                <a:spcPts val="500"/>
              </a:spcBef>
              <a:spcAft>
                <a:spcPts val="500"/>
              </a:spcAft>
            </a:pPr>
            <a:r>
              <a:rPr lang="en-GB" altLang="en-US" sz="2000" b="1" dirty="0"/>
              <a:t>3. Differentiating the Product</a:t>
            </a:r>
          </a:p>
          <a:p>
            <a:pPr eaLnBrk="1" hangingPunct="1">
              <a:spcBef>
                <a:spcPts val="500"/>
              </a:spcBef>
              <a:spcAft>
                <a:spcPts val="500"/>
              </a:spcAft>
            </a:pPr>
            <a:r>
              <a:rPr lang="en-IE" altLang="en-US" sz="2000" dirty="0"/>
              <a:t>Items to which students respond may be differentiated so that different students can demonstrate or express their knowledge and understanding in different ways. </a:t>
            </a:r>
          </a:p>
          <a:p>
            <a:pPr eaLnBrk="1" hangingPunct="1">
              <a:spcBef>
                <a:spcPts val="500"/>
              </a:spcBef>
              <a:spcAft>
                <a:spcPts val="500"/>
              </a:spcAft>
            </a:pPr>
            <a:r>
              <a:rPr lang="en-IE" altLang="en-US" sz="2000" dirty="0"/>
              <a:t>A well-designed student product allows varied means of expression and alternative procedures and offers varying degrees of difficulty, types of evaluation, and scoring. </a:t>
            </a:r>
          </a:p>
        </p:txBody>
      </p:sp>
      <p:sp>
        <p:nvSpPr>
          <p:cNvPr id="8" name="Google Shape;379;p39">
            <a:extLst>
              <a:ext uri="{FF2B5EF4-FFF2-40B4-BE49-F238E27FC236}">
                <a16:creationId xmlns:a16="http://schemas.microsoft.com/office/drawing/2014/main" id="{F8CD46E4-BBD3-8042-A20B-A2E7B97C586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3489740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73CD9C9B-8648-34D4-580C-BC7BFA9E65B6}"/>
            </a:ext>
          </a:extLst>
        </p:cNvPr>
        <p:cNvGrpSpPr/>
        <p:nvPr/>
      </p:nvGrpSpPr>
      <p:grpSpPr>
        <a:xfrm>
          <a:off x="0" y="0"/>
          <a:ext cx="0" cy="0"/>
          <a:chOff x="0" y="0"/>
          <a:chExt cx="0" cy="0"/>
        </a:xfrm>
      </p:grpSpPr>
      <p:sp>
        <p:nvSpPr>
          <p:cNvPr id="127" name="Google Shape;127;p19">
            <a:extLst>
              <a:ext uri="{FF2B5EF4-FFF2-40B4-BE49-F238E27FC236}">
                <a16:creationId xmlns:a16="http://schemas.microsoft.com/office/drawing/2014/main" id="{32CF56A2-C732-9FBE-A954-967D1D90D10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Differentiated Instruction: 4 Approaches</a:t>
            </a:r>
            <a:endParaRPr dirty="0"/>
          </a:p>
        </p:txBody>
      </p:sp>
      <p:sp>
        <p:nvSpPr>
          <p:cNvPr id="128" name="Google Shape;128;p19">
            <a:extLst>
              <a:ext uri="{FF2B5EF4-FFF2-40B4-BE49-F238E27FC236}">
                <a16:creationId xmlns:a16="http://schemas.microsoft.com/office/drawing/2014/main" id="{E41F46F9-1E8E-FE95-E31E-9515F5E8EF3A}"/>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a:extLst>
              <a:ext uri="{FF2B5EF4-FFF2-40B4-BE49-F238E27FC236}">
                <a16:creationId xmlns:a16="http://schemas.microsoft.com/office/drawing/2014/main" id="{693E0B00-5F7F-095F-FB59-E83A8B8D1BD8}"/>
              </a:ext>
            </a:extLst>
          </p:cNvPr>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eaLnBrk="1" hangingPunct="1">
              <a:spcBef>
                <a:spcPts val="500"/>
              </a:spcBef>
              <a:spcAft>
                <a:spcPts val="500"/>
              </a:spcAft>
            </a:pPr>
            <a:r>
              <a:rPr lang="en-GB" altLang="en-US" sz="2000" b="1" dirty="0"/>
              <a:t>4. Differentiating the Environment</a:t>
            </a:r>
          </a:p>
          <a:p>
            <a:pPr eaLnBrk="1" hangingPunct="1">
              <a:spcBef>
                <a:spcPts val="500"/>
              </a:spcBef>
              <a:spcAft>
                <a:spcPts val="500"/>
              </a:spcAft>
            </a:pPr>
            <a:r>
              <a:rPr lang="en-GB" altLang="en-US" sz="2000" dirty="0"/>
              <a:t>Through Accommodating Individual Learning Preferences.</a:t>
            </a:r>
          </a:p>
          <a:p>
            <a:pPr eaLnBrk="1" hangingPunct="1">
              <a:spcBef>
                <a:spcPts val="500"/>
              </a:spcBef>
              <a:spcAft>
                <a:spcPts val="500"/>
              </a:spcAft>
            </a:pPr>
            <a:r>
              <a:rPr lang="en-GB" altLang="en-US" sz="2000" dirty="0"/>
              <a:t>There has been a great deal of work on learning styles over the last 2 decades. </a:t>
            </a:r>
          </a:p>
        </p:txBody>
      </p:sp>
      <p:sp>
        <p:nvSpPr>
          <p:cNvPr id="8" name="Google Shape;379;p39">
            <a:extLst>
              <a:ext uri="{FF2B5EF4-FFF2-40B4-BE49-F238E27FC236}">
                <a16:creationId xmlns:a16="http://schemas.microsoft.com/office/drawing/2014/main" id="{AC7E9458-3BC5-9EBC-87A6-1A456A37BDEB}"/>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2528835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5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DD1A665-6731-6594-F149-19BC397AE3A5}"/>
              </a:ext>
            </a:extLst>
          </p:cNvPr>
          <p:cNvSpPr/>
          <p:nvPr/>
        </p:nvSpPr>
        <p:spPr>
          <a:xfrm>
            <a:off x="1118507" y="1859318"/>
            <a:ext cx="6906986" cy="62476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History of Learning Styles</a:t>
            </a:r>
            <a:endParaRPr lang="en-IE" sz="2800" b="1" dirty="0"/>
          </a:p>
        </p:txBody>
      </p:sp>
    </p:spTree>
    <p:extLst>
      <p:ext uri="{BB962C8B-B14F-4D97-AF65-F5344CB8AC3E}">
        <p14:creationId xmlns:p14="http://schemas.microsoft.com/office/powerpoint/2010/main" val="112104150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2776</Words>
  <Application>Microsoft Office PowerPoint</Application>
  <PresentationFormat>On-screen Show (16:9)</PresentationFormat>
  <Paragraphs>471</Paragraphs>
  <Slides>86</Slides>
  <Notes>86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4" baseType="lpstr">
      <vt:lpstr>Algerian</vt:lpstr>
      <vt:lpstr>Arial</vt:lpstr>
      <vt:lpstr>Helvetica</vt:lpstr>
      <vt:lpstr>Roboto</vt:lpstr>
      <vt:lpstr>Times New Roman</vt:lpstr>
      <vt:lpstr>Verdana</vt:lpstr>
      <vt:lpstr>Simple Light</vt:lpstr>
      <vt:lpstr>Bitmap Image</vt:lpstr>
      <vt:lpstr>PowerPoint Presentation</vt:lpstr>
      <vt:lpstr>Learning Styles</vt:lpstr>
      <vt:lpstr>Learning Styles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Styles</vt:lpstr>
      <vt:lpstr>Learning Styles</vt:lpstr>
      <vt:lpstr>Learning Styles</vt:lpstr>
      <vt:lpstr>Learning Styles</vt:lpstr>
      <vt:lpstr>Learning Styles</vt:lpstr>
      <vt:lpstr>Learning Styles</vt:lpstr>
      <vt:lpstr>Learning Styles</vt:lpstr>
      <vt:lpstr>PowerPoint Presentation</vt:lpstr>
      <vt:lpstr>PowerPoint Presentation</vt:lpstr>
      <vt:lpstr>PowerPoint Presentation</vt:lpstr>
      <vt:lpstr>PowerPoint Presentation</vt:lpstr>
      <vt:lpstr>Learning Styles</vt:lpstr>
      <vt:lpstr>Learning Styles</vt:lpstr>
      <vt:lpstr>Learning Styles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Styles</vt:lpstr>
      <vt:lpstr>PowerPoint Presentation</vt:lpstr>
      <vt:lpstr>Howard Gardner</vt:lpstr>
      <vt:lpstr>Multiple Intelligences</vt:lpstr>
      <vt:lpstr>Multiple Intelligences</vt:lpstr>
      <vt:lpstr>Multiple Intelligences</vt:lpstr>
      <vt:lpstr>Multiple Intelligences</vt:lpstr>
      <vt:lpstr>PowerPoint Presentation</vt:lpstr>
      <vt:lpstr>PowerPoint Presentation</vt:lpstr>
      <vt:lpstr>Multiple Intelligences</vt:lpstr>
      <vt:lpstr>Multiple Intelligences</vt:lpstr>
      <vt:lpstr>Multiple Intelligences</vt:lpstr>
      <vt:lpstr>Multiple Intelligences</vt:lpstr>
      <vt:lpstr>Multiple Intelligences</vt:lpstr>
      <vt:lpstr>Multiple Intelligences</vt:lpstr>
      <vt:lpstr>Multiple Intelligences</vt:lpstr>
      <vt:lpstr>Multiple Intelligences</vt:lpstr>
      <vt:lpstr>PowerPoint Presentation</vt:lpstr>
      <vt:lpstr>PowerPoint Presentation</vt:lpstr>
      <vt:lpstr>Differentiated Instruction</vt:lpstr>
      <vt:lpstr>Differentiated Instruction</vt:lpstr>
      <vt:lpstr>Differentiated Instruction</vt:lpstr>
      <vt:lpstr>Differentiated Instruction</vt:lpstr>
      <vt:lpstr>Differentiated Instruction: 3 Characteristics</vt:lpstr>
      <vt:lpstr>Differentiated Instruction: 3 Characteristics</vt:lpstr>
      <vt:lpstr>Differentiated Instruction: 3 Characteristics</vt:lpstr>
      <vt:lpstr>Differentiated Instruction: 3 Characteristics</vt:lpstr>
      <vt:lpstr>Differentiated Instruction: 4 Approaches</vt:lpstr>
      <vt:lpstr>Differentiated Instruction: 4 Approaches</vt:lpstr>
      <vt:lpstr>Differentiated Instruction: 4 Approaches</vt:lpstr>
      <vt:lpstr>Differentiated Instruction: 4 Approaches</vt:lpstr>
      <vt:lpstr>Differentiated Instruction: 4 Approaches</vt:lpstr>
      <vt:lpstr>Differentiated Instruction: 4 Approaches</vt:lpstr>
      <vt:lpstr>Differentiated Instruction: 4 Approaches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Blended Learning</dc:title>
  <dc:creator>Damian Gordon</dc:creator>
  <cp:lastModifiedBy>Damian Gordon</cp:lastModifiedBy>
  <cp:revision>68</cp:revision>
  <dcterms:modified xsi:type="dcterms:W3CDTF">2025-03-30T22:48:52Z</dcterms:modified>
</cp:coreProperties>
</file>