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417" r:id="rId3"/>
    <p:sldId id="419" r:id="rId4"/>
    <p:sldId id="421" r:id="rId5"/>
    <p:sldId id="422" r:id="rId6"/>
    <p:sldId id="425" r:id="rId7"/>
    <p:sldId id="426" r:id="rId8"/>
    <p:sldId id="423" r:id="rId9"/>
    <p:sldId id="427" r:id="rId10"/>
    <p:sldId id="428" r:id="rId11"/>
    <p:sldId id="424" r:id="rId12"/>
    <p:sldId id="429" r:id="rId13"/>
    <p:sldId id="430" r:id="rId14"/>
  </p:sldIdLst>
  <p:sldSz cx="9144000" cy="6858000" type="screen4x3"/>
  <p:notesSz cx="7099300" cy="10234613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C4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E54CC-EFC5-4A61-A067-4DE54C524827}" v="16" dt="2025-03-15T22:35:18.468"/>
    <p1510:client id="{207778BA-9B2F-462E-B22F-0836E8C436B7}" v="310" dt="2025-03-15T21:37:15.3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>
      <p:cViewPr varScale="1">
        <p:scale>
          <a:sx n="56" d="100"/>
          <a:sy n="56" d="100"/>
        </p:scale>
        <p:origin x="93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207778BA-9B2F-462E-B22F-0836E8C436B7}"/>
    <pc:docChg chg="custSel addSld delSld modSld sldOrd">
      <pc:chgData name="Damian Gordon" userId="796278f3-970d-4a3b-8137-dc597a054133" providerId="ADAL" clId="{207778BA-9B2F-462E-B22F-0836E8C436B7}" dt="2025-03-15T21:37:32.149" v="651" actId="207"/>
      <pc:docMkLst>
        <pc:docMk/>
      </pc:docMkLst>
      <pc:sldChg chg="modSp mod">
        <pc:chgData name="Damian Gordon" userId="796278f3-970d-4a3b-8137-dc597a054133" providerId="ADAL" clId="{207778BA-9B2F-462E-B22F-0836E8C436B7}" dt="2025-03-15T20:58:14.132" v="63" actId="20577"/>
        <pc:sldMkLst>
          <pc:docMk/>
          <pc:sldMk cId="0" sldId="256"/>
        </pc:sldMkLst>
        <pc:spChg chg="mod">
          <ac:chgData name="Damian Gordon" userId="796278f3-970d-4a3b-8137-dc597a054133" providerId="ADAL" clId="{207778BA-9B2F-462E-B22F-0836E8C436B7}" dt="2025-03-15T20:58:14.132" v="63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864733632" sldId="36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670903627" sldId="368"/>
        </pc:sldMkLst>
      </pc:sldChg>
      <pc:sldChg chg="modSp mod">
        <pc:chgData name="Damian Gordon" userId="796278f3-970d-4a3b-8137-dc597a054133" providerId="ADAL" clId="{207778BA-9B2F-462E-B22F-0836E8C436B7}" dt="2025-03-15T21:02:30.704" v="115" actId="20577"/>
        <pc:sldMkLst>
          <pc:docMk/>
          <pc:sldMk cId="1255086202" sldId="406"/>
        </pc:sldMkLst>
        <pc:spChg chg="mod">
          <ac:chgData name="Damian Gordon" userId="796278f3-970d-4a3b-8137-dc597a054133" providerId="ADAL" clId="{207778BA-9B2F-462E-B22F-0836E8C436B7}" dt="2025-03-15T20:58:23.300" v="70" actId="20577"/>
          <ac:spMkLst>
            <pc:docMk/>
            <pc:sldMk cId="1255086202" sldId="406"/>
            <ac:spMk id="2" creationId="{00000000-0000-0000-0000-000000000000}"/>
          </ac:spMkLst>
        </pc:spChg>
        <pc:spChg chg="mod">
          <ac:chgData name="Damian Gordon" userId="796278f3-970d-4a3b-8137-dc597a054133" providerId="ADAL" clId="{207778BA-9B2F-462E-B22F-0836E8C436B7}" dt="2025-03-15T21:02:30.704" v="115" actId="20577"/>
          <ac:spMkLst>
            <pc:docMk/>
            <pc:sldMk cId="1255086202" sldId="406"/>
            <ac:spMk id="3" creationId="{00000000-0000-0000-0000-000000000000}"/>
          </ac:spMkLst>
        </pc:spChg>
      </pc:sldChg>
      <pc:sldChg chg="modSp add mod">
        <pc:chgData name="Damian Gordon" userId="796278f3-970d-4a3b-8137-dc597a054133" providerId="ADAL" clId="{207778BA-9B2F-462E-B22F-0836E8C436B7}" dt="2025-03-15T20:59:24.149" v="97" actId="403"/>
        <pc:sldMkLst>
          <pc:docMk/>
          <pc:sldMk cId="940541464" sldId="407"/>
        </pc:sldMkLst>
        <pc:spChg chg="mod">
          <ac:chgData name="Damian Gordon" userId="796278f3-970d-4a3b-8137-dc597a054133" providerId="ADAL" clId="{207778BA-9B2F-462E-B22F-0836E8C436B7}" dt="2025-03-15T20:59:24.149" v="97" actId="403"/>
          <ac:spMkLst>
            <pc:docMk/>
            <pc:sldMk cId="940541464" sldId="407"/>
            <ac:spMk id="3" creationId="{3D77E78F-35A0-CB19-789B-E3AE93C0219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89290422" sldId="40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363104172" sldId="408"/>
        </pc:sldMkLst>
      </pc:sldChg>
      <pc:sldChg chg="add">
        <pc:chgData name="Damian Gordon" userId="796278f3-970d-4a3b-8137-dc597a054133" providerId="ADAL" clId="{207778BA-9B2F-462E-B22F-0836E8C436B7}" dt="2025-03-15T21:01:26.895" v="98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53167268" sldId="409"/>
        </pc:sldMkLst>
      </pc:sldChg>
      <pc:sldChg chg="modSp add mod">
        <pc:chgData name="Damian Gordon" userId="796278f3-970d-4a3b-8137-dc597a054133" providerId="ADAL" clId="{207778BA-9B2F-462E-B22F-0836E8C436B7}" dt="2025-03-15T21:07:19.735" v="136" actId="114"/>
        <pc:sldMkLst>
          <pc:docMk/>
          <pc:sldMk cId="857993844" sldId="409"/>
        </pc:sldMkLst>
        <pc:spChg chg="mod">
          <ac:chgData name="Damian Gordon" userId="796278f3-970d-4a3b-8137-dc597a054133" providerId="ADAL" clId="{207778BA-9B2F-462E-B22F-0836E8C436B7}" dt="2025-03-15T21:07:19.735" v="136" actId="114"/>
          <ac:spMkLst>
            <pc:docMk/>
            <pc:sldMk cId="857993844" sldId="409"/>
            <ac:spMk id="3" creationId="{0413549E-31DF-D475-EB4E-B8F3828354D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957988607" sldId="410"/>
        </pc:sldMkLst>
      </pc:sldChg>
      <pc:sldChg chg="addSp modSp new mod">
        <pc:chgData name="Damian Gordon" userId="796278f3-970d-4a3b-8137-dc597a054133" providerId="ADAL" clId="{207778BA-9B2F-462E-B22F-0836E8C436B7}" dt="2025-03-15T21:02:58.582" v="118"/>
        <pc:sldMkLst>
          <pc:docMk/>
          <pc:sldMk cId="3784598663" sldId="410"/>
        </pc:sldMkLst>
        <pc:spChg chg="add mod">
          <ac:chgData name="Damian Gordon" userId="796278f3-970d-4a3b-8137-dc597a054133" providerId="ADAL" clId="{207778BA-9B2F-462E-B22F-0836E8C436B7}" dt="2025-03-15T21:02:58.582" v="118"/>
          <ac:spMkLst>
            <pc:docMk/>
            <pc:sldMk cId="3784598663" sldId="410"/>
            <ac:spMk id="3" creationId="{02058B85-ACAA-F3E6-78BE-966D1B0C497C}"/>
          </ac:spMkLst>
        </pc:spChg>
        <pc:spChg chg="add mod">
          <ac:chgData name="Damian Gordon" userId="796278f3-970d-4a3b-8137-dc597a054133" providerId="ADAL" clId="{207778BA-9B2F-462E-B22F-0836E8C436B7}" dt="2025-03-15T21:02:49.384" v="117"/>
          <ac:spMkLst>
            <pc:docMk/>
            <pc:sldMk cId="3784598663" sldId="410"/>
            <ac:spMk id="4" creationId="{EBBDAE7A-63E0-6199-046E-6A231D2F7BD1}"/>
          </ac:spMkLst>
        </pc:spChg>
        <pc:picChg chg="add mod">
          <ac:chgData name="Damian Gordon" userId="796278f3-970d-4a3b-8137-dc597a054133" providerId="ADAL" clId="{207778BA-9B2F-462E-B22F-0836E8C436B7}" dt="2025-03-15T21:02:49.384" v="117"/>
          <ac:picMkLst>
            <pc:docMk/>
            <pc:sldMk cId="3784598663" sldId="410"/>
            <ac:picMk id="2" creationId="{E0186049-0840-9F75-9687-EBCB050A3E93}"/>
          </ac:picMkLst>
        </pc:pic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7241436" sldId="411"/>
        </pc:sldMkLst>
      </pc:sldChg>
      <pc:sldChg chg="modSp add mod ord">
        <pc:chgData name="Damian Gordon" userId="796278f3-970d-4a3b-8137-dc597a054133" providerId="ADAL" clId="{207778BA-9B2F-462E-B22F-0836E8C436B7}" dt="2025-03-15T21:04:10.742" v="135" actId="20577"/>
        <pc:sldMkLst>
          <pc:docMk/>
          <pc:sldMk cId="1750646206" sldId="411"/>
        </pc:sldMkLst>
        <pc:spChg chg="mod">
          <ac:chgData name="Damian Gordon" userId="796278f3-970d-4a3b-8137-dc597a054133" providerId="ADAL" clId="{207778BA-9B2F-462E-B22F-0836E8C436B7}" dt="2025-03-15T21:04:10.742" v="135" actId="20577"/>
          <ac:spMkLst>
            <pc:docMk/>
            <pc:sldMk cId="1750646206" sldId="411"/>
            <ac:spMk id="3" creationId="{B13FA53B-D4CB-60A6-2528-8154A429396E}"/>
          </ac:spMkLst>
        </pc:spChg>
      </pc:sldChg>
      <pc:sldChg chg="modSp add mod">
        <pc:chgData name="Damian Gordon" userId="796278f3-970d-4a3b-8137-dc597a054133" providerId="ADAL" clId="{207778BA-9B2F-462E-B22F-0836E8C436B7}" dt="2025-03-15T21:08:18.658" v="146" actId="20577"/>
        <pc:sldMkLst>
          <pc:docMk/>
          <pc:sldMk cId="3646155895" sldId="412"/>
        </pc:sldMkLst>
        <pc:spChg chg="mod">
          <ac:chgData name="Damian Gordon" userId="796278f3-970d-4a3b-8137-dc597a054133" providerId="ADAL" clId="{207778BA-9B2F-462E-B22F-0836E8C436B7}" dt="2025-03-15T21:08:18.658" v="146" actId="20577"/>
          <ac:spMkLst>
            <pc:docMk/>
            <pc:sldMk cId="3646155895" sldId="412"/>
            <ac:spMk id="3" creationId="{9F8A5D94-7F2D-546B-3962-3DD2325D15DF}"/>
          </ac:spMkLst>
        </pc:spChg>
      </pc:sldChg>
      <pc:sldChg chg="modSp add mod">
        <pc:chgData name="Damian Gordon" userId="796278f3-970d-4a3b-8137-dc597a054133" providerId="ADAL" clId="{207778BA-9B2F-462E-B22F-0836E8C436B7}" dt="2025-03-15T21:04:04.519" v="132" actId="27636"/>
        <pc:sldMkLst>
          <pc:docMk/>
          <pc:sldMk cId="1918067721" sldId="413"/>
        </pc:sldMkLst>
        <pc:spChg chg="mod">
          <ac:chgData name="Damian Gordon" userId="796278f3-970d-4a3b-8137-dc597a054133" providerId="ADAL" clId="{207778BA-9B2F-462E-B22F-0836E8C436B7}" dt="2025-03-15T21:04:04.519" v="132" actId="27636"/>
          <ac:spMkLst>
            <pc:docMk/>
            <pc:sldMk cId="1918067721" sldId="413"/>
            <ac:spMk id="3" creationId="{84A359E1-5109-A706-95BE-D24D61613641}"/>
          </ac:spMkLst>
        </pc:spChg>
      </pc:sldChg>
      <pc:sldChg chg="modSp add mod">
        <pc:chgData name="Damian Gordon" userId="796278f3-970d-4a3b-8137-dc597a054133" providerId="ADAL" clId="{207778BA-9B2F-462E-B22F-0836E8C436B7}" dt="2025-03-15T21:08:05.663" v="141" actId="20577"/>
        <pc:sldMkLst>
          <pc:docMk/>
          <pc:sldMk cId="173073256" sldId="414"/>
        </pc:sldMkLst>
        <pc:spChg chg="mod">
          <ac:chgData name="Damian Gordon" userId="796278f3-970d-4a3b-8137-dc597a054133" providerId="ADAL" clId="{207778BA-9B2F-462E-B22F-0836E8C436B7}" dt="2025-03-15T21:08:05.663" v="141" actId="20577"/>
          <ac:spMkLst>
            <pc:docMk/>
            <pc:sldMk cId="173073256" sldId="414"/>
            <ac:spMk id="3" creationId="{D31A9233-5A83-79BE-4130-4F4A4BFDA956}"/>
          </ac:spMkLst>
        </pc:spChg>
      </pc:sldChg>
      <pc:sldChg chg="addSp delSp modSp add mod chgLayout">
        <pc:chgData name="Damian Gordon" userId="796278f3-970d-4a3b-8137-dc597a054133" providerId="ADAL" clId="{207778BA-9B2F-462E-B22F-0836E8C436B7}" dt="2025-03-15T21:10:19.617" v="233" actId="1076"/>
        <pc:sldMkLst>
          <pc:docMk/>
          <pc:sldMk cId="842556340" sldId="415"/>
        </pc:sldMkLst>
        <pc:spChg chg="mod ord">
          <ac:chgData name="Damian Gordon" userId="796278f3-970d-4a3b-8137-dc597a054133" providerId="ADAL" clId="{207778BA-9B2F-462E-B22F-0836E8C436B7}" dt="2025-03-15T21:09:43.904" v="153" actId="700"/>
          <ac:spMkLst>
            <pc:docMk/>
            <pc:sldMk cId="842556340" sldId="415"/>
            <ac:spMk id="2" creationId="{3269E8E9-76FD-15D0-2BCA-4BE3C5B563C6}"/>
          </ac:spMkLst>
        </pc:spChg>
        <pc:spChg chg="del">
          <ac:chgData name="Damian Gordon" userId="796278f3-970d-4a3b-8137-dc597a054133" providerId="ADAL" clId="{207778BA-9B2F-462E-B22F-0836E8C436B7}" dt="2025-03-15T21:09:23.035" v="148" actId="478"/>
          <ac:spMkLst>
            <pc:docMk/>
            <pc:sldMk cId="842556340" sldId="415"/>
            <ac:spMk id="3" creationId="{AE4272BA-CE73-7D6C-85AB-578169724626}"/>
          </ac:spMkLst>
        </pc:spChg>
        <pc:spChg chg="add del mod">
          <ac:chgData name="Damian Gordon" userId="796278f3-970d-4a3b-8137-dc597a054133" providerId="ADAL" clId="{207778BA-9B2F-462E-B22F-0836E8C436B7}" dt="2025-03-15T21:09:25.446" v="149" actId="478"/>
          <ac:spMkLst>
            <pc:docMk/>
            <pc:sldMk cId="842556340" sldId="415"/>
            <ac:spMk id="5" creationId="{9564261D-B7A5-D623-3531-3D4B55DE092D}"/>
          </ac:spMkLst>
        </pc:spChg>
        <pc:spChg chg="add mod ord">
          <ac:chgData name="Damian Gordon" userId="796278f3-970d-4a3b-8137-dc597a054133" providerId="ADAL" clId="{207778BA-9B2F-462E-B22F-0836E8C436B7}" dt="2025-03-15T21:10:11.545" v="231" actId="404"/>
          <ac:spMkLst>
            <pc:docMk/>
            <pc:sldMk cId="842556340" sldId="415"/>
            <ac:spMk id="8" creationId="{40F876EC-CBDD-2F8F-BB3F-F77AE36EC8DF}"/>
          </ac:spMkLst>
        </pc:spChg>
        <pc:picChg chg="add mod">
          <ac:chgData name="Damian Gordon" userId="796278f3-970d-4a3b-8137-dc597a054133" providerId="ADAL" clId="{207778BA-9B2F-462E-B22F-0836E8C436B7}" dt="2025-03-15T21:10:19.617" v="233" actId="1076"/>
          <ac:picMkLst>
            <pc:docMk/>
            <pc:sldMk cId="842556340" sldId="415"/>
            <ac:picMk id="7" creationId="{3C617CAC-363A-B46C-DAD1-C37461E6A1F3}"/>
          </ac:picMkLst>
        </pc:picChg>
      </pc:sldChg>
      <pc:sldChg chg="modSp add mod">
        <pc:chgData name="Damian Gordon" userId="796278f3-970d-4a3b-8137-dc597a054133" providerId="ADAL" clId="{207778BA-9B2F-462E-B22F-0836E8C436B7}" dt="2025-03-15T21:11:02.506" v="238" actId="27636"/>
        <pc:sldMkLst>
          <pc:docMk/>
          <pc:sldMk cId="2046202192" sldId="416"/>
        </pc:sldMkLst>
        <pc:spChg chg="mod">
          <ac:chgData name="Damian Gordon" userId="796278f3-970d-4a3b-8137-dc597a054133" providerId="ADAL" clId="{207778BA-9B2F-462E-B22F-0836E8C436B7}" dt="2025-03-15T21:11:02.506" v="238" actId="27636"/>
          <ac:spMkLst>
            <pc:docMk/>
            <pc:sldMk cId="2046202192" sldId="416"/>
            <ac:spMk id="3" creationId="{944B1017-59CB-579D-5981-FDE2B3E9690C}"/>
          </ac:spMkLst>
        </pc:spChg>
      </pc:sldChg>
      <pc:sldChg chg="addSp modSp new mod ord">
        <pc:chgData name="Damian Gordon" userId="796278f3-970d-4a3b-8137-dc597a054133" providerId="ADAL" clId="{207778BA-9B2F-462E-B22F-0836E8C436B7}" dt="2025-03-15T21:12:55.670" v="245"/>
        <pc:sldMkLst>
          <pc:docMk/>
          <pc:sldMk cId="2197511528" sldId="417"/>
        </pc:sldMkLst>
        <pc:spChg chg="add mod">
          <ac:chgData name="Damian Gordon" userId="796278f3-970d-4a3b-8137-dc597a054133" providerId="ADAL" clId="{207778BA-9B2F-462E-B22F-0836E8C436B7}" dt="2025-03-15T21:12:33.420" v="242"/>
          <ac:spMkLst>
            <pc:docMk/>
            <pc:sldMk cId="2197511528" sldId="417"/>
            <ac:spMk id="4" creationId="{C0356BB0-F0C2-50BC-6DC8-0E9DC749631A}"/>
          </ac:spMkLst>
        </pc:spChg>
        <pc:picChg chg="add mod">
          <ac:chgData name="Damian Gordon" userId="796278f3-970d-4a3b-8137-dc597a054133" providerId="ADAL" clId="{207778BA-9B2F-462E-B22F-0836E8C436B7}" dt="2025-03-15T21:12:09.118" v="241" actId="1076"/>
          <ac:picMkLst>
            <pc:docMk/>
            <pc:sldMk cId="2197511528" sldId="417"/>
            <ac:picMk id="3" creationId="{5EA9A1A7-E3E0-095C-0603-34EA7205C5FA}"/>
          </ac:picMkLst>
        </pc:picChg>
      </pc:sldChg>
      <pc:sldChg chg="modSp add mod">
        <pc:chgData name="Damian Gordon" userId="796278f3-970d-4a3b-8137-dc597a054133" providerId="ADAL" clId="{207778BA-9B2F-462E-B22F-0836E8C436B7}" dt="2025-03-15T21:15:52.499" v="265" actId="207"/>
        <pc:sldMkLst>
          <pc:docMk/>
          <pc:sldMk cId="399410944" sldId="418"/>
        </pc:sldMkLst>
        <pc:spChg chg="mod">
          <ac:chgData name="Damian Gordon" userId="796278f3-970d-4a3b-8137-dc597a054133" providerId="ADAL" clId="{207778BA-9B2F-462E-B22F-0836E8C436B7}" dt="2025-03-15T21:15:52.499" v="265" actId="207"/>
          <ac:spMkLst>
            <pc:docMk/>
            <pc:sldMk cId="399410944" sldId="418"/>
            <ac:spMk id="3" creationId="{0B1DB2BC-AA2D-3F19-22DC-8A31D3988F29}"/>
          </ac:spMkLst>
        </pc:spChg>
      </pc:sldChg>
      <pc:sldChg chg="modSp add mod">
        <pc:chgData name="Damian Gordon" userId="796278f3-970d-4a3b-8137-dc597a054133" providerId="ADAL" clId="{207778BA-9B2F-462E-B22F-0836E8C436B7}" dt="2025-03-15T21:18:51.352" v="312" actId="20577"/>
        <pc:sldMkLst>
          <pc:docMk/>
          <pc:sldMk cId="568751342" sldId="419"/>
        </pc:sldMkLst>
        <pc:spChg chg="mod">
          <ac:chgData name="Damian Gordon" userId="796278f3-970d-4a3b-8137-dc597a054133" providerId="ADAL" clId="{207778BA-9B2F-462E-B22F-0836E8C436B7}" dt="2025-03-15T21:18:51.352" v="312" actId="20577"/>
          <ac:spMkLst>
            <pc:docMk/>
            <pc:sldMk cId="568751342" sldId="419"/>
            <ac:spMk id="3" creationId="{8D9E9CBE-835D-DE6A-6605-5BCD61917430}"/>
          </ac:spMkLst>
        </pc:spChg>
      </pc:sldChg>
      <pc:sldChg chg="modSp add mod">
        <pc:chgData name="Damian Gordon" userId="796278f3-970d-4a3b-8137-dc597a054133" providerId="ADAL" clId="{207778BA-9B2F-462E-B22F-0836E8C436B7}" dt="2025-03-15T21:32:57.084" v="615" actId="20577"/>
        <pc:sldMkLst>
          <pc:docMk/>
          <pc:sldMk cId="2414940264" sldId="420"/>
        </pc:sldMkLst>
        <pc:spChg chg="mod">
          <ac:chgData name="Damian Gordon" userId="796278f3-970d-4a3b-8137-dc597a054133" providerId="ADAL" clId="{207778BA-9B2F-462E-B22F-0836E8C436B7}" dt="2025-03-15T21:32:57.084" v="615" actId="20577"/>
          <ac:spMkLst>
            <pc:docMk/>
            <pc:sldMk cId="2414940264" sldId="420"/>
            <ac:spMk id="3" creationId="{5903DA67-BEF1-53BE-C804-BE47C022C92D}"/>
          </ac:spMkLst>
        </pc:spChg>
      </pc:sldChg>
      <pc:sldChg chg="addSp delSp modSp add mod">
        <pc:chgData name="Damian Gordon" userId="796278f3-970d-4a3b-8137-dc597a054133" providerId="ADAL" clId="{207778BA-9B2F-462E-B22F-0836E8C436B7}" dt="2025-03-15T21:37:05.836" v="645" actId="207"/>
        <pc:sldMkLst>
          <pc:docMk/>
          <pc:sldMk cId="2243668615" sldId="421"/>
        </pc:sldMkLst>
        <pc:spChg chg="del">
          <ac:chgData name="Damian Gordon" userId="796278f3-970d-4a3b-8137-dc597a054133" providerId="ADAL" clId="{207778BA-9B2F-462E-B22F-0836E8C436B7}" dt="2025-03-15T21:21:09.246" v="328" actId="478"/>
          <ac:spMkLst>
            <pc:docMk/>
            <pc:sldMk cId="2243668615" sldId="421"/>
            <ac:spMk id="3" creationId="{9D148D65-4B55-90D8-1EB1-30BFD106CF1A}"/>
          </ac:spMkLst>
        </pc:spChg>
        <pc:spChg chg="add del mod">
          <ac:chgData name="Damian Gordon" userId="796278f3-970d-4a3b-8137-dc597a054133" providerId="ADAL" clId="{207778BA-9B2F-462E-B22F-0836E8C436B7}" dt="2025-03-15T21:21:10.169" v="329" actId="478"/>
          <ac:spMkLst>
            <pc:docMk/>
            <pc:sldMk cId="2243668615" sldId="421"/>
            <ac:spMk id="5" creationId="{8786491B-3CFC-7558-DEE3-D732C7D900D7}"/>
          </ac:spMkLst>
        </pc:spChg>
        <pc:spChg chg="add mod">
          <ac:chgData name="Damian Gordon" userId="796278f3-970d-4a3b-8137-dc597a054133" providerId="ADAL" clId="{207778BA-9B2F-462E-B22F-0836E8C436B7}" dt="2025-03-15T21:37:05.836" v="645" actId="207"/>
          <ac:spMkLst>
            <pc:docMk/>
            <pc:sldMk cId="2243668615" sldId="421"/>
            <ac:spMk id="8" creationId="{FD7ED28B-4923-7E41-DD8C-F9121C9AD2E0}"/>
          </ac:spMkLst>
        </pc:spChg>
        <pc:graphicFrameChg chg="add del mod modGraphic">
          <ac:chgData name="Damian Gordon" userId="796278f3-970d-4a3b-8137-dc597a054133" providerId="ADAL" clId="{207778BA-9B2F-462E-B22F-0836E8C436B7}" dt="2025-03-15T21:22:52.768" v="334" actId="478"/>
          <ac:graphicFrameMkLst>
            <pc:docMk/>
            <pc:sldMk cId="2243668615" sldId="421"/>
            <ac:graphicFrameMk id="6" creationId="{FCDBC7EA-B17F-56C4-BA07-4EF01CDA5DC4}"/>
          </ac:graphicFrameMkLst>
        </pc:graphicFrameChg>
        <pc:graphicFrameChg chg="add mod modGraphic">
          <ac:chgData name="Damian Gordon" userId="796278f3-970d-4a3b-8137-dc597a054133" providerId="ADAL" clId="{207778BA-9B2F-462E-B22F-0836E8C436B7}" dt="2025-03-15T21:35:53.866" v="636"/>
          <ac:graphicFrameMkLst>
            <pc:docMk/>
            <pc:sldMk cId="2243668615" sldId="421"/>
            <ac:graphicFrameMk id="7" creationId="{545D7F3F-A3CA-944E-41B5-260D5B9DF8C0}"/>
          </ac:graphicFrameMkLst>
        </pc:graphicFrameChg>
      </pc:sldChg>
      <pc:sldChg chg="addSp modSp add mod ord">
        <pc:chgData name="Damian Gordon" userId="796278f3-970d-4a3b-8137-dc597a054133" providerId="ADAL" clId="{207778BA-9B2F-462E-B22F-0836E8C436B7}" dt="2025-03-15T21:36:39.108" v="640" actId="207"/>
        <pc:sldMkLst>
          <pc:docMk/>
          <pc:sldMk cId="336018541" sldId="422"/>
        </pc:sldMkLst>
        <pc:spChg chg="add mod">
          <ac:chgData name="Damian Gordon" userId="796278f3-970d-4a3b-8137-dc597a054133" providerId="ADAL" clId="{207778BA-9B2F-462E-B22F-0836E8C436B7}" dt="2025-03-15T21:36:39.108" v="640" actId="207"/>
          <ac:spMkLst>
            <pc:docMk/>
            <pc:sldMk cId="336018541" sldId="422"/>
            <ac:spMk id="3" creationId="{60C21C13-1F30-4A21-99D6-0C7C36A51ACB}"/>
          </ac:spMkLst>
        </pc:spChg>
        <pc:graphicFrameChg chg="mod">
          <ac:chgData name="Damian Gordon" userId="796278f3-970d-4a3b-8137-dc597a054133" providerId="ADAL" clId="{207778BA-9B2F-462E-B22F-0836E8C436B7}" dt="2025-03-15T21:35:48.476" v="635"/>
          <ac:graphicFrameMkLst>
            <pc:docMk/>
            <pc:sldMk cId="336018541" sldId="422"/>
            <ac:graphicFrameMk id="7" creationId="{855CF7FE-DB92-AC5C-D60C-3DB629782150}"/>
          </ac:graphicFrameMkLst>
        </pc:graphicFrameChg>
      </pc:sldChg>
      <pc:sldChg chg="addSp modSp add mod">
        <pc:chgData name="Damian Gordon" userId="796278f3-970d-4a3b-8137-dc597a054133" providerId="ADAL" clId="{207778BA-9B2F-462E-B22F-0836E8C436B7}" dt="2025-03-15T21:37:32.149" v="651" actId="207"/>
        <pc:sldMkLst>
          <pc:docMk/>
          <pc:sldMk cId="700761483" sldId="423"/>
        </pc:sldMkLst>
        <pc:spChg chg="add mod">
          <ac:chgData name="Damian Gordon" userId="796278f3-970d-4a3b-8137-dc597a054133" providerId="ADAL" clId="{207778BA-9B2F-462E-B22F-0836E8C436B7}" dt="2025-03-15T21:37:32.149" v="651" actId="207"/>
          <ac:spMkLst>
            <pc:docMk/>
            <pc:sldMk cId="700761483" sldId="423"/>
            <ac:spMk id="3" creationId="{E529EEC9-251F-7AE6-5FD5-8DD5CC42DE4C}"/>
          </ac:spMkLst>
        </pc:spChg>
        <pc:graphicFrameChg chg="mod">
          <ac:chgData name="Damian Gordon" userId="796278f3-970d-4a3b-8137-dc597a054133" providerId="ADAL" clId="{207778BA-9B2F-462E-B22F-0836E8C436B7}" dt="2025-03-15T21:35:27.679" v="634"/>
          <ac:graphicFrameMkLst>
            <pc:docMk/>
            <pc:sldMk cId="700761483" sldId="423"/>
            <ac:graphicFrameMk id="7" creationId="{447B60FF-57B6-0A67-4C58-B36EDE9F5016}"/>
          </ac:graphicFrameMkLst>
        </pc:graphicFrameChg>
      </pc:sldChg>
    </pc:docChg>
  </pc:docChgLst>
  <pc:docChgLst>
    <pc:chgData name="Damian Gordon" userId="796278f3-970d-4a3b-8137-dc597a054133" providerId="ADAL" clId="{08AE54CC-EFC5-4A61-A067-4DE54C524827}"/>
    <pc:docChg chg="undo custSel addSld delSld modSld sldOrd">
      <pc:chgData name="Damian Gordon" userId="796278f3-970d-4a3b-8137-dc597a054133" providerId="ADAL" clId="{08AE54CC-EFC5-4A61-A067-4DE54C524827}" dt="2025-03-15T22:37:37.070" v="346" actId="14100"/>
      <pc:docMkLst>
        <pc:docMk/>
      </pc:docMkLst>
      <pc:sldChg chg="modSp mod">
        <pc:chgData name="Damian Gordon" userId="796278f3-970d-4a3b-8137-dc597a054133" providerId="ADAL" clId="{08AE54CC-EFC5-4A61-A067-4DE54C524827}" dt="2025-03-15T21:41:36.500" v="50" actId="20577"/>
        <pc:sldMkLst>
          <pc:docMk/>
          <pc:sldMk cId="0" sldId="256"/>
        </pc:sldMkLst>
        <pc:spChg chg="mod">
          <ac:chgData name="Damian Gordon" userId="796278f3-970d-4a3b-8137-dc597a054133" providerId="ADAL" clId="{08AE54CC-EFC5-4A61-A067-4DE54C524827}" dt="2025-03-15T21:41:36.500" v="50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255086202" sldId="406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940541464" sldId="407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57993844" sldId="409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84598663" sldId="410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50646206" sldId="411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646155895" sldId="412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918067721" sldId="413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3073256" sldId="414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42556340" sldId="415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2046202192" sldId="416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568751342" sldId="419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2414940264" sldId="420"/>
        </pc:sldMkLst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2243668615" sldId="421"/>
        </pc:sldMkLst>
      </pc:sldChg>
      <pc:sldChg chg="modSp add mod ord">
        <pc:chgData name="Damian Gordon" userId="796278f3-970d-4a3b-8137-dc597a054133" providerId="ADAL" clId="{08AE54CC-EFC5-4A61-A067-4DE54C524827}" dt="2025-03-15T21:43:18.495" v="55" actId="27636"/>
        <pc:sldMkLst>
          <pc:docMk/>
          <pc:sldMk cId="215363015" sldId="423"/>
        </pc:sldMkLst>
        <pc:spChg chg="mod">
          <ac:chgData name="Damian Gordon" userId="796278f3-970d-4a3b-8137-dc597a054133" providerId="ADAL" clId="{08AE54CC-EFC5-4A61-A067-4DE54C524827}" dt="2025-03-15T21:43:18.495" v="55" actId="27636"/>
          <ac:spMkLst>
            <pc:docMk/>
            <pc:sldMk cId="215363015" sldId="423"/>
            <ac:spMk id="3" creationId="{8491919E-2878-42CC-E29B-D115E53546FB}"/>
          </ac:spMkLst>
        </pc:spChg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700761483" sldId="423"/>
        </pc:sldMkLst>
      </pc:sldChg>
      <pc:sldChg chg="addSp delSp modSp add mod">
        <pc:chgData name="Damian Gordon" userId="796278f3-970d-4a3b-8137-dc597a054133" providerId="ADAL" clId="{08AE54CC-EFC5-4A61-A067-4DE54C524827}" dt="2025-03-15T22:34:56.549" v="330"/>
        <pc:sldMkLst>
          <pc:docMk/>
          <pc:sldMk cId="3706646626" sldId="424"/>
        </pc:sldMkLst>
        <pc:spChg chg="mod">
          <ac:chgData name="Damian Gordon" userId="796278f3-970d-4a3b-8137-dc597a054133" providerId="ADAL" clId="{08AE54CC-EFC5-4A61-A067-4DE54C524827}" dt="2025-03-15T21:43:54.175" v="72" actId="20577"/>
          <ac:spMkLst>
            <pc:docMk/>
            <pc:sldMk cId="3706646626" sldId="424"/>
            <ac:spMk id="2" creationId="{8F9EACCB-A51C-D3EC-C9EC-FDBDE76C6B15}"/>
          </ac:spMkLst>
        </pc:spChg>
        <pc:spChg chg="mod">
          <ac:chgData name="Damian Gordon" userId="796278f3-970d-4a3b-8137-dc597a054133" providerId="ADAL" clId="{08AE54CC-EFC5-4A61-A067-4DE54C524827}" dt="2025-03-15T22:34:53.855" v="329" actId="113"/>
          <ac:spMkLst>
            <pc:docMk/>
            <pc:sldMk cId="3706646626" sldId="424"/>
            <ac:spMk id="3" creationId="{C67B8CFE-8248-D154-5236-5B976812C85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4" creationId="{EF4ED5D8-720A-2BD4-DB80-3E80CDE5ED7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5" creationId="{AEDECDC0-FB44-794C-4328-9A67CD430409}"/>
          </ac:spMkLst>
        </pc:spChg>
        <pc:spChg chg="add mod">
          <ac:chgData name="Damian Gordon" userId="796278f3-970d-4a3b-8137-dc597a054133" providerId="ADAL" clId="{08AE54CC-EFC5-4A61-A067-4DE54C524827}" dt="2025-03-15T22:26:40.239" v="190" actId="403"/>
          <ac:spMkLst>
            <pc:docMk/>
            <pc:sldMk cId="3706646626" sldId="424"/>
            <ac:spMk id="6" creationId="{C9D92562-F2D8-9A8A-6F3A-80EFA7526F43}"/>
          </ac:spMkLst>
        </pc:spChg>
        <pc:spChg chg="add mod">
          <ac:chgData name="Damian Gordon" userId="796278f3-970d-4a3b-8137-dc597a054133" providerId="ADAL" clId="{08AE54CC-EFC5-4A61-A067-4DE54C524827}" dt="2025-03-15T22:26:59.618" v="196" actId="403"/>
          <ac:spMkLst>
            <pc:docMk/>
            <pc:sldMk cId="3706646626" sldId="424"/>
            <ac:spMk id="7" creationId="{95E82717-9320-27A6-3E81-5B6B1C38C2BB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8" creationId="{EF4ED5D8-720A-2BD4-DB80-3E80CDE5ED7C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9" creationId="{AEDECDC0-FB44-794C-4328-9A67CD430409}"/>
          </ac:spMkLst>
        </pc:spChg>
      </pc:sldChg>
      <pc:sldChg chg="add del">
        <pc:chgData name="Damian Gordon" userId="796278f3-970d-4a3b-8137-dc597a054133" providerId="ADAL" clId="{08AE54CC-EFC5-4A61-A067-4DE54C524827}" dt="2025-03-15T21:44:04.887" v="77"/>
        <pc:sldMkLst>
          <pc:docMk/>
          <pc:sldMk cId="1396894245" sldId="425"/>
        </pc:sldMkLst>
      </pc:sldChg>
      <pc:sldChg chg="delSp modSp add mod ord">
        <pc:chgData name="Damian Gordon" userId="796278f3-970d-4a3b-8137-dc597a054133" providerId="ADAL" clId="{08AE54CC-EFC5-4A61-A067-4DE54C524827}" dt="2025-03-15T22:29:55.231" v="240" actId="20577"/>
        <pc:sldMkLst>
          <pc:docMk/>
          <pc:sldMk cId="2371838846" sldId="425"/>
        </pc:sldMkLst>
        <pc:spChg chg="mod">
          <ac:chgData name="Damian Gordon" userId="796278f3-970d-4a3b-8137-dc597a054133" providerId="ADAL" clId="{08AE54CC-EFC5-4A61-A067-4DE54C524827}" dt="2025-03-15T22:29:55.231" v="240" actId="20577"/>
          <ac:spMkLst>
            <pc:docMk/>
            <pc:sldMk cId="2371838846" sldId="425"/>
            <ac:spMk id="3" creationId="{842EE90C-3B0D-10A0-AF2B-130CD4827093}"/>
          </ac:spMkLst>
        </pc:spChg>
        <pc:spChg chg="del">
          <ac:chgData name="Damian Gordon" userId="796278f3-970d-4a3b-8137-dc597a054133" providerId="ADAL" clId="{08AE54CC-EFC5-4A61-A067-4DE54C524827}" dt="2025-03-15T22:27:29.234" v="198" actId="478"/>
          <ac:spMkLst>
            <pc:docMk/>
            <pc:sldMk cId="2371838846" sldId="425"/>
            <ac:spMk id="4" creationId="{D7A8DA31-E53C-52E6-A3FC-F92A654F576C}"/>
          </ac:spMkLst>
        </pc:spChg>
        <pc:spChg chg="del">
          <ac:chgData name="Damian Gordon" userId="796278f3-970d-4a3b-8137-dc597a054133" providerId="ADAL" clId="{08AE54CC-EFC5-4A61-A067-4DE54C524827}" dt="2025-03-15T22:27:32.418" v="199" actId="478"/>
          <ac:spMkLst>
            <pc:docMk/>
            <pc:sldMk cId="2371838846" sldId="425"/>
            <ac:spMk id="5" creationId="{11BC6811-6B3D-6363-BDCE-52F46C3952CE}"/>
          </ac:spMkLst>
        </pc:spChg>
        <pc:spChg chg="del">
          <ac:chgData name="Damian Gordon" userId="796278f3-970d-4a3b-8137-dc597a054133" providerId="ADAL" clId="{08AE54CC-EFC5-4A61-A067-4DE54C524827}" dt="2025-03-15T22:27:35.783" v="200" actId="478"/>
          <ac:spMkLst>
            <pc:docMk/>
            <pc:sldMk cId="2371838846" sldId="425"/>
            <ac:spMk id="6" creationId="{82812F2B-8115-3BCA-F902-6F0DE6CB07D3}"/>
          </ac:spMkLst>
        </pc:spChg>
        <pc:spChg chg="del">
          <ac:chgData name="Damian Gordon" userId="796278f3-970d-4a3b-8137-dc597a054133" providerId="ADAL" clId="{08AE54CC-EFC5-4A61-A067-4DE54C524827}" dt="2025-03-15T22:27:38.723" v="201" actId="478"/>
          <ac:spMkLst>
            <pc:docMk/>
            <pc:sldMk cId="2371838846" sldId="425"/>
            <ac:spMk id="7" creationId="{35154071-F847-9F23-386E-78B58D75B376}"/>
          </ac:spMkLst>
        </pc:spChg>
      </pc:sldChg>
      <pc:sldChg chg="modSp add mod">
        <pc:chgData name="Damian Gordon" userId="796278f3-970d-4a3b-8137-dc597a054133" providerId="ADAL" clId="{08AE54CC-EFC5-4A61-A067-4DE54C524827}" dt="2025-03-15T22:28:36.978" v="209"/>
        <pc:sldMkLst>
          <pc:docMk/>
          <pc:sldMk cId="3028478815" sldId="426"/>
        </pc:sldMkLst>
        <pc:spChg chg="mod">
          <ac:chgData name="Damian Gordon" userId="796278f3-970d-4a3b-8137-dc597a054133" providerId="ADAL" clId="{08AE54CC-EFC5-4A61-A067-4DE54C524827}" dt="2025-03-15T22:28:36.978" v="209"/>
          <ac:spMkLst>
            <pc:docMk/>
            <pc:sldMk cId="3028478815" sldId="426"/>
            <ac:spMk id="3" creationId="{66788EF9-3D80-2781-5ED9-265AACA3DAEA}"/>
          </ac:spMkLst>
        </pc:spChg>
      </pc:sldChg>
      <pc:sldChg chg="addSp delSp modSp add mod">
        <pc:chgData name="Damian Gordon" userId="796278f3-970d-4a3b-8137-dc597a054133" providerId="ADAL" clId="{08AE54CC-EFC5-4A61-A067-4DE54C524827}" dt="2025-03-15T22:30:58.699" v="247" actId="478"/>
        <pc:sldMkLst>
          <pc:docMk/>
          <pc:sldMk cId="3386113556" sldId="427"/>
        </pc:sldMkLst>
        <pc:spChg chg="mod">
          <ac:chgData name="Damian Gordon" userId="796278f3-970d-4a3b-8137-dc597a054133" providerId="ADAL" clId="{08AE54CC-EFC5-4A61-A067-4DE54C524827}" dt="2025-03-15T22:30:05.475" v="241" actId="113"/>
          <ac:spMkLst>
            <pc:docMk/>
            <pc:sldMk cId="3386113556" sldId="427"/>
            <ac:spMk id="3" creationId="{BB4B8710-2E20-87BE-F0CC-7AC0571EF700}"/>
          </ac:spMkLst>
        </pc:spChg>
        <pc:spChg chg="add del mod">
          <ac:chgData name="Damian Gordon" userId="796278f3-970d-4a3b-8137-dc597a054133" providerId="ADAL" clId="{08AE54CC-EFC5-4A61-A067-4DE54C524827}" dt="2025-03-15T22:30:50.631" v="244" actId="478"/>
          <ac:spMkLst>
            <pc:docMk/>
            <pc:sldMk cId="3386113556" sldId="427"/>
            <ac:spMk id="4" creationId="{A2B84A4F-4A69-6987-4853-77926146DF75}"/>
          </ac:spMkLst>
        </pc:spChg>
        <pc:spChg chg="add del mod">
          <ac:chgData name="Damian Gordon" userId="796278f3-970d-4a3b-8137-dc597a054133" providerId="ADAL" clId="{08AE54CC-EFC5-4A61-A067-4DE54C524827}" dt="2025-03-15T22:30:55.035" v="245" actId="478"/>
          <ac:spMkLst>
            <pc:docMk/>
            <pc:sldMk cId="3386113556" sldId="427"/>
            <ac:spMk id="5" creationId="{292C824D-6CCB-927E-BAEF-AC7A459E6FF3}"/>
          </ac:spMkLst>
        </pc:spChg>
        <pc:spChg chg="add del mod">
          <ac:chgData name="Damian Gordon" userId="796278f3-970d-4a3b-8137-dc597a054133" providerId="ADAL" clId="{08AE54CC-EFC5-4A61-A067-4DE54C524827}" dt="2025-03-15T22:30:56.482" v="246" actId="478"/>
          <ac:spMkLst>
            <pc:docMk/>
            <pc:sldMk cId="3386113556" sldId="427"/>
            <ac:spMk id="6" creationId="{E31DC2A9-C88F-2D98-1981-78B1D86E7324}"/>
          </ac:spMkLst>
        </pc:spChg>
        <pc:spChg chg="add del mod">
          <ac:chgData name="Damian Gordon" userId="796278f3-970d-4a3b-8137-dc597a054133" providerId="ADAL" clId="{08AE54CC-EFC5-4A61-A067-4DE54C524827}" dt="2025-03-15T22:30:58.699" v="247" actId="478"/>
          <ac:spMkLst>
            <pc:docMk/>
            <pc:sldMk cId="3386113556" sldId="427"/>
            <ac:spMk id="7" creationId="{FE5BEBA1-F5EB-8F25-5AFE-39A494263AEC}"/>
          </ac:spMkLst>
        </pc:spChg>
      </pc:sldChg>
      <pc:sldChg chg="modSp add mod">
        <pc:chgData name="Damian Gordon" userId="796278f3-970d-4a3b-8137-dc597a054133" providerId="ADAL" clId="{08AE54CC-EFC5-4A61-A067-4DE54C524827}" dt="2025-03-15T22:37:37.070" v="346" actId="14100"/>
        <pc:sldMkLst>
          <pc:docMk/>
          <pc:sldMk cId="195145954" sldId="428"/>
        </pc:sldMkLst>
        <pc:spChg chg="mod">
          <ac:chgData name="Damian Gordon" userId="796278f3-970d-4a3b-8137-dc597a054133" providerId="ADAL" clId="{08AE54CC-EFC5-4A61-A067-4DE54C524827}" dt="2025-03-15T22:37:37.070" v="346" actId="14100"/>
          <ac:spMkLst>
            <pc:docMk/>
            <pc:sldMk cId="195145954" sldId="428"/>
            <ac:spMk id="4" creationId="{813FBA57-BCFC-E7E0-C378-75B9CFFA443D}"/>
          </ac:spMkLst>
        </pc:spChg>
        <pc:spChg chg="mod">
          <ac:chgData name="Damian Gordon" userId="796278f3-970d-4a3b-8137-dc597a054133" providerId="ADAL" clId="{08AE54CC-EFC5-4A61-A067-4DE54C524827}" dt="2025-03-15T22:31:26.727" v="249"/>
          <ac:spMkLst>
            <pc:docMk/>
            <pc:sldMk cId="195145954" sldId="428"/>
            <ac:spMk id="5" creationId="{0582DDCC-0290-333C-DE3C-9733771BEB52}"/>
          </ac:spMkLst>
        </pc:spChg>
        <pc:spChg chg="mod">
          <ac:chgData name="Damian Gordon" userId="796278f3-970d-4a3b-8137-dc597a054133" providerId="ADAL" clId="{08AE54CC-EFC5-4A61-A067-4DE54C524827}" dt="2025-03-15T22:31:59.307" v="257" actId="14100"/>
          <ac:spMkLst>
            <pc:docMk/>
            <pc:sldMk cId="195145954" sldId="428"/>
            <ac:spMk id="6" creationId="{99109689-FABF-5AE8-D2C7-BAD9B4B4297D}"/>
          </ac:spMkLst>
        </pc:spChg>
        <pc:spChg chg="mod">
          <ac:chgData name="Damian Gordon" userId="796278f3-970d-4a3b-8137-dc597a054133" providerId="ADAL" clId="{08AE54CC-EFC5-4A61-A067-4DE54C524827}" dt="2025-03-15T22:32:07.353" v="265" actId="14100"/>
          <ac:spMkLst>
            <pc:docMk/>
            <pc:sldMk cId="195145954" sldId="428"/>
            <ac:spMk id="7" creationId="{48A03F51-BA1C-998B-E5D0-9CDE9C4EC59C}"/>
          </ac:spMkLst>
        </pc:spChg>
      </pc:sldChg>
      <pc:sldChg chg="modSp add mod">
        <pc:chgData name="Damian Gordon" userId="796278f3-970d-4a3b-8137-dc597a054133" providerId="ADAL" clId="{08AE54CC-EFC5-4A61-A067-4DE54C524827}" dt="2025-03-15T22:33:06.872" v="269" actId="20577"/>
        <pc:sldMkLst>
          <pc:docMk/>
          <pc:sldMk cId="3080667299" sldId="429"/>
        </pc:sldMkLst>
        <pc:spChg chg="mod">
          <ac:chgData name="Damian Gordon" userId="796278f3-970d-4a3b-8137-dc597a054133" providerId="ADAL" clId="{08AE54CC-EFC5-4A61-A067-4DE54C524827}" dt="2025-03-15T22:33:06.872" v="269" actId="20577"/>
          <ac:spMkLst>
            <pc:docMk/>
            <pc:sldMk cId="3080667299" sldId="429"/>
            <ac:spMk id="3" creationId="{2593B155-6C43-F06E-076A-D17431D25623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4:17.742" v="323" actId="27636"/>
        <pc:sldMkLst>
          <pc:docMk/>
          <pc:sldMk cId="3955080514" sldId="430"/>
        </pc:sldMkLst>
        <pc:spChg chg="mod">
          <ac:chgData name="Damian Gordon" userId="796278f3-970d-4a3b-8137-dc597a054133" providerId="ADAL" clId="{08AE54CC-EFC5-4A61-A067-4DE54C524827}" dt="2025-03-15T22:34:17.742" v="323" actId="27636"/>
          <ac:spMkLst>
            <pc:docMk/>
            <pc:sldMk cId="3955080514" sldId="430"/>
            <ac:spMk id="3" creationId="{6E22BE0B-0796-0838-CA40-C1E4B584549B}"/>
          </ac:spMkLst>
        </pc:spChg>
        <pc:spChg chg="add">
          <ac:chgData name="Damian Gordon" userId="796278f3-970d-4a3b-8137-dc597a054133" providerId="ADAL" clId="{08AE54CC-EFC5-4A61-A067-4DE54C524827}" dt="2025-03-15T22:33:48.898" v="273"/>
          <ac:spMkLst>
            <pc:docMk/>
            <pc:sldMk cId="3955080514" sldId="430"/>
            <ac:spMk id="4" creationId="{B25CD258-1EB8-FC25-D3AD-FFA50BDAD2A1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7:16.030" v="340" actId="14100"/>
        <pc:sldMkLst>
          <pc:docMk/>
          <pc:sldMk cId="1602962938" sldId="431"/>
        </pc:sldMkLst>
        <pc:spChg chg="add mod">
          <ac:chgData name="Damian Gordon" userId="796278f3-970d-4a3b-8137-dc597a054133" providerId="ADAL" clId="{08AE54CC-EFC5-4A61-A067-4DE54C524827}" dt="2025-03-15T22:37:10.671" v="339" actId="14100"/>
          <ac:spMkLst>
            <pc:docMk/>
            <pc:sldMk cId="1602962938" sldId="431"/>
            <ac:spMk id="4" creationId="{4DD90A62-B3FD-38AA-14F0-5F41DE20445D}"/>
          </ac:spMkLst>
        </pc:spChg>
        <pc:spChg chg="add mod">
          <ac:chgData name="Damian Gordon" userId="796278f3-970d-4a3b-8137-dc597a054133" providerId="ADAL" clId="{08AE54CC-EFC5-4A61-A067-4DE54C524827}" dt="2025-03-15T22:35:49.383" v="333"/>
          <ac:spMkLst>
            <pc:docMk/>
            <pc:sldMk cId="1602962938" sldId="431"/>
            <ac:spMk id="5" creationId="{BF48BBC0-F6F7-C46F-DAF4-D713CC886FCF}"/>
          </ac:spMkLst>
        </pc:spChg>
        <pc:spChg chg="add mod">
          <ac:chgData name="Damian Gordon" userId="796278f3-970d-4a3b-8137-dc597a054133" providerId="ADAL" clId="{08AE54CC-EFC5-4A61-A067-4DE54C524827}" dt="2025-03-15T22:36:21.788" v="337"/>
          <ac:spMkLst>
            <pc:docMk/>
            <pc:sldMk cId="1602962938" sldId="431"/>
            <ac:spMk id="6" creationId="{94B69E18-92F6-93F1-B4FF-2DB6407C7FFE}"/>
          </ac:spMkLst>
        </pc:spChg>
        <pc:spChg chg="add mod">
          <ac:chgData name="Damian Gordon" userId="796278f3-970d-4a3b-8137-dc597a054133" providerId="ADAL" clId="{08AE54CC-EFC5-4A61-A067-4DE54C524827}" dt="2025-03-15T22:37:16.030" v="340" actId="14100"/>
          <ac:spMkLst>
            <pc:docMk/>
            <pc:sldMk cId="1602962938" sldId="431"/>
            <ac:spMk id="7" creationId="{F879AD21-2AA9-B742-C3F5-A3F258F0038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9F045B-A43A-4E8C-9DD9-ACD80A35C675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3EAE925-8EFB-4882-9BD5-648D2FC04A52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EXPRESSION</a:t>
          </a:r>
          <a:endParaRPr lang="en-IE" dirty="0"/>
        </a:p>
      </dgm:t>
    </dgm:pt>
    <dgm:pt modelId="{2A5C7D30-CBF0-4402-AC34-58750A9DE0F9}" type="parTrans" cxnId="{7A97B75E-AA1E-4DF7-A3BA-DFE3045085F9}">
      <dgm:prSet/>
      <dgm:spPr/>
      <dgm:t>
        <a:bodyPr/>
        <a:lstStyle/>
        <a:p>
          <a:endParaRPr lang="en-IE"/>
        </a:p>
      </dgm:t>
    </dgm:pt>
    <dgm:pt modelId="{FB40C6BB-8D05-4A9F-961A-09767EB21A74}" type="sibTrans" cxnId="{7A97B75E-AA1E-4DF7-A3BA-DFE3045085F9}">
      <dgm:prSet/>
      <dgm:spPr/>
      <dgm:t>
        <a:bodyPr/>
        <a:lstStyle/>
        <a:p>
          <a:endParaRPr lang="en-IE"/>
        </a:p>
      </dgm:t>
    </dgm:pt>
    <dgm:pt modelId="{183C5E22-D561-4AC5-8473-68B7A9BAF60D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Interaction</a:t>
          </a:r>
          <a:endParaRPr lang="en-IE" dirty="0"/>
        </a:p>
      </dgm:t>
    </dgm:pt>
    <dgm:pt modelId="{2EDCFDE0-D95B-4D59-8B3D-B0C803858959}" type="parTrans" cxnId="{3301F4A1-8C68-4E62-BB44-9CBA570E139E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IE"/>
        </a:p>
      </dgm:t>
    </dgm:pt>
    <dgm:pt modelId="{FC51A1A0-CE04-40AA-B293-FCFFA4FCAEA4}" type="sibTrans" cxnId="{3301F4A1-8C68-4E62-BB44-9CBA570E139E}">
      <dgm:prSet/>
      <dgm:spPr/>
      <dgm:t>
        <a:bodyPr/>
        <a:lstStyle/>
        <a:p>
          <a:endParaRPr lang="en-IE"/>
        </a:p>
      </dgm:t>
    </dgm:pt>
    <dgm:pt modelId="{EFBCF71C-5552-49AC-92B8-685DC8E3362F}">
      <dgm:prSet phldrT="[Text]"/>
      <dgm:spPr>
        <a:solidFill>
          <a:srgbClr val="0070C0"/>
        </a:solidFill>
      </dgm:spPr>
      <dgm:t>
        <a:bodyPr/>
        <a:lstStyle/>
        <a:p>
          <a:r>
            <a:rPr lang="en-IE" dirty="0"/>
            <a:t>Expression &amp; Communication</a:t>
          </a:r>
        </a:p>
      </dgm:t>
    </dgm:pt>
    <dgm:pt modelId="{1164B9D4-ED90-4AB6-9F81-4B66FF2CAE1F}" type="parTrans" cxnId="{E1F569BE-A030-40D2-BDDF-17B9DE3BABE5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IE"/>
        </a:p>
      </dgm:t>
    </dgm:pt>
    <dgm:pt modelId="{2CEC43BD-4FB9-4060-A80D-65FC6D0B8C96}" type="sibTrans" cxnId="{E1F569BE-A030-40D2-BDDF-17B9DE3BABE5}">
      <dgm:prSet/>
      <dgm:spPr/>
      <dgm:t>
        <a:bodyPr/>
        <a:lstStyle/>
        <a:p>
          <a:endParaRPr lang="en-IE"/>
        </a:p>
      </dgm:t>
    </dgm:pt>
    <dgm:pt modelId="{360F4B4E-020D-427F-904A-B1AF622B4BE2}">
      <dgm:prSet phldrT="[Text]"/>
      <dgm:spPr>
        <a:solidFill>
          <a:srgbClr val="0070C0"/>
        </a:solidFill>
      </dgm:spPr>
      <dgm:t>
        <a:bodyPr/>
        <a:lstStyle/>
        <a:p>
          <a:r>
            <a:rPr lang="en-IE" dirty="0"/>
            <a:t>Strategy Development</a:t>
          </a:r>
        </a:p>
      </dgm:t>
    </dgm:pt>
    <dgm:pt modelId="{770AE23A-BFC2-4A8D-8E31-D349E0E0B172}" type="parTrans" cxnId="{F3C24C3B-D6A7-4A13-99D3-A6D086FB305F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IE"/>
        </a:p>
      </dgm:t>
    </dgm:pt>
    <dgm:pt modelId="{111A69C7-9BDD-4629-B2A4-29D215F0462E}" type="sibTrans" cxnId="{F3C24C3B-D6A7-4A13-99D3-A6D086FB305F}">
      <dgm:prSet/>
      <dgm:spPr/>
      <dgm:t>
        <a:bodyPr/>
        <a:lstStyle/>
        <a:p>
          <a:endParaRPr lang="en-IE"/>
        </a:p>
      </dgm:t>
    </dgm:pt>
    <dgm:pt modelId="{22932E85-7950-4650-AC34-6849BB0C1382}" type="pres">
      <dgm:prSet presAssocID="{069F045B-A43A-4E8C-9DD9-ACD80A35C67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CF20E70-2B15-47A5-86D2-AD2E211E8C55}" type="pres">
      <dgm:prSet presAssocID="{73EAE925-8EFB-4882-9BD5-648D2FC04A52}" presName="singleCycle" presStyleCnt="0"/>
      <dgm:spPr/>
    </dgm:pt>
    <dgm:pt modelId="{1D3137CC-DBE0-4937-BAA9-7A8C8ACC7A05}" type="pres">
      <dgm:prSet presAssocID="{73EAE925-8EFB-4882-9BD5-648D2FC04A52}" presName="singleCenter" presStyleLbl="node1" presStyleIdx="0" presStyleCnt="4" custScaleX="184736" custScaleY="69299" custLinFactNeighborX="-42394" custLinFactNeighborY="-28849">
        <dgm:presLayoutVars>
          <dgm:chMax val="7"/>
          <dgm:chPref val="7"/>
        </dgm:presLayoutVars>
      </dgm:prSet>
      <dgm:spPr/>
    </dgm:pt>
    <dgm:pt modelId="{CFC01EB4-7163-4536-8E38-580474400900}" type="pres">
      <dgm:prSet presAssocID="{2EDCFDE0-D95B-4D59-8B3D-B0C803858959}" presName="Name56" presStyleLbl="parChTrans1D2" presStyleIdx="0" presStyleCnt="3"/>
      <dgm:spPr/>
    </dgm:pt>
    <dgm:pt modelId="{4E14CB65-8B5F-4797-BCF3-CA0AF91453F2}" type="pres">
      <dgm:prSet presAssocID="{183C5E22-D561-4AC5-8473-68B7A9BAF60D}" presName="text0" presStyleLbl="node1" presStyleIdx="1" presStyleCnt="4" custScaleX="293292" custScaleY="97689" custRadScaleRad="124169" custRadScaleInc="52815">
        <dgm:presLayoutVars>
          <dgm:bulletEnabled val="1"/>
        </dgm:presLayoutVars>
      </dgm:prSet>
      <dgm:spPr/>
    </dgm:pt>
    <dgm:pt modelId="{FF2EA64B-A0FA-4D22-BFEE-645F76397707}" type="pres">
      <dgm:prSet presAssocID="{1164B9D4-ED90-4AB6-9F81-4B66FF2CAE1F}" presName="Name56" presStyleLbl="parChTrans1D2" presStyleIdx="1" presStyleCnt="3"/>
      <dgm:spPr/>
    </dgm:pt>
    <dgm:pt modelId="{262AC415-D98D-42A6-B49A-04C5A08EDB1D}" type="pres">
      <dgm:prSet presAssocID="{EFBCF71C-5552-49AC-92B8-685DC8E3362F}" presName="text0" presStyleLbl="node1" presStyleIdx="2" presStyleCnt="4" custScaleX="293292" custScaleY="107884" custRadScaleRad="81655" custRadScaleInc="-112271">
        <dgm:presLayoutVars>
          <dgm:bulletEnabled val="1"/>
        </dgm:presLayoutVars>
      </dgm:prSet>
      <dgm:spPr/>
    </dgm:pt>
    <dgm:pt modelId="{E58478AF-5CC3-4F2A-8B53-9B25317DD234}" type="pres">
      <dgm:prSet presAssocID="{770AE23A-BFC2-4A8D-8E31-D349E0E0B172}" presName="Name56" presStyleLbl="parChTrans1D2" presStyleIdx="2" presStyleCnt="3"/>
      <dgm:spPr/>
    </dgm:pt>
    <dgm:pt modelId="{E2E4E4B1-12F5-43AF-94F8-3DCBEB9D0776}" type="pres">
      <dgm:prSet presAssocID="{360F4B4E-020D-427F-904A-B1AF622B4BE2}" presName="text0" presStyleLbl="node1" presStyleIdx="3" presStyleCnt="4" custScaleX="293292" custScaleY="115473" custRadScaleRad="68496" custRadScaleInc="-221906">
        <dgm:presLayoutVars>
          <dgm:bulletEnabled val="1"/>
        </dgm:presLayoutVars>
      </dgm:prSet>
      <dgm:spPr/>
    </dgm:pt>
  </dgm:ptLst>
  <dgm:cxnLst>
    <dgm:cxn modelId="{A990660D-B7C6-4862-ACB8-C7B935726460}" type="presOf" srcId="{EFBCF71C-5552-49AC-92B8-685DC8E3362F}" destId="{262AC415-D98D-42A6-B49A-04C5A08EDB1D}" srcOrd="0" destOrd="0" presId="urn:microsoft.com/office/officeart/2008/layout/RadialCluster"/>
    <dgm:cxn modelId="{F4362517-96F9-4E8A-88DB-BCC632D5B9F7}" type="presOf" srcId="{73EAE925-8EFB-4882-9BD5-648D2FC04A52}" destId="{1D3137CC-DBE0-4937-BAA9-7A8C8ACC7A05}" srcOrd="0" destOrd="0" presId="urn:microsoft.com/office/officeart/2008/layout/RadialCluster"/>
    <dgm:cxn modelId="{3A9A4329-F45C-4A61-8BB9-9C1134ED372B}" type="presOf" srcId="{770AE23A-BFC2-4A8D-8E31-D349E0E0B172}" destId="{E58478AF-5CC3-4F2A-8B53-9B25317DD234}" srcOrd="0" destOrd="0" presId="urn:microsoft.com/office/officeart/2008/layout/RadialCluster"/>
    <dgm:cxn modelId="{40FF712D-705B-42E8-BBFD-F046CE9A393E}" type="presOf" srcId="{183C5E22-D561-4AC5-8473-68B7A9BAF60D}" destId="{4E14CB65-8B5F-4797-BCF3-CA0AF91453F2}" srcOrd="0" destOrd="0" presId="urn:microsoft.com/office/officeart/2008/layout/RadialCluster"/>
    <dgm:cxn modelId="{F3C24C3B-D6A7-4A13-99D3-A6D086FB305F}" srcId="{73EAE925-8EFB-4882-9BD5-648D2FC04A52}" destId="{360F4B4E-020D-427F-904A-B1AF622B4BE2}" srcOrd="2" destOrd="0" parTransId="{770AE23A-BFC2-4A8D-8E31-D349E0E0B172}" sibTransId="{111A69C7-9BDD-4629-B2A4-29D215F0462E}"/>
    <dgm:cxn modelId="{7A97B75E-AA1E-4DF7-A3BA-DFE3045085F9}" srcId="{069F045B-A43A-4E8C-9DD9-ACD80A35C675}" destId="{73EAE925-8EFB-4882-9BD5-648D2FC04A52}" srcOrd="0" destOrd="0" parTransId="{2A5C7D30-CBF0-4402-AC34-58750A9DE0F9}" sibTransId="{FB40C6BB-8D05-4A9F-961A-09767EB21A74}"/>
    <dgm:cxn modelId="{2ED76942-9F71-4892-B80B-7307F038F856}" type="presOf" srcId="{360F4B4E-020D-427F-904A-B1AF622B4BE2}" destId="{E2E4E4B1-12F5-43AF-94F8-3DCBEB9D0776}" srcOrd="0" destOrd="0" presId="urn:microsoft.com/office/officeart/2008/layout/RadialCluster"/>
    <dgm:cxn modelId="{B5E2626F-070D-46EA-BC52-8B64BFDD617B}" type="presOf" srcId="{069F045B-A43A-4E8C-9DD9-ACD80A35C675}" destId="{22932E85-7950-4650-AC34-6849BB0C1382}" srcOrd="0" destOrd="0" presId="urn:microsoft.com/office/officeart/2008/layout/RadialCluster"/>
    <dgm:cxn modelId="{CB64357C-6826-46D0-8267-05CA4C5EC77D}" type="presOf" srcId="{2EDCFDE0-D95B-4D59-8B3D-B0C803858959}" destId="{CFC01EB4-7163-4536-8E38-580474400900}" srcOrd="0" destOrd="0" presId="urn:microsoft.com/office/officeart/2008/layout/RadialCluster"/>
    <dgm:cxn modelId="{6782628C-EF5D-4E6A-B1F6-74979928050A}" type="presOf" srcId="{1164B9D4-ED90-4AB6-9F81-4B66FF2CAE1F}" destId="{FF2EA64B-A0FA-4D22-BFEE-645F76397707}" srcOrd="0" destOrd="0" presId="urn:microsoft.com/office/officeart/2008/layout/RadialCluster"/>
    <dgm:cxn modelId="{3301F4A1-8C68-4E62-BB44-9CBA570E139E}" srcId="{73EAE925-8EFB-4882-9BD5-648D2FC04A52}" destId="{183C5E22-D561-4AC5-8473-68B7A9BAF60D}" srcOrd="0" destOrd="0" parTransId="{2EDCFDE0-D95B-4D59-8B3D-B0C803858959}" sibTransId="{FC51A1A0-CE04-40AA-B293-FCFFA4FCAEA4}"/>
    <dgm:cxn modelId="{E1F569BE-A030-40D2-BDDF-17B9DE3BABE5}" srcId="{73EAE925-8EFB-4882-9BD5-648D2FC04A52}" destId="{EFBCF71C-5552-49AC-92B8-685DC8E3362F}" srcOrd="1" destOrd="0" parTransId="{1164B9D4-ED90-4AB6-9F81-4B66FF2CAE1F}" sibTransId="{2CEC43BD-4FB9-4060-A80D-65FC6D0B8C96}"/>
    <dgm:cxn modelId="{FE71B0D5-C86E-4A39-860A-7B6B29D2D0C2}" type="presParOf" srcId="{22932E85-7950-4650-AC34-6849BB0C1382}" destId="{5CF20E70-2B15-47A5-86D2-AD2E211E8C55}" srcOrd="0" destOrd="0" presId="urn:microsoft.com/office/officeart/2008/layout/RadialCluster"/>
    <dgm:cxn modelId="{6AE64097-C609-4E5C-B6D1-14C630C5E955}" type="presParOf" srcId="{5CF20E70-2B15-47A5-86D2-AD2E211E8C55}" destId="{1D3137CC-DBE0-4937-BAA9-7A8C8ACC7A05}" srcOrd="0" destOrd="0" presId="urn:microsoft.com/office/officeart/2008/layout/RadialCluster"/>
    <dgm:cxn modelId="{B2BA3676-56F3-4414-85ED-4341E503ACE5}" type="presParOf" srcId="{5CF20E70-2B15-47A5-86D2-AD2E211E8C55}" destId="{CFC01EB4-7163-4536-8E38-580474400900}" srcOrd="1" destOrd="0" presId="urn:microsoft.com/office/officeart/2008/layout/RadialCluster"/>
    <dgm:cxn modelId="{3BEF02E3-F74B-43BC-B8F2-EBFB7F6E0026}" type="presParOf" srcId="{5CF20E70-2B15-47A5-86D2-AD2E211E8C55}" destId="{4E14CB65-8B5F-4797-BCF3-CA0AF91453F2}" srcOrd="2" destOrd="0" presId="urn:microsoft.com/office/officeart/2008/layout/RadialCluster"/>
    <dgm:cxn modelId="{FB7D90FD-8137-4599-88D9-F4A0F0581095}" type="presParOf" srcId="{5CF20E70-2B15-47A5-86D2-AD2E211E8C55}" destId="{FF2EA64B-A0FA-4D22-BFEE-645F76397707}" srcOrd="3" destOrd="0" presId="urn:microsoft.com/office/officeart/2008/layout/RadialCluster"/>
    <dgm:cxn modelId="{45583E14-714F-4989-988F-616ABA83FB7F}" type="presParOf" srcId="{5CF20E70-2B15-47A5-86D2-AD2E211E8C55}" destId="{262AC415-D98D-42A6-B49A-04C5A08EDB1D}" srcOrd="4" destOrd="0" presId="urn:microsoft.com/office/officeart/2008/layout/RadialCluster"/>
    <dgm:cxn modelId="{89B344DF-AD85-4DA4-85A3-AB217007659D}" type="presParOf" srcId="{5CF20E70-2B15-47A5-86D2-AD2E211E8C55}" destId="{E58478AF-5CC3-4F2A-8B53-9B25317DD234}" srcOrd="5" destOrd="0" presId="urn:microsoft.com/office/officeart/2008/layout/RadialCluster"/>
    <dgm:cxn modelId="{D89514EF-FFDC-4F6E-B1D0-0E910F8F8EA1}" type="presParOf" srcId="{5CF20E70-2B15-47A5-86D2-AD2E211E8C55}" destId="{E2E4E4B1-12F5-43AF-94F8-3DCBEB9D077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137CC-DBE0-4937-BAA9-7A8C8ACC7A05}">
      <dsp:nvSpPr>
        <dsp:cNvPr id="0" name=""/>
        <dsp:cNvSpPr/>
      </dsp:nvSpPr>
      <dsp:spPr>
        <a:xfrm>
          <a:off x="0" y="1443607"/>
          <a:ext cx="3384376" cy="1269562"/>
        </a:xfrm>
        <a:prstGeom prst="roundRect">
          <a:avLst/>
        </a:prstGeom>
        <a:solidFill>
          <a:srgbClr val="0070C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EXPRESSION</a:t>
          </a:r>
          <a:endParaRPr lang="en-IE" sz="3500" kern="1200" dirty="0"/>
        </a:p>
      </dsp:txBody>
      <dsp:txXfrm>
        <a:off x="61975" y="1505582"/>
        <a:ext cx="3260426" cy="1145612"/>
      </dsp:txXfrm>
    </dsp:sp>
    <dsp:sp modelId="{CFC01EB4-7163-4536-8E38-580474400900}">
      <dsp:nvSpPr>
        <dsp:cNvPr id="0" name=""/>
        <dsp:cNvSpPr/>
      </dsp:nvSpPr>
      <dsp:spPr>
        <a:xfrm rot="20516476">
          <a:off x="3367586" y="1420990"/>
          <a:ext cx="6816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1659" y="0"/>
              </a:lnTo>
            </a:path>
          </a:pathLst>
        </a:custGeom>
        <a:noFill/>
        <a:ln w="55000" cap="flat" cmpd="thickThin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4CB65-8B5F-4797-BCF3-CA0AF91453F2}">
      <dsp:nvSpPr>
        <dsp:cNvPr id="0" name=""/>
        <dsp:cNvSpPr/>
      </dsp:nvSpPr>
      <dsp:spPr>
        <a:xfrm>
          <a:off x="4032456" y="128901"/>
          <a:ext cx="3599997" cy="1199078"/>
        </a:xfrm>
        <a:prstGeom prst="roundRect">
          <a:avLst/>
        </a:prstGeom>
        <a:solidFill>
          <a:srgbClr val="0070C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Interaction</a:t>
          </a:r>
          <a:endParaRPr lang="en-IE" sz="3500" kern="1200" dirty="0"/>
        </a:p>
      </dsp:txBody>
      <dsp:txXfrm>
        <a:off x="4090990" y="187435"/>
        <a:ext cx="3482929" cy="1082010"/>
      </dsp:txXfrm>
    </dsp:sp>
    <dsp:sp modelId="{FF2EA64B-A0FA-4D22-BFEE-645F76397707}">
      <dsp:nvSpPr>
        <dsp:cNvPr id="0" name=""/>
        <dsp:cNvSpPr/>
      </dsp:nvSpPr>
      <dsp:spPr>
        <a:xfrm rot="190594">
          <a:off x="3383884" y="2190031"/>
          <a:ext cx="639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9866" y="0"/>
              </a:lnTo>
            </a:path>
          </a:pathLst>
        </a:custGeom>
        <a:noFill/>
        <a:ln w="55000" cap="flat" cmpd="thickThin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AC415-D98D-42A6-B49A-04C5A08EDB1D}">
      <dsp:nvSpPr>
        <dsp:cNvPr id="0" name=""/>
        <dsp:cNvSpPr/>
      </dsp:nvSpPr>
      <dsp:spPr>
        <a:xfrm>
          <a:off x="4023260" y="1645548"/>
          <a:ext cx="3599997" cy="1324216"/>
        </a:xfrm>
        <a:prstGeom prst="roundRect">
          <a:avLst/>
        </a:prstGeom>
        <a:solidFill>
          <a:srgbClr val="0070C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900" kern="1200" dirty="0"/>
            <a:t>Expression &amp; Communication</a:t>
          </a:r>
        </a:p>
      </dsp:txBody>
      <dsp:txXfrm>
        <a:off x="4087903" y="1710191"/>
        <a:ext cx="3470711" cy="1194930"/>
      </dsp:txXfrm>
    </dsp:sp>
    <dsp:sp modelId="{E58478AF-5CC3-4F2A-8B53-9B25317DD234}">
      <dsp:nvSpPr>
        <dsp:cNvPr id="0" name=""/>
        <dsp:cNvSpPr/>
      </dsp:nvSpPr>
      <dsp:spPr>
        <a:xfrm rot="1665022">
          <a:off x="2794980" y="3133018"/>
          <a:ext cx="18033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03395" y="0"/>
              </a:lnTo>
            </a:path>
          </a:pathLst>
        </a:custGeom>
        <a:noFill/>
        <a:ln w="55000" cap="flat" cmpd="thickThin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4E4B1-12F5-43AF-94F8-3DCBEB9D0776}">
      <dsp:nvSpPr>
        <dsp:cNvPr id="0" name=""/>
        <dsp:cNvSpPr/>
      </dsp:nvSpPr>
      <dsp:spPr>
        <a:xfrm>
          <a:off x="4041633" y="3552867"/>
          <a:ext cx="3599997" cy="1417367"/>
        </a:xfrm>
        <a:prstGeom prst="roundRect">
          <a:avLst/>
        </a:prstGeom>
        <a:solidFill>
          <a:srgbClr val="0070C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Strategy Development</a:t>
          </a:r>
        </a:p>
      </dsp:txBody>
      <dsp:txXfrm>
        <a:off x="4110823" y="3622057"/>
        <a:ext cx="3461617" cy="1278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C2EE1A2-EE17-4B0B-B6BC-0FDF49FF3700}" type="datetimeFigureOut">
              <a:rPr lang="en-US" smtClean="0"/>
              <a:pPr/>
              <a:t>3/19/2025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3C6D2C-B002-4618-83B5-7A5E514519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8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B24770-7207-457E-A158-E46DB1F25034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49CECEE-B5FB-4592-B085-404D46E08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76308-9CFD-C913-A3A6-D83ECEBB8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909C4F-91C7-7973-86CE-231E514AB0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CA820C-FC0D-F99F-5E26-216991EF1D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6E4FA-6EC9-F3A7-C898-3DCC8917D0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91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2D5B6-B91E-80E6-32C4-D34F022A7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F2E463-FCAE-04AD-DD75-69D510AE62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CD1885-8318-044C-26D5-2B72FBE2AE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8846E1-D715-C56D-54D8-830385E73B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96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75376-CBF7-32E4-854C-60C274BEE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FD487E-E042-EA67-A273-01819E9624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FFB950-8921-D52B-07BA-4265F10EFB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738E8-8CCE-CB7E-A1C8-EF960CDF40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03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28A211-4B8F-1F6D-1D5F-365FB35E2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501654-36A0-F4D6-B0DE-F2FDDC652E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73DD43-653F-94B6-D5D2-B41009CD29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325CA-E453-886B-F85A-9A9A5069E6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40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84A90-5CE1-7F17-2880-7AB8CF5449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9741D8-313B-287F-36D3-8BEEFEF89A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C61547-3871-91F8-FA96-5F5E0B72D6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697B5-4571-6DC6-0B17-B8DFDD2013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43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0EC65D-D21E-1303-7AAB-8D362ECE1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832A60-FB17-5FF8-85B6-F9917054A3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322CB2-09B1-A0BF-3555-E0027E682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B514A-152D-6862-31DB-F4DB6520DC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9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70DF6-64E6-8F87-2684-090C1677FE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E494D5-7D5B-E382-3D6F-508EB7C359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2A2128C-B62D-1276-FF56-FB0D6A3F3D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F3DF6-D5FA-AC37-DA82-AC5501A960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57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718A07-6BFB-2AC2-D2F0-8FE5942C4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B76AED-3D2C-3491-6B1B-E339A09AF1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DFA0FD-B81C-1601-C5FF-2108A8FAC7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7A257-E807-EEAD-A387-061B61C7AA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49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8ECEB8-D21F-27C2-3701-6F2D217F7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DC7229-BD88-E217-F181-D44DB564A8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6A4694-F577-96DD-1223-DB31A57DE9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DCAD3-12FF-B613-48C3-260605BE29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15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D8F9B-E266-4A73-E02B-3797F540E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3AF929-A809-B3DF-01F7-73DE35C092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9923F0-BF1C-2D79-57FF-F26A4AACB3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02249-7265-2304-A673-10D588B6C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54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81B25-F467-6B73-FD86-B3086420D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9C728B-2CC2-2236-9F7B-CBB40F8297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FCA2F2-8CEC-7F1A-4144-5587E024D7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40C7A-B20B-D45B-4CD5-B05696D36F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4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4000" dirty="0"/>
              <a:t>Universal Design for Learning: Multiple Means of Expression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5697"/>
            <a:ext cx="7772400" cy="1617593"/>
          </a:xfrm>
        </p:spPr>
        <p:txBody>
          <a:bodyPr>
            <a:normAutofit/>
          </a:bodyPr>
          <a:lstStyle/>
          <a:p>
            <a:r>
              <a:rPr lang="en-IE" dirty="0"/>
              <a:t>Damian Gordon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6DFEF4-6CE9-4A91-34D6-B4940D291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73A64-5136-A8DE-26DE-234F15A6B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FD00B-1553-F62D-05DA-09EF3D4A3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5. Design Options for Expression &amp; Communication</a:t>
            </a:r>
          </a:p>
          <a:p>
            <a:pPr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Use multiple media for communication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Use multiple tools for construction, composition, and creativity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Build fluencies with graduated support for practice and performance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Address biases related to modes of expression and communication</a:t>
            </a: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B29BDFF-B03C-DA06-71DA-C871095945FE}"/>
              </a:ext>
            </a:extLst>
          </p:cNvPr>
          <p:cNvSpPr/>
          <p:nvPr/>
        </p:nvSpPr>
        <p:spPr bwMode="auto">
          <a:xfrm>
            <a:off x="769472" y="1296600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consider using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text, speech, drawing, film, music, dance, visual art, sculpture.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9B7DFFA-F9CF-F5D0-EC28-BF2EAE38DBC2}"/>
              </a:ext>
            </a:extLst>
          </p:cNvPr>
          <p:cNvSpPr/>
          <p:nvPr/>
        </p:nvSpPr>
        <p:spPr bwMode="auto">
          <a:xfrm>
            <a:off x="4845003" y="1296600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use social media, interactive web tools, simulations, chats, animations.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D3DF579-F1B0-9644-EAE0-2472727F97D4}"/>
              </a:ext>
            </a:extLst>
          </p:cNvPr>
          <p:cNvSpPr/>
          <p:nvPr/>
        </p:nvSpPr>
        <p:spPr bwMode="auto">
          <a:xfrm>
            <a:off x="761493" y="3581400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sample sentences, and sentence starters. Use concept mapping tools. </a:t>
            </a:r>
            <a:endParaRPr kumimoji="0" lang="en-IE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85CEF99-90D8-16E4-CCA4-7813D9767161}"/>
              </a:ext>
            </a:extLst>
          </p:cNvPr>
          <p:cNvSpPr/>
          <p:nvPr/>
        </p:nvSpPr>
        <p:spPr bwMode="auto">
          <a:xfrm>
            <a:off x="4845003" y="3581400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multiple model solutions to real problems, and differentiated feedback.</a:t>
            </a:r>
            <a:endParaRPr kumimoji="0" lang="en-IE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431719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FF6B1D-DFF0-39D3-8087-539BAF884A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610D1-6141-3346-BF86-240439D7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48086-42B1-3466-6FF9-556A585A6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600" b="1" dirty="0">
                <a:solidFill>
                  <a:schemeClr val="accent4">
                    <a:lumMod val="75000"/>
                  </a:schemeClr>
                </a:solidFill>
              </a:rPr>
              <a:t>Multiple means of Expression</a:t>
            </a:r>
          </a:p>
          <a:p>
            <a:pPr lvl="1"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Guideline 6: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Design Options for </a:t>
            </a: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Strategy Development</a:t>
            </a:r>
          </a:p>
          <a:p>
            <a:pPr lvl="1"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82674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BE41C-08AC-E14D-B42C-BA5D27DE91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713E-2C9F-46FD-DF34-64560B142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F82F-8A8F-54CA-E8F0-1CCC57034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6.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Design Options for </a:t>
            </a: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Strategy Development</a:t>
            </a:r>
          </a:p>
          <a:p>
            <a:pPr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Set meaningful goals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Anticipate and plan for challenges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Organize information and resources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Enhance capacity for monitoring progress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Challenge exclusionary practices</a:t>
            </a: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82231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3966A-30C5-B41E-3EC9-4BCE35D5F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FD028-481B-254F-8DB3-E3C201813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83340-BBA0-15ED-F996-7214F68FE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6.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Design Options for </a:t>
            </a: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Strategy Development</a:t>
            </a:r>
          </a:p>
          <a:p>
            <a:pPr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Set meaningful goals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Anticipate and plan for challenges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Organize information and resources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Enhance capacity for monitoring progress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Challenge exclusionary practices</a:t>
            </a: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2A3CEEC-1F34-17D5-E5A2-1DDC4AD517F9}"/>
              </a:ext>
            </a:extLst>
          </p:cNvPr>
          <p:cNvSpPr/>
          <p:nvPr/>
        </p:nvSpPr>
        <p:spPr bwMode="auto">
          <a:xfrm>
            <a:off x="972000" y="1537710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guides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and </a:t>
            </a:r>
            <a:r>
              <a:rPr kumimoji="0" lang="en-IE" sz="24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checksheets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to identify milestones, and to help estimate effort.</a:t>
            </a:r>
            <a:endParaRPr kumimoji="0" lang="en-IE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891C606-E181-CDBE-4271-4FEDC96AFA7F}"/>
              </a:ext>
            </a:extLst>
          </p:cNvPr>
          <p:cNvSpPr/>
          <p:nvPr/>
        </p:nvSpPr>
        <p:spPr bwMode="auto">
          <a:xfrm>
            <a:off x="4825922" y="1545330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guides and </a:t>
            </a:r>
            <a:r>
              <a:rPr lang="en-IE" sz="2400" dirty="0" err="1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checksheets</a:t>
            </a: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to embed points to reflect at, and point to show your work.</a:t>
            </a:r>
            <a:endParaRPr lang="en-IE" sz="3200" dirty="0">
              <a:solidFill>
                <a:schemeClr val="bg1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9BE80A8-E4E5-80F3-F7A7-5A5E3DF6AE28}"/>
              </a:ext>
            </a:extLst>
          </p:cNvPr>
          <p:cNvSpPr/>
          <p:nvPr/>
        </p:nvSpPr>
        <p:spPr bwMode="auto">
          <a:xfrm>
            <a:off x="889686" y="3787312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guides and </a:t>
            </a:r>
            <a:r>
              <a:rPr lang="en-IE" sz="2400" dirty="0" err="1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checksheets</a:t>
            </a: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for notetaking, and categorizing.</a:t>
            </a:r>
            <a:endParaRPr lang="en-IE" sz="3200" dirty="0">
              <a:solidFill>
                <a:schemeClr val="bg1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0B6FF1A-8294-7CE2-3D94-2E4B8B1041E4}"/>
              </a:ext>
            </a:extLst>
          </p:cNvPr>
          <p:cNvSpPr/>
          <p:nvPr/>
        </p:nvSpPr>
        <p:spPr bwMode="auto">
          <a:xfrm>
            <a:off x="4825922" y="3835315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create guides and </a:t>
            </a:r>
            <a:r>
              <a:rPr lang="en-IE" sz="2400" dirty="0" err="1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checksheets</a:t>
            </a: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for self-assessment, and sample rubrics.</a:t>
            </a:r>
            <a:endParaRPr lang="en-IE" sz="3200" dirty="0">
              <a:solidFill>
                <a:schemeClr val="bg1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65436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A9A1A7-E3E0-095C-0603-34EA7205C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5740"/>
            <a:ext cx="9144000" cy="580369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0356BB0-F0C2-50BC-6DC8-0E9DC749631A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IE"/>
              <a:t>UDL 3.0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97511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37719-F238-0D3E-4E0F-539E158C16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C65F7-C77D-E8BC-6BC5-BDCDB849A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E9CBE-835D-DE6A-6605-5BCD61917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IE" sz="3600" b="1" dirty="0">
                <a:solidFill>
                  <a:schemeClr val="accent4">
                    <a:lumMod val="75000"/>
                  </a:schemeClr>
                </a:solidFill>
              </a:rPr>
              <a:t>Multiple means of Expression</a:t>
            </a:r>
          </a:p>
          <a:p>
            <a:pPr>
              <a:defRPr/>
            </a:pPr>
            <a:endParaRPr lang="en-IE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Guideline 4: Design Options for Interaction</a:t>
            </a:r>
          </a:p>
          <a:p>
            <a:pPr lvl="1"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Guideline 5: Design Options for Expression &amp; Communication</a:t>
            </a:r>
          </a:p>
          <a:p>
            <a:pPr lvl="1"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Guideline 6: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Design Options for </a:t>
            </a: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Strategy Development</a:t>
            </a:r>
          </a:p>
          <a:p>
            <a:pPr lvl="1"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75134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67565-28EE-A852-5264-7BB8E0A77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A9E4B-486C-F930-445B-3A7DC105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45D7F3F-A3CA-944E-41B5-260D5B9DF8C0}"/>
              </a:ext>
            </a:extLst>
          </p:cNvPr>
          <p:cNvGraphicFramePr/>
          <p:nvPr/>
        </p:nvGraphicFramePr>
        <p:xfrm>
          <a:off x="458356" y="980728"/>
          <a:ext cx="7992888" cy="6106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D7ED28B-4923-7E41-DD8C-F9121C9AD2E0}"/>
              </a:ext>
            </a:extLst>
          </p:cNvPr>
          <p:cNvSpPr/>
          <p:nvPr/>
        </p:nvSpPr>
        <p:spPr>
          <a:xfrm rot="19840261">
            <a:off x="971961" y="4234753"/>
            <a:ext cx="23455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  <a:p>
            <a:pPr algn="ctr"/>
            <a:r>
              <a:rPr lang="en-US" sz="54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n-US" sz="5400" b="1" cap="none" spc="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HOW”</a:t>
            </a:r>
          </a:p>
        </p:txBody>
      </p:sp>
    </p:spTree>
    <p:extLst>
      <p:ext uri="{BB962C8B-B14F-4D97-AF65-F5344CB8AC3E}">
        <p14:creationId xmlns:p14="http://schemas.microsoft.com/office/powerpoint/2010/main" val="224366861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89C3A-DACE-F39F-75D4-F140386894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40C68-8229-D009-7F03-3DADED643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A2997-2B63-D35E-3C9B-DFC1B4183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600" b="1" dirty="0">
                <a:solidFill>
                  <a:schemeClr val="accent4">
                    <a:lumMod val="75000"/>
                  </a:schemeClr>
                </a:solidFill>
              </a:rPr>
              <a:t>Multiple means of Expression</a:t>
            </a:r>
          </a:p>
          <a:p>
            <a:pPr>
              <a:defRPr/>
            </a:pPr>
            <a:endParaRPr lang="en-IE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Guideline 4: Design Options for Interaction</a:t>
            </a:r>
          </a:p>
        </p:txBody>
      </p:sp>
    </p:spTree>
    <p:extLst>
      <p:ext uri="{BB962C8B-B14F-4D97-AF65-F5344CB8AC3E}">
        <p14:creationId xmlns:p14="http://schemas.microsoft.com/office/powerpoint/2010/main" val="9810595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2536D-1A2C-9755-5C9E-B83076D45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CE786-1E65-1CBD-2296-B704BB701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32CB4-D735-F9FB-2C00-151ED0B39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4. Design Options for Interaction</a:t>
            </a:r>
          </a:p>
          <a:p>
            <a:pPr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Vary and honor the methods for response, navigation, and movement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Optimize access to accessible materials and assistive and accessible technologies and tools</a:t>
            </a: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0633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6FFA0-D7A2-6593-760E-7C69D1E9D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7856B-1425-E642-7BB2-7FB62063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CF1A2-2FA1-FD5D-AC97-D03F9A7F6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4. Design Options for Interaction</a:t>
            </a:r>
          </a:p>
          <a:p>
            <a:pPr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Vary and honor the methods for response, navigation, and movement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Optimize access to accessible materials and assistive and accessible technologies and tools</a:t>
            </a: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2869FA0-D85D-30B6-DF25-1F7F36063258}"/>
              </a:ext>
            </a:extLst>
          </p:cNvPr>
          <p:cNvSpPr/>
          <p:nvPr/>
        </p:nvSpPr>
        <p:spPr bwMode="auto">
          <a:xfrm>
            <a:off x="863513" y="1408938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alternative ways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of accessing content, in terms of rate, timing, and motor action.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9B4FE7B-F747-7D93-B70D-D93A9DF0C307}"/>
              </a:ext>
            </a:extLst>
          </p:cNvPr>
          <p:cNvSpPr/>
          <p:nvPr/>
        </p:nvSpPr>
        <p:spPr bwMode="auto">
          <a:xfrm>
            <a:off x="4680489" y="1412776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provide alternative keystrokes for mouse actions, and access to alternative keyboards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7C9EDA9-0C24-5BBE-4BD6-77CB0B9A4516}"/>
              </a:ext>
            </a:extLst>
          </p:cNvPr>
          <p:cNvSpPr/>
          <p:nvPr/>
        </p:nvSpPr>
        <p:spPr bwMode="auto">
          <a:xfrm>
            <a:off x="863513" y="3581400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only use software</a:t>
            </a:r>
            <a:r>
              <a:rPr kumimoji="0" lang="en-IE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that works with a range of assistive technologies.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5404240-004C-5A4F-BDC2-C94BA95BE18F}"/>
              </a:ext>
            </a:extLst>
          </p:cNvPr>
          <p:cNvSpPr/>
          <p:nvPr/>
        </p:nvSpPr>
        <p:spPr bwMode="auto">
          <a:xfrm>
            <a:off x="4685013" y="3581400"/>
            <a:ext cx="3600000" cy="1980000"/>
          </a:xfrm>
          <a:prstGeom prst="roundRect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E" sz="2400" dirty="0">
                <a:solidFill>
                  <a:schemeClr val="bg1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e.g. explore the use of switch and scanning access for your content.</a:t>
            </a:r>
            <a:endParaRPr kumimoji="0" lang="en-I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120484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C3216-F127-6399-1A92-796BB1D634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C8C8-8D6E-E72B-ED7B-B2194BC57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67517-4C1E-7EB8-D975-C9DC1F794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600" b="1" dirty="0">
                <a:solidFill>
                  <a:schemeClr val="accent4">
                    <a:lumMod val="75000"/>
                  </a:schemeClr>
                </a:solidFill>
              </a:rPr>
              <a:t>Multiple means of Expression</a:t>
            </a:r>
          </a:p>
          <a:p>
            <a:pPr lvl="1"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Guideline 5: Design Options for Expression &amp; Communication</a:t>
            </a:r>
          </a:p>
          <a:p>
            <a:pPr lvl="1"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00664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D279DF-6835-9A32-40AB-630F6915C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43FE3-C7C3-7F5F-413A-5D03AFCD6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1C287-2158-95C3-DDD2-B90E0DAC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IE" sz="3200" b="1" dirty="0">
                <a:solidFill>
                  <a:schemeClr val="accent4">
                    <a:lumMod val="75000"/>
                  </a:schemeClr>
                </a:solidFill>
              </a:rPr>
              <a:t>5. Design Options for Expression &amp; Communication</a:t>
            </a:r>
          </a:p>
          <a:p>
            <a:pPr>
              <a:defRPr/>
            </a:pP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Use multiple media for communication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Use multiple tools for construction, composition, and creativity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Build fluencies with graduated support for practice and performance 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Address biases related to modes of expression and communication</a:t>
            </a:r>
            <a:endParaRPr lang="en-IE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36418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1581</TotalTime>
  <Words>531</Words>
  <Application>Microsoft Office PowerPoint</Application>
  <PresentationFormat>On-screen Show (4:3)</PresentationFormat>
  <Paragraphs>94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Universal Design for Learning: Multiple Means of Expression</vt:lpstr>
      <vt:lpstr>PowerPoint Presentation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  <vt:lpstr>UDL 3.0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notes oct2010</dc:title>
  <dc:creator>muireann.okeeffe</dc:creator>
  <cp:lastModifiedBy>Damian Gordon</cp:lastModifiedBy>
  <cp:revision>100</cp:revision>
  <dcterms:created xsi:type="dcterms:W3CDTF">2010-10-14T14:08:22Z</dcterms:created>
  <dcterms:modified xsi:type="dcterms:W3CDTF">2025-03-19T01:16:36Z</dcterms:modified>
</cp:coreProperties>
</file>