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503" r:id="rId3"/>
    <p:sldId id="415" r:id="rId4"/>
    <p:sldId id="417" r:id="rId5"/>
    <p:sldId id="422" r:id="rId6"/>
    <p:sldId id="421" r:id="rId7"/>
    <p:sldId id="423" r:id="rId8"/>
    <p:sldId id="338" r:id="rId9"/>
    <p:sldId id="505" r:id="rId10"/>
    <p:sldId id="483" r:id="rId11"/>
    <p:sldId id="504" r:id="rId12"/>
    <p:sldId id="332" r:id="rId13"/>
  </p:sldIdLst>
  <p:sldSz cx="9144000" cy="6858000" type="screen4x3"/>
  <p:notesSz cx="7099300" cy="10234613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8C4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AE54CC-EFC5-4A61-A067-4DE54C524827}" v="16" dt="2025-03-15T22:35:18.468"/>
    <p1510:client id="{2FBEC122-4FD4-45A5-AF10-EE40789DC259}" v="26" dt="2025-03-16T20:32:35.537"/>
    <p1510:client id="{F3282A2C-B951-44C2-86F9-E5F007B74F3C}" v="9" dt="2025-03-16T21:38:08.2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4660"/>
  </p:normalViewPr>
  <p:slideViewPr>
    <p:cSldViewPr>
      <p:cViewPr varScale="1">
        <p:scale>
          <a:sx n="56" d="100"/>
          <a:sy n="56" d="100"/>
        </p:scale>
        <p:origin x="17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Gordon" userId="796278f3-970d-4a3b-8137-dc597a054133" providerId="ADAL" clId="{207778BA-9B2F-462E-B22F-0836E8C436B7}"/>
    <pc:docChg chg="custSel addSld delSld modSld sldOrd">
      <pc:chgData name="Damian Gordon" userId="796278f3-970d-4a3b-8137-dc597a054133" providerId="ADAL" clId="{207778BA-9B2F-462E-B22F-0836E8C436B7}" dt="2025-03-15T21:37:32.149" v="651" actId="207"/>
      <pc:docMkLst>
        <pc:docMk/>
      </pc:docMkLst>
      <pc:sldChg chg="modSp mod">
        <pc:chgData name="Damian Gordon" userId="796278f3-970d-4a3b-8137-dc597a054133" providerId="ADAL" clId="{207778BA-9B2F-462E-B22F-0836E8C436B7}" dt="2025-03-15T20:58:14.132" v="63" actId="20577"/>
        <pc:sldMkLst>
          <pc:docMk/>
          <pc:sldMk cId="0" sldId="256"/>
        </pc:sldMkLst>
        <pc:spChg chg="mod">
          <ac:chgData name="Damian Gordon" userId="796278f3-970d-4a3b-8137-dc597a054133" providerId="ADAL" clId="{207778BA-9B2F-462E-B22F-0836E8C436B7}" dt="2025-03-15T20:58:14.132" v="63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3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4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4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6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59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0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1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2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3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0" sldId="365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864733632" sldId="36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670903627" sldId="368"/>
        </pc:sldMkLst>
      </pc:sldChg>
      <pc:sldChg chg="modSp mod">
        <pc:chgData name="Damian Gordon" userId="796278f3-970d-4a3b-8137-dc597a054133" providerId="ADAL" clId="{207778BA-9B2F-462E-B22F-0836E8C436B7}" dt="2025-03-15T21:02:30.704" v="115" actId="20577"/>
        <pc:sldMkLst>
          <pc:docMk/>
          <pc:sldMk cId="1255086202" sldId="406"/>
        </pc:sldMkLst>
        <pc:spChg chg="mod">
          <ac:chgData name="Damian Gordon" userId="796278f3-970d-4a3b-8137-dc597a054133" providerId="ADAL" clId="{207778BA-9B2F-462E-B22F-0836E8C436B7}" dt="2025-03-15T20:58:23.300" v="70" actId="20577"/>
          <ac:spMkLst>
            <pc:docMk/>
            <pc:sldMk cId="1255086202" sldId="406"/>
            <ac:spMk id="2" creationId="{00000000-0000-0000-0000-000000000000}"/>
          </ac:spMkLst>
        </pc:spChg>
        <pc:spChg chg="mod">
          <ac:chgData name="Damian Gordon" userId="796278f3-970d-4a3b-8137-dc597a054133" providerId="ADAL" clId="{207778BA-9B2F-462E-B22F-0836E8C436B7}" dt="2025-03-15T21:02:30.704" v="115" actId="20577"/>
          <ac:spMkLst>
            <pc:docMk/>
            <pc:sldMk cId="1255086202" sldId="406"/>
            <ac:spMk id="3" creationId="{00000000-0000-0000-0000-000000000000}"/>
          </ac:spMkLst>
        </pc:spChg>
      </pc:sldChg>
      <pc:sldChg chg="modSp add mod">
        <pc:chgData name="Damian Gordon" userId="796278f3-970d-4a3b-8137-dc597a054133" providerId="ADAL" clId="{207778BA-9B2F-462E-B22F-0836E8C436B7}" dt="2025-03-15T20:59:24.149" v="97" actId="403"/>
        <pc:sldMkLst>
          <pc:docMk/>
          <pc:sldMk cId="940541464" sldId="407"/>
        </pc:sldMkLst>
        <pc:spChg chg="mod">
          <ac:chgData name="Damian Gordon" userId="796278f3-970d-4a3b-8137-dc597a054133" providerId="ADAL" clId="{207778BA-9B2F-462E-B22F-0836E8C436B7}" dt="2025-03-15T20:59:24.149" v="97" actId="403"/>
          <ac:spMkLst>
            <pc:docMk/>
            <pc:sldMk cId="940541464" sldId="407"/>
            <ac:spMk id="3" creationId="{3D77E78F-35A0-CB19-789B-E3AE93C0219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89290422" sldId="407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363104172" sldId="408"/>
        </pc:sldMkLst>
      </pc:sldChg>
      <pc:sldChg chg="add">
        <pc:chgData name="Damian Gordon" userId="796278f3-970d-4a3b-8137-dc597a054133" providerId="ADAL" clId="{207778BA-9B2F-462E-B22F-0836E8C436B7}" dt="2025-03-15T21:01:26.895" v="98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253167268" sldId="409"/>
        </pc:sldMkLst>
      </pc:sldChg>
      <pc:sldChg chg="modSp add mod">
        <pc:chgData name="Damian Gordon" userId="796278f3-970d-4a3b-8137-dc597a054133" providerId="ADAL" clId="{207778BA-9B2F-462E-B22F-0836E8C436B7}" dt="2025-03-15T21:07:19.735" v="136" actId="114"/>
        <pc:sldMkLst>
          <pc:docMk/>
          <pc:sldMk cId="857993844" sldId="409"/>
        </pc:sldMkLst>
        <pc:spChg chg="mod">
          <ac:chgData name="Damian Gordon" userId="796278f3-970d-4a3b-8137-dc597a054133" providerId="ADAL" clId="{207778BA-9B2F-462E-B22F-0836E8C436B7}" dt="2025-03-15T21:07:19.735" v="136" actId="114"/>
          <ac:spMkLst>
            <pc:docMk/>
            <pc:sldMk cId="857993844" sldId="409"/>
            <ac:spMk id="3" creationId="{0413549E-31DF-D475-EB4E-B8F3828354D9}"/>
          </ac:spMkLst>
        </pc:sp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957988607" sldId="410"/>
        </pc:sldMkLst>
      </pc:sldChg>
      <pc:sldChg chg="addSp modSp new mod">
        <pc:chgData name="Damian Gordon" userId="796278f3-970d-4a3b-8137-dc597a054133" providerId="ADAL" clId="{207778BA-9B2F-462E-B22F-0836E8C436B7}" dt="2025-03-15T21:02:58.582" v="118"/>
        <pc:sldMkLst>
          <pc:docMk/>
          <pc:sldMk cId="3784598663" sldId="410"/>
        </pc:sldMkLst>
        <pc:spChg chg="add mod">
          <ac:chgData name="Damian Gordon" userId="796278f3-970d-4a3b-8137-dc597a054133" providerId="ADAL" clId="{207778BA-9B2F-462E-B22F-0836E8C436B7}" dt="2025-03-15T21:02:58.582" v="118"/>
          <ac:spMkLst>
            <pc:docMk/>
            <pc:sldMk cId="3784598663" sldId="410"/>
            <ac:spMk id="3" creationId="{02058B85-ACAA-F3E6-78BE-966D1B0C497C}"/>
          </ac:spMkLst>
        </pc:spChg>
        <pc:spChg chg="add mod">
          <ac:chgData name="Damian Gordon" userId="796278f3-970d-4a3b-8137-dc597a054133" providerId="ADAL" clId="{207778BA-9B2F-462E-B22F-0836E8C436B7}" dt="2025-03-15T21:02:49.384" v="117"/>
          <ac:spMkLst>
            <pc:docMk/>
            <pc:sldMk cId="3784598663" sldId="410"/>
            <ac:spMk id="4" creationId="{EBBDAE7A-63E0-6199-046E-6A231D2F7BD1}"/>
          </ac:spMkLst>
        </pc:spChg>
        <pc:picChg chg="add mod">
          <ac:chgData name="Damian Gordon" userId="796278f3-970d-4a3b-8137-dc597a054133" providerId="ADAL" clId="{207778BA-9B2F-462E-B22F-0836E8C436B7}" dt="2025-03-15T21:02:49.384" v="117"/>
          <ac:picMkLst>
            <pc:docMk/>
            <pc:sldMk cId="3784598663" sldId="410"/>
            <ac:picMk id="2" creationId="{E0186049-0840-9F75-9687-EBCB050A3E93}"/>
          </ac:picMkLst>
        </pc:picChg>
      </pc:sldChg>
      <pc:sldChg chg="del">
        <pc:chgData name="Damian Gordon" userId="796278f3-970d-4a3b-8137-dc597a054133" providerId="ADAL" clId="{207778BA-9B2F-462E-B22F-0836E8C436B7}" dt="2025-03-15T20:58:29.395" v="71" actId="47"/>
        <pc:sldMkLst>
          <pc:docMk/>
          <pc:sldMk cId="337241436" sldId="411"/>
        </pc:sldMkLst>
      </pc:sldChg>
      <pc:sldChg chg="modSp add mod ord">
        <pc:chgData name="Damian Gordon" userId="796278f3-970d-4a3b-8137-dc597a054133" providerId="ADAL" clId="{207778BA-9B2F-462E-B22F-0836E8C436B7}" dt="2025-03-15T21:04:10.742" v="135" actId="20577"/>
        <pc:sldMkLst>
          <pc:docMk/>
          <pc:sldMk cId="1750646206" sldId="411"/>
        </pc:sldMkLst>
        <pc:spChg chg="mod">
          <ac:chgData name="Damian Gordon" userId="796278f3-970d-4a3b-8137-dc597a054133" providerId="ADAL" clId="{207778BA-9B2F-462E-B22F-0836E8C436B7}" dt="2025-03-15T21:04:10.742" v="135" actId="20577"/>
          <ac:spMkLst>
            <pc:docMk/>
            <pc:sldMk cId="1750646206" sldId="411"/>
            <ac:spMk id="3" creationId="{B13FA53B-D4CB-60A6-2528-8154A429396E}"/>
          </ac:spMkLst>
        </pc:spChg>
      </pc:sldChg>
      <pc:sldChg chg="modSp add mod">
        <pc:chgData name="Damian Gordon" userId="796278f3-970d-4a3b-8137-dc597a054133" providerId="ADAL" clId="{207778BA-9B2F-462E-B22F-0836E8C436B7}" dt="2025-03-15T21:08:18.658" v="146" actId="20577"/>
        <pc:sldMkLst>
          <pc:docMk/>
          <pc:sldMk cId="3646155895" sldId="412"/>
        </pc:sldMkLst>
        <pc:spChg chg="mod">
          <ac:chgData name="Damian Gordon" userId="796278f3-970d-4a3b-8137-dc597a054133" providerId="ADAL" clId="{207778BA-9B2F-462E-B22F-0836E8C436B7}" dt="2025-03-15T21:08:18.658" v="146" actId="20577"/>
          <ac:spMkLst>
            <pc:docMk/>
            <pc:sldMk cId="3646155895" sldId="412"/>
            <ac:spMk id="3" creationId="{9F8A5D94-7F2D-546B-3962-3DD2325D15DF}"/>
          </ac:spMkLst>
        </pc:spChg>
      </pc:sldChg>
      <pc:sldChg chg="modSp add mod">
        <pc:chgData name="Damian Gordon" userId="796278f3-970d-4a3b-8137-dc597a054133" providerId="ADAL" clId="{207778BA-9B2F-462E-B22F-0836E8C436B7}" dt="2025-03-15T21:04:04.519" v="132" actId="27636"/>
        <pc:sldMkLst>
          <pc:docMk/>
          <pc:sldMk cId="1918067721" sldId="413"/>
        </pc:sldMkLst>
        <pc:spChg chg="mod">
          <ac:chgData name="Damian Gordon" userId="796278f3-970d-4a3b-8137-dc597a054133" providerId="ADAL" clId="{207778BA-9B2F-462E-B22F-0836E8C436B7}" dt="2025-03-15T21:04:04.519" v="132" actId="27636"/>
          <ac:spMkLst>
            <pc:docMk/>
            <pc:sldMk cId="1918067721" sldId="413"/>
            <ac:spMk id="3" creationId="{84A359E1-5109-A706-95BE-D24D61613641}"/>
          </ac:spMkLst>
        </pc:spChg>
      </pc:sldChg>
      <pc:sldChg chg="modSp add mod">
        <pc:chgData name="Damian Gordon" userId="796278f3-970d-4a3b-8137-dc597a054133" providerId="ADAL" clId="{207778BA-9B2F-462E-B22F-0836E8C436B7}" dt="2025-03-15T21:08:05.663" v="141" actId="20577"/>
        <pc:sldMkLst>
          <pc:docMk/>
          <pc:sldMk cId="173073256" sldId="414"/>
        </pc:sldMkLst>
        <pc:spChg chg="mod">
          <ac:chgData name="Damian Gordon" userId="796278f3-970d-4a3b-8137-dc597a054133" providerId="ADAL" clId="{207778BA-9B2F-462E-B22F-0836E8C436B7}" dt="2025-03-15T21:08:05.663" v="141" actId="20577"/>
          <ac:spMkLst>
            <pc:docMk/>
            <pc:sldMk cId="173073256" sldId="414"/>
            <ac:spMk id="3" creationId="{D31A9233-5A83-79BE-4130-4F4A4BFDA956}"/>
          </ac:spMkLst>
        </pc:spChg>
      </pc:sldChg>
      <pc:sldChg chg="addSp delSp modSp add mod chgLayout">
        <pc:chgData name="Damian Gordon" userId="796278f3-970d-4a3b-8137-dc597a054133" providerId="ADAL" clId="{207778BA-9B2F-462E-B22F-0836E8C436B7}" dt="2025-03-15T21:10:19.617" v="233" actId="1076"/>
        <pc:sldMkLst>
          <pc:docMk/>
          <pc:sldMk cId="842556340" sldId="415"/>
        </pc:sldMkLst>
        <pc:spChg chg="mod ord">
          <ac:chgData name="Damian Gordon" userId="796278f3-970d-4a3b-8137-dc597a054133" providerId="ADAL" clId="{207778BA-9B2F-462E-B22F-0836E8C436B7}" dt="2025-03-15T21:09:43.904" v="153" actId="700"/>
          <ac:spMkLst>
            <pc:docMk/>
            <pc:sldMk cId="842556340" sldId="415"/>
            <ac:spMk id="2" creationId="{3269E8E9-76FD-15D0-2BCA-4BE3C5B563C6}"/>
          </ac:spMkLst>
        </pc:spChg>
        <pc:spChg chg="del">
          <ac:chgData name="Damian Gordon" userId="796278f3-970d-4a3b-8137-dc597a054133" providerId="ADAL" clId="{207778BA-9B2F-462E-B22F-0836E8C436B7}" dt="2025-03-15T21:09:23.035" v="148" actId="478"/>
          <ac:spMkLst>
            <pc:docMk/>
            <pc:sldMk cId="842556340" sldId="415"/>
            <ac:spMk id="3" creationId="{AE4272BA-CE73-7D6C-85AB-578169724626}"/>
          </ac:spMkLst>
        </pc:spChg>
        <pc:spChg chg="add del mod">
          <ac:chgData name="Damian Gordon" userId="796278f3-970d-4a3b-8137-dc597a054133" providerId="ADAL" clId="{207778BA-9B2F-462E-B22F-0836E8C436B7}" dt="2025-03-15T21:09:25.446" v="149" actId="478"/>
          <ac:spMkLst>
            <pc:docMk/>
            <pc:sldMk cId="842556340" sldId="415"/>
            <ac:spMk id="5" creationId="{9564261D-B7A5-D623-3531-3D4B55DE092D}"/>
          </ac:spMkLst>
        </pc:spChg>
        <pc:spChg chg="add mod ord">
          <ac:chgData name="Damian Gordon" userId="796278f3-970d-4a3b-8137-dc597a054133" providerId="ADAL" clId="{207778BA-9B2F-462E-B22F-0836E8C436B7}" dt="2025-03-15T21:10:11.545" v="231" actId="404"/>
          <ac:spMkLst>
            <pc:docMk/>
            <pc:sldMk cId="842556340" sldId="415"/>
            <ac:spMk id="8" creationId="{40F876EC-CBDD-2F8F-BB3F-F77AE36EC8DF}"/>
          </ac:spMkLst>
        </pc:spChg>
        <pc:picChg chg="add mod">
          <ac:chgData name="Damian Gordon" userId="796278f3-970d-4a3b-8137-dc597a054133" providerId="ADAL" clId="{207778BA-9B2F-462E-B22F-0836E8C436B7}" dt="2025-03-15T21:10:19.617" v="233" actId="1076"/>
          <ac:picMkLst>
            <pc:docMk/>
            <pc:sldMk cId="842556340" sldId="415"/>
            <ac:picMk id="7" creationId="{3C617CAC-363A-B46C-DAD1-C37461E6A1F3}"/>
          </ac:picMkLst>
        </pc:picChg>
      </pc:sldChg>
      <pc:sldChg chg="modSp add mod">
        <pc:chgData name="Damian Gordon" userId="796278f3-970d-4a3b-8137-dc597a054133" providerId="ADAL" clId="{207778BA-9B2F-462E-B22F-0836E8C436B7}" dt="2025-03-15T21:11:02.506" v="238" actId="27636"/>
        <pc:sldMkLst>
          <pc:docMk/>
          <pc:sldMk cId="2046202192" sldId="416"/>
        </pc:sldMkLst>
        <pc:spChg chg="mod">
          <ac:chgData name="Damian Gordon" userId="796278f3-970d-4a3b-8137-dc597a054133" providerId="ADAL" clId="{207778BA-9B2F-462E-B22F-0836E8C436B7}" dt="2025-03-15T21:11:02.506" v="238" actId="27636"/>
          <ac:spMkLst>
            <pc:docMk/>
            <pc:sldMk cId="2046202192" sldId="416"/>
            <ac:spMk id="3" creationId="{944B1017-59CB-579D-5981-FDE2B3E9690C}"/>
          </ac:spMkLst>
        </pc:spChg>
      </pc:sldChg>
      <pc:sldChg chg="addSp modSp new mod ord">
        <pc:chgData name="Damian Gordon" userId="796278f3-970d-4a3b-8137-dc597a054133" providerId="ADAL" clId="{207778BA-9B2F-462E-B22F-0836E8C436B7}" dt="2025-03-15T21:12:55.670" v="245"/>
        <pc:sldMkLst>
          <pc:docMk/>
          <pc:sldMk cId="2197511528" sldId="417"/>
        </pc:sldMkLst>
        <pc:spChg chg="add mod">
          <ac:chgData name="Damian Gordon" userId="796278f3-970d-4a3b-8137-dc597a054133" providerId="ADAL" clId="{207778BA-9B2F-462E-B22F-0836E8C436B7}" dt="2025-03-15T21:12:33.420" v="242"/>
          <ac:spMkLst>
            <pc:docMk/>
            <pc:sldMk cId="2197511528" sldId="417"/>
            <ac:spMk id="4" creationId="{C0356BB0-F0C2-50BC-6DC8-0E9DC749631A}"/>
          </ac:spMkLst>
        </pc:spChg>
        <pc:picChg chg="add mod">
          <ac:chgData name="Damian Gordon" userId="796278f3-970d-4a3b-8137-dc597a054133" providerId="ADAL" clId="{207778BA-9B2F-462E-B22F-0836E8C436B7}" dt="2025-03-15T21:12:09.118" v="241" actId="1076"/>
          <ac:picMkLst>
            <pc:docMk/>
            <pc:sldMk cId="2197511528" sldId="417"/>
            <ac:picMk id="3" creationId="{5EA9A1A7-E3E0-095C-0603-34EA7205C5FA}"/>
          </ac:picMkLst>
        </pc:picChg>
      </pc:sldChg>
      <pc:sldChg chg="modSp add mod">
        <pc:chgData name="Damian Gordon" userId="796278f3-970d-4a3b-8137-dc597a054133" providerId="ADAL" clId="{207778BA-9B2F-462E-B22F-0836E8C436B7}" dt="2025-03-15T21:15:52.499" v="265" actId="207"/>
        <pc:sldMkLst>
          <pc:docMk/>
          <pc:sldMk cId="399410944" sldId="418"/>
        </pc:sldMkLst>
        <pc:spChg chg="mod">
          <ac:chgData name="Damian Gordon" userId="796278f3-970d-4a3b-8137-dc597a054133" providerId="ADAL" clId="{207778BA-9B2F-462E-B22F-0836E8C436B7}" dt="2025-03-15T21:15:52.499" v="265" actId="207"/>
          <ac:spMkLst>
            <pc:docMk/>
            <pc:sldMk cId="399410944" sldId="418"/>
            <ac:spMk id="3" creationId="{0B1DB2BC-AA2D-3F19-22DC-8A31D3988F29}"/>
          </ac:spMkLst>
        </pc:spChg>
      </pc:sldChg>
      <pc:sldChg chg="modSp add mod">
        <pc:chgData name="Damian Gordon" userId="796278f3-970d-4a3b-8137-dc597a054133" providerId="ADAL" clId="{207778BA-9B2F-462E-B22F-0836E8C436B7}" dt="2025-03-15T21:18:51.352" v="312" actId="20577"/>
        <pc:sldMkLst>
          <pc:docMk/>
          <pc:sldMk cId="568751342" sldId="419"/>
        </pc:sldMkLst>
        <pc:spChg chg="mod">
          <ac:chgData name="Damian Gordon" userId="796278f3-970d-4a3b-8137-dc597a054133" providerId="ADAL" clId="{207778BA-9B2F-462E-B22F-0836E8C436B7}" dt="2025-03-15T21:18:51.352" v="312" actId="20577"/>
          <ac:spMkLst>
            <pc:docMk/>
            <pc:sldMk cId="568751342" sldId="419"/>
            <ac:spMk id="3" creationId="{8D9E9CBE-835D-DE6A-6605-5BCD61917430}"/>
          </ac:spMkLst>
        </pc:spChg>
      </pc:sldChg>
      <pc:sldChg chg="modSp add mod">
        <pc:chgData name="Damian Gordon" userId="796278f3-970d-4a3b-8137-dc597a054133" providerId="ADAL" clId="{207778BA-9B2F-462E-B22F-0836E8C436B7}" dt="2025-03-15T21:32:57.084" v="615" actId="20577"/>
        <pc:sldMkLst>
          <pc:docMk/>
          <pc:sldMk cId="2414940264" sldId="420"/>
        </pc:sldMkLst>
        <pc:spChg chg="mod">
          <ac:chgData name="Damian Gordon" userId="796278f3-970d-4a3b-8137-dc597a054133" providerId="ADAL" clId="{207778BA-9B2F-462E-B22F-0836E8C436B7}" dt="2025-03-15T21:32:57.084" v="615" actId="20577"/>
          <ac:spMkLst>
            <pc:docMk/>
            <pc:sldMk cId="2414940264" sldId="420"/>
            <ac:spMk id="3" creationId="{5903DA67-BEF1-53BE-C804-BE47C022C92D}"/>
          </ac:spMkLst>
        </pc:spChg>
      </pc:sldChg>
      <pc:sldChg chg="addSp delSp modSp add mod">
        <pc:chgData name="Damian Gordon" userId="796278f3-970d-4a3b-8137-dc597a054133" providerId="ADAL" clId="{207778BA-9B2F-462E-B22F-0836E8C436B7}" dt="2025-03-15T21:37:05.836" v="645" actId="207"/>
        <pc:sldMkLst>
          <pc:docMk/>
          <pc:sldMk cId="2243668615" sldId="421"/>
        </pc:sldMkLst>
        <pc:spChg chg="del">
          <ac:chgData name="Damian Gordon" userId="796278f3-970d-4a3b-8137-dc597a054133" providerId="ADAL" clId="{207778BA-9B2F-462E-B22F-0836E8C436B7}" dt="2025-03-15T21:21:09.246" v="328" actId="478"/>
          <ac:spMkLst>
            <pc:docMk/>
            <pc:sldMk cId="2243668615" sldId="421"/>
            <ac:spMk id="3" creationId="{9D148D65-4B55-90D8-1EB1-30BFD106CF1A}"/>
          </ac:spMkLst>
        </pc:spChg>
        <pc:spChg chg="add del mod">
          <ac:chgData name="Damian Gordon" userId="796278f3-970d-4a3b-8137-dc597a054133" providerId="ADAL" clId="{207778BA-9B2F-462E-B22F-0836E8C436B7}" dt="2025-03-15T21:21:10.169" v="329" actId="478"/>
          <ac:spMkLst>
            <pc:docMk/>
            <pc:sldMk cId="2243668615" sldId="421"/>
            <ac:spMk id="5" creationId="{8786491B-3CFC-7558-DEE3-D732C7D900D7}"/>
          </ac:spMkLst>
        </pc:spChg>
        <pc:spChg chg="add mod">
          <ac:chgData name="Damian Gordon" userId="796278f3-970d-4a3b-8137-dc597a054133" providerId="ADAL" clId="{207778BA-9B2F-462E-B22F-0836E8C436B7}" dt="2025-03-15T21:37:05.836" v="645" actId="207"/>
          <ac:spMkLst>
            <pc:docMk/>
            <pc:sldMk cId="2243668615" sldId="421"/>
            <ac:spMk id="8" creationId="{FD7ED28B-4923-7E41-DD8C-F9121C9AD2E0}"/>
          </ac:spMkLst>
        </pc:spChg>
        <pc:graphicFrameChg chg="add del mod modGraphic">
          <ac:chgData name="Damian Gordon" userId="796278f3-970d-4a3b-8137-dc597a054133" providerId="ADAL" clId="{207778BA-9B2F-462E-B22F-0836E8C436B7}" dt="2025-03-15T21:22:52.768" v="334" actId="478"/>
          <ac:graphicFrameMkLst>
            <pc:docMk/>
            <pc:sldMk cId="2243668615" sldId="421"/>
            <ac:graphicFrameMk id="6" creationId="{FCDBC7EA-B17F-56C4-BA07-4EF01CDA5DC4}"/>
          </ac:graphicFrameMkLst>
        </pc:graphicFrameChg>
        <pc:graphicFrameChg chg="add mod modGraphic">
          <ac:chgData name="Damian Gordon" userId="796278f3-970d-4a3b-8137-dc597a054133" providerId="ADAL" clId="{207778BA-9B2F-462E-B22F-0836E8C436B7}" dt="2025-03-15T21:35:53.866" v="636"/>
          <ac:graphicFrameMkLst>
            <pc:docMk/>
            <pc:sldMk cId="2243668615" sldId="421"/>
            <ac:graphicFrameMk id="7" creationId="{545D7F3F-A3CA-944E-41B5-260D5B9DF8C0}"/>
          </ac:graphicFrameMkLst>
        </pc:graphicFrameChg>
      </pc:sldChg>
      <pc:sldChg chg="addSp modSp add mod ord">
        <pc:chgData name="Damian Gordon" userId="796278f3-970d-4a3b-8137-dc597a054133" providerId="ADAL" clId="{207778BA-9B2F-462E-B22F-0836E8C436B7}" dt="2025-03-15T21:36:39.108" v="640" actId="207"/>
        <pc:sldMkLst>
          <pc:docMk/>
          <pc:sldMk cId="336018541" sldId="422"/>
        </pc:sldMkLst>
        <pc:spChg chg="add mod">
          <ac:chgData name="Damian Gordon" userId="796278f3-970d-4a3b-8137-dc597a054133" providerId="ADAL" clId="{207778BA-9B2F-462E-B22F-0836E8C436B7}" dt="2025-03-15T21:36:39.108" v="640" actId="207"/>
          <ac:spMkLst>
            <pc:docMk/>
            <pc:sldMk cId="336018541" sldId="422"/>
            <ac:spMk id="3" creationId="{60C21C13-1F30-4A21-99D6-0C7C36A51ACB}"/>
          </ac:spMkLst>
        </pc:spChg>
        <pc:graphicFrameChg chg="mod">
          <ac:chgData name="Damian Gordon" userId="796278f3-970d-4a3b-8137-dc597a054133" providerId="ADAL" clId="{207778BA-9B2F-462E-B22F-0836E8C436B7}" dt="2025-03-15T21:35:48.476" v="635"/>
          <ac:graphicFrameMkLst>
            <pc:docMk/>
            <pc:sldMk cId="336018541" sldId="422"/>
            <ac:graphicFrameMk id="7" creationId="{855CF7FE-DB92-AC5C-D60C-3DB629782150}"/>
          </ac:graphicFrameMkLst>
        </pc:graphicFrameChg>
      </pc:sldChg>
      <pc:sldChg chg="addSp modSp add mod">
        <pc:chgData name="Damian Gordon" userId="796278f3-970d-4a3b-8137-dc597a054133" providerId="ADAL" clId="{207778BA-9B2F-462E-B22F-0836E8C436B7}" dt="2025-03-15T21:37:32.149" v="651" actId="207"/>
        <pc:sldMkLst>
          <pc:docMk/>
          <pc:sldMk cId="700761483" sldId="423"/>
        </pc:sldMkLst>
        <pc:spChg chg="add mod">
          <ac:chgData name="Damian Gordon" userId="796278f3-970d-4a3b-8137-dc597a054133" providerId="ADAL" clId="{207778BA-9B2F-462E-B22F-0836E8C436B7}" dt="2025-03-15T21:37:32.149" v="651" actId="207"/>
          <ac:spMkLst>
            <pc:docMk/>
            <pc:sldMk cId="700761483" sldId="423"/>
            <ac:spMk id="3" creationId="{E529EEC9-251F-7AE6-5FD5-8DD5CC42DE4C}"/>
          </ac:spMkLst>
        </pc:spChg>
        <pc:graphicFrameChg chg="mod">
          <ac:chgData name="Damian Gordon" userId="796278f3-970d-4a3b-8137-dc597a054133" providerId="ADAL" clId="{207778BA-9B2F-462E-B22F-0836E8C436B7}" dt="2025-03-15T21:35:27.679" v="634"/>
          <ac:graphicFrameMkLst>
            <pc:docMk/>
            <pc:sldMk cId="700761483" sldId="423"/>
            <ac:graphicFrameMk id="7" creationId="{447B60FF-57B6-0A67-4C58-B36EDE9F5016}"/>
          </ac:graphicFrameMkLst>
        </pc:graphicFrameChg>
      </pc:sldChg>
    </pc:docChg>
  </pc:docChgLst>
  <pc:docChgLst>
    <pc:chgData name="Damian Gordon" userId="796278f3-970d-4a3b-8137-dc597a054133" providerId="ADAL" clId="{08AE54CC-EFC5-4A61-A067-4DE54C524827}"/>
    <pc:docChg chg="undo custSel addSld delSld modSld sldOrd">
      <pc:chgData name="Damian Gordon" userId="796278f3-970d-4a3b-8137-dc597a054133" providerId="ADAL" clId="{08AE54CC-EFC5-4A61-A067-4DE54C524827}" dt="2025-03-15T22:37:37.070" v="346" actId="14100"/>
      <pc:docMkLst>
        <pc:docMk/>
      </pc:docMkLst>
      <pc:sldChg chg="modSp mod">
        <pc:chgData name="Damian Gordon" userId="796278f3-970d-4a3b-8137-dc597a054133" providerId="ADAL" clId="{08AE54CC-EFC5-4A61-A067-4DE54C524827}" dt="2025-03-15T21:41:36.500" v="50" actId="20577"/>
        <pc:sldMkLst>
          <pc:docMk/>
          <pc:sldMk cId="0" sldId="256"/>
        </pc:sldMkLst>
        <pc:spChg chg="mod">
          <ac:chgData name="Damian Gordon" userId="796278f3-970d-4a3b-8137-dc597a054133" providerId="ADAL" clId="{08AE54CC-EFC5-4A61-A067-4DE54C524827}" dt="2025-03-15T21:41:36.500" v="50" actId="20577"/>
          <ac:spMkLst>
            <pc:docMk/>
            <pc:sldMk cId="0" sldId="256"/>
            <ac:spMk id="2" creationId="{00000000-0000-0000-0000-000000000000}"/>
          </ac:spMkLst>
        </pc:spChg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255086202" sldId="406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940541464" sldId="407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47162262" sldId="408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57993844" sldId="409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784598663" sldId="410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50646206" sldId="411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3646155895" sldId="412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918067721" sldId="413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173073256" sldId="414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842556340" sldId="415"/>
        </pc:sldMkLst>
      </pc:sldChg>
      <pc:sldChg chg="del">
        <pc:chgData name="Damian Gordon" userId="796278f3-970d-4a3b-8137-dc597a054133" providerId="ADAL" clId="{08AE54CC-EFC5-4A61-A067-4DE54C524827}" dt="2025-03-15T21:41:14.159" v="33" actId="47"/>
        <pc:sldMkLst>
          <pc:docMk/>
          <pc:sldMk cId="2046202192" sldId="416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568751342" sldId="419"/>
        </pc:sldMkLst>
      </pc:sldChg>
      <pc:sldChg chg="del">
        <pc:chgData name="Damian Gordon" userId="796278f3-970d-4a3b-8137-dc597a054133" providerId="ADAL" clId="{08AE54CC-EFC5-4A61-A067-4DE54C524827}" dt="2025-03-15T21:41:20.727" v="34" actId="47"/>
        <pc:sldMkLst>
          <pc:docMk/>
          <pc:sldMk cId="2414940264" sldId="420"/>
        </pc:sldMkLst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2243668615" sldId="421"/>
        </pc:sldMkLst>
      </pc:sldChg>
      <pc:sldChg chg="modSp add mod ord">
        <pc:chgData name="Damian Gordon" userId="796278f3-970d-4a3b-8137-dc597a054133" providerId="ADAL" clId="{08AE54CC-EFC5-4A61-A067-4DE54C524827}" dt="2025-03-15T21:43:18.495" v="55" actId="27636"/>
        <pc:sldMkLst>
          <pc:docMk/>
          <pc:sldMk cId="215363015" sldId="423"/>
        </pc:sldMkLst>
        <pc:spChg chg="mod">
          <ac:chgData name="Damian Gordon" userId="796278f3-970d-4a3b-8137-dc597a054133" providerId="ADAL" clId="{08AE54CC-EFC5-4A61-A067-4DE54C524827}" dt="2025-03-15T21:43:18.495" v="55" actId="27636"/>
          <ac:spMkLst>
            <pc:docMk/>
            <pc:sldMk cId="215363015" sldId="423"/>
            <ac:spMk id="3" creationId="{8491919E-2878-42CC-E29B-D115E53546FB}"/>
          </ac:spMkLst>
        </pc:spChg>
      </pc:sldChg>
      <pc:sldChg chg="del">
        <pc:chgData name="Damian Gordon" userId="796278f3-970d-4a3b-8137-dc597a054133" providerId="ADAL" clId="{08AE54CC-EFC5-4A61-A067-4DE54C524827}" dt="2025-03-15T21:41:23.911" v="35" actId="47"/>
        <pc:sldMkLst>
          <pc:docMk/>
          <pc:sldMk cId="700761483" sldId="423"/>
        </pc:sldMkLst>
      </pc:sldChg>
      <pc:sldChg chg="addSp delSp modSp add mod">
        <pc:chgData name="Damian Gordon" userId="796278f3-970d-4a3b-8137-dc597a054133" providerId="ADAL" clId="{08AE54CC-EFC5-4A61-A067-4DE54C524827}" dt="2025-03-15T22:34:56.549" v="330"/>
        <pc:sldMkLst>
          <pc:docMk/>
          <pc:sldMk cId="3706646626" sldId="424"/>
        </pc:sldMkLst>
        <pc:spChg chg="mod">
          <ac:chgData name="Damian Gordon" userId="796278f3-970d-4a3b-8137-dc597a054133" providerId="ADAL" clId="{08AE54CC-EFC5-4A61-A067-4DE54C524827}" dt="2025-03-15T21:43:54.175" v="72" actId="20577"/>
          <ac:spMkLst>
            <pc:docMk/>
            <pc:sldMk cId="3706646626" sldId="424"/>
            <ac:spMk id="2" creationId="{8F9EACCB-A51C-D3EC-C9EC-FDBDE76C6B15}"/>
          </ac:spMkLst>
        </pc:spChg>
        <pc:spChg chg="mod">
          <ac:chgData name="Damian Gordon" userId="796278f3-970d-4a3b-8137-dc597a054133" providerId="ADAL" clId="{08AE54CC-EFC5-4A61-A067-4DE54C524827}" dt="2025-03-15T22:34:53.855" v="329" actId="113"/>
          <ac:spMkLst>
            <pc:docMk/>
            <pc:sldMk cId="3706646626" sldId="424"/>
            <ac:spMk id="3" creationId="{C67B8CFE-8248-D154-5236-5B976812C85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4" creationId="{EF4ED5D8-720A-2BD4-DB80-3E80CDE5ED7C}"/>
          </ac:spMkLst>
        </pc:spChg>
        <pc:spChg chg="add del mod">
          <ac:chgData name="Damian Gordon" userId="796278f3-970d-4a3b-8137-dc597a054133" providerId="ADAL" clId="{08AE54CC-EFC5-4A61-A067-4DE54C524827}" dt="2025-03-15T22:34:50.007" v="328" actId="21"/>
          <ac:spMkLst>
            <pc:docMk/>
            <pc:sldMk cId="3706646626" sldId="424"/>
            <ac:spMk id="5" creationId="{AEDECDC0-FB44-794C-4328-9A67CD430409}"/>
          </ac:spMkLst>
        </pc:spChg>
        <pc:spChg chg="add mod">
          <ac:chgData name="Damian Gordon" userId="796278f3-970d-4a3b-8137-dc597a054133" providerId="ADAL" clId="{08AE54CC-EFC5-4A61-A067-4DE54C524827}" dt="2025-03-15T22:26:40.239" v="190" actId="403"/>
          <ac:spMkLst>
            <pc:docMk/>
            <pc:sldMk cId="3706646626" sldId="424"/>
            <ac:spMk id="6" creationId="{C9D92562-F2D8-9A8A-6F3A-80EFA7526F43}"/>
          </ac:spMkLst>
        </pc:spChg>
        <pc:spChg chg="add mod">
          <ac:chgData name="Damian Gordon" userId="796278f3-970d-4a3b-8137-dc597a054133" providerId="ADAL" clId="{08AE54CC-EFC5-4A61-A067-4DE54C524827}" dt="2025-03-15T22:26:59.618" v="196" actId="403"/>
          <ac:spMkLst>
            <pc:docMk/>
            <pc:sldMk cId="3706646626" sldId="424"/>
            <ac:spMk id="7" creationId="{95E82717-9320-27A6-3E81-5B6B1C38C2BB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8" creationId="{EF4ED5D8-720A-2BD4-DB80-3E80CDE5ED7C}"/>
          </ac:spMkLst>
        </pc:spChg>
        <pc:spChg chg="add mod">
          <ac:chgData name="Damian Gordon" userId="796278f3-970d-4a3b-8137-dc597a054133" providerId="ADAL" clId="{08AE54CC-EFC5-4A61-A067-4DE54C524827}" dt="2025-03-15T22:34:56.549" v="330"/>
          <ac:spMkLst>
            <pc:docMk/>
            <pc:sldMk cId="3706646626" sldId="424"/>
            <ac:spMk id="9" creationId="{AEDECDC0-FB44-794C-4328-9A67CD430409}"/>
          </ac:spMkLst>
        </pc:spChg>
      </pc:sldChg>
      <pc:sldChg chg="add del">
        <pc:chgData name="Damian Gordon" userId="796278f3-970d-4a3b-8137-dc597a054133" providerId="ADAL" clId="{08AE54CC-EFC5-4A61-A067-4DE54C524827}" dt="2025-03-15T21:44:04.887" v="77"/>
        <pc:sldMkLst>
          <pc:docMk/>
          <pc:sldMk cId="1396894245" sldId="425"/>
        </pc:sldMkLst>
      </pc:sldChg>
      <pc:sldChg chg="delSp modSp add mod ord">
        <pc:chgData name="Damian Gordon" userId="796278f3-970d-4a3b-8137-dc597a054133" providerId="ADAL" clId="{08AE54CC-EFC5-4A61-A067-4DE54C524827}" dt="2025-03-15T22:29:55.231" v="240" actId="20577"/>
        <pc:sldMkLst>
          <pc:docMk/>
          <pc:sldMk cId="2371838846" sldId="425"/>
        </pc:sldMkLst>
        <pc:spChg chg="mod">
          <ac:chgData name="Damian Gordon" userId="796278f3-970d-4a3b-8137-dc597a054133" providerId="ADAL" clId="{08AE54CC-EFC5-4A61-A067-4DE54C524827}" dt="2025-03-15T22:29:55.231" v="240" actId="20577"/>
          <ac:spMkLst>
            <pc:docMk/>
            <pc:sldMk cId="2371838846" sldId="425"/>
            <ac:spMk id="3" creationId="{842EE90C-3B0D-10A0-AF2B-130CD4827093}"/>
          </ac:spMkLst>
        </pc:spChg>
        <pc:spChg chg="del">
          <ac:chgData name="Damian Gordon" userId="796278f3-970d-4a3b-8137-dc597a054133" providerId="ADAL" clId="{08AE54CC-EFC5-4A61-A067-4DE54C524827}" dt="2025-03-15T22:27:29.234" v="198" actId="478"/>
          <ac:spMkLst>
            <pc:docMk/>
            <pc:sldMk cId="2371838846" sldId="425"/>
            <ac:spMk id="4" creationId="{D7A8DA31-E53C-52E6-A3FC-F92A654F576C}"/>
          </ac:spMkLst>
        </pc:spChg>
        <pc:spChg chg="del">
          <ac:chgData name="Damian Gordon" userId="796278f3-970d-4a3b-8137-dc597a054133" providerId="ADAL" clId="{08AE54CC-EFC5-4A61-A067-4DE54C524827}" dt="2025-03-15T22:27:32.418" v="199" actId="478"/>
          <ac:spMkLst>
            <pc:docMk/>
            <pc:sldMk cId="2371838846" sldId="425"/>
            <ac:spMk id="5" creationId="{11BC6811-6B3D-6363-BDCE-52F46C3952CE}"/>
          </ac:spMkLst>
        </pc:spChg>
        <pc:spChg chg="del">
          <ac:chgData name="Damian Gordon" userId="796278f3-970d-4a3b-8137-dc597a054133" providerId="ADAL" clId="{08AE54CC-EFC5-4A61-A067-4DE54C524827}" dt="2025-03-15T22:27:35.783" v="200" actId="478"/>
          <ac:spMkLst>
            <pc:docMk/>
            <pc:sldMk cId="2371838846" sldId="425"/>
            <ac:spMk id="6" creationId="{82812F2B-8115-3BCA-F902-6F0DE6CB07D3}"/>
          </ac:spMkLst>
        </pc:spChg>
        <pc:spChg chg="del">
          <ac:chgData name="Damian Gordon" userId="796278f3-970d-4a3b-8137-dc597a054133" providerId="ADAL" clId="{08AE54CC-EFC5-4A61-A067-4DE54C524827}" dt="2025-03-15T22:27:38.723" v="201" actId="478"/>
          <ac:spMkLst>
            <pc:docMk/>
            <pc:sldMk cId="2371838846" sldId="425"/>
            <ac:spMk id="7" creationId="{35154071-F847-9F23-386E-78B58D75B376}"/>
          </ac:spMkLst>
        </pc:spChg>
      </pc:sldChg>
      <pc:sldChg chg="modSp add mod">
        <pc:chgData name="Damian Gordon" userId="796278f3-970d-4a3b-8137-dc597a054133" providerId="ADAL" clId="{08AE54CC-EFC5-4A61-A067-4DE54C524827}" dt="2025-03-15T22:28:36.978" v="209"/>
        <pc:sldMkLst>
          <pc:docMk/>
          <pc:sldMk cId="3028478815" sldId="426"/>
        </pc:sldMkLst>
        <pc:spChg chg="mod">
          <ac:chgData name="Damian Gordon" userId="796278f3-970d-4a3b-8137-dc597a054133" providerId="ADAL" clId="{08AE54CC-EFC5-4A61-A067-4DE54C524827}" dt="2025-03-15T22:28:36.978" v="209"/>
          <ac:spMkLst>
            <pc:docMk/>
            <pc:sldMk cId="3028478815" sldId="426"/>
            <ac:spMk id="3" creationId="{66788EF9-3D80-2781-5ED9-265AACA3DAEA}"/>
          </ac:spMkLst>
        </pc:spChg>
      </pc:sldChg>
      <pc:sldChg chg="addSp delSp modSp add mod">
        <pc:chgData name="Damian Gordon" userId="796278f3-970d-4a3b-8137-dc597a054133" providerId="ADAL" clId="{08AE54CC-EFC5-4A61-A067-4DE54C524827}" dt="2025-03-15T22:30:58.699" v="247" actId="478"/>
        <pc:sldMkLst>
          <pc:docMk/>
          <pc:sldMk cId="3386113556" sldId="427"/>
        </pc:sldMkLst>
        <pc:spChg chg="mod">
          <ac:chgData name="Damian Gordon" userId="796278f3-970d-4a3b-8137-dc597a054133" providerId="ADAL" clId="{08AE54CC-EFC5-4A61-A067-4DE54C524827}" dt="2025-03-15T22:30:05.475" v="241" actId="113"/>
          <ac:spMkLst>
            <pc:docMk/>
            <pc:sldMk cId="3386113556" sldId="427"/>
            <ac:spMk id="3" creationId="{BB4B8710-2E20-87BE-F0CC-7AC0571EF700}"/>
          </ac:spMkLst>
        </pc:spChg>
        <pc:spChg chg="add del mod">
          <ac:chgData name="Damian Gordon" userId="796278f3-970d-4a3b-8137-dc597a054133" providerId="ADAL" clId="{08AE54CC-EFC5-4A61-A067-4DE54C524827}" dt="2025-03-15T22:30:50.631" v="244" actId="478"/>
          <ac:spMkLst>
            <pc:docMk/>
            <pc:sldMk cId="3386113556" sldId="427"/>
            <ac:spMk id="4" creationId="{A2B84A4F-4A69-6987-4853-77926146DF75}"/>
          </ac:spMkLst>
        </pc:spChg>
        <pc:spChg chg="add del mod">
          <ac:chgData name="Damian Gordon" userId="796278f3-970d-4a3b-8137-dc597a054133" providerId="ADAL" clId="{08AE54CC-EFC5-4A61-A067-4DE54C524827}" dt="2025-03-15T22:30:55.035" v="245" actId="478"/>
          <ac:spMkLst>
            <pc:docMk/>
            <pc:sldMk cId="3386113556" sldId="427"/>
            <ac:spMk id="5" creationId="{292C824D-6CCB-927E-BAEF-AC7A459E6FF3}"/>
          </ac:spMkLst>
        </pc:spChg>
        <pc:spChg chg="add del mod">
          <ac:chgData name="Damian Gordon" userId="796278f3-970d-4a3b-8137-dc597a054133" providerId="ADAL" clId="{08AE54CC-EFC5-4A61-A067-4DE54C524827}" dt="2025-03-15T22:30:56.482" v="246" actId="478"/>
          <ac:spMkLst>
            <pc:docMk/>
            <pc:sldMk cId="3386113556" sldId="427"/>
            <ac:spMk id="6" creationId="{E31DC2A9-C88F-2D98-1981-78B1D86E7324}"/>
          </ac:spMkLst>
        </pc:spChg>
        <pc:spChg chg="add del mod">
          <ac:chgData name="Damian Gordon" userId="796278f3-970d-4a3b-8137-dc597a054133" providerId="ADAL" clId="{08AE54CC-EFC5-4A61-A067-4DE54C524827}" dt="2025-03-15T22:30:58.699" v="247" actId="478"/>
          <ac:spMkLst>
            <pc:docMk/>
            <pc:sldMk cId="3386113556" sldId="427"/>
            <ac:spMk id="7" creationId="{FE5BEBA1-F5EB-8F25-5AFE-39A494263AEC}"/>
          </ac:spMkLst>
        </pc:spChg>
      </pc:sldChg>
      <pc:sldChg chg="modSp add mod">
        <pc:chgData name="Damian Gordon" userId="796278f3-970d-4a3b-8137-dc597a054133" providerId="ADAL" clId="{08AE54CC-EFC5-4A61-A067-4DE54C524827}" dt="2025-03-15T22:37:37.070" v="346" actId="14100"/>
        <pc:sldMkLst>
          <pc:docMk/>
          <pc:sldMk cId="195145954" sldId="428"/>
        </pc:sldMkLst>
        <pc:spChg chg="mod">
          <ac:chgData name="Damian Gordon" userId="796278f3-970d-4a3b-8137-dc597a054133" providerId="ADAL" clId="{08AE54CC-EFC5-4A61-A067-4DE54C524827}" dt="2025-03-15T22:37:37.070" v="346" actId="14100"/>
          <ac:spMkLst>
            <pc:docMk/>
            <pc:sldMk cId="195145954" sldId="428"/>
            <ac:spMk id="4" creationId="{813FBA57-BCFC-E7E0-C378-75B9CFFA443D}"/>
          </ac:spMkLst>
        </pc:spChg>
        <pc:spChg chg="mod">
          <ac:chgData name="Damian Gordon" userId="796278f3-970d-4a3b-8137-dc597a054133" providerId="ADAL" clId="{08AE54CC-EFC5-4A61-A067-4DE54C524827}" dt="2025-03-15T22:31:26.727" v="249"/>
          <ac:spMkLst>
            <pc:docMk/>
            <pc:sldMk cId="195145954" sldId="428"/>
            <ac:spMk id="5" creationId="{0582DDCC-0290-333C-DE3C-9733771BEB52}"/>
          </ac:spMkLst>
        </pc:spChg>
        <pc:spChg chg="mod">
          <ac:chgData name="Damian Gordon" userId="796278f3-970d-4a3b-8137-dc597a054133" providerId="ADAL" clId="{08AE54CC-EFC5-4A61-A067-4DE54C524827}" dt="2025-03-15T22:31:59.307" v="257" actId="14100"/>
          <ac:spMkLst>
            <pc:docMk/>
            <pc:sldMk cId="195145954" sldId="428"/>
            <ac:spMk id="6" creationId="{99109689-FABF-5AE8-D2C7-BAD9B4B4297D}"/>
          </ac:spMkLst>
        </pc:spChg>
        <pc:spChg chg="mod">
          <ac:chgData name="Damian Gordon" userId="796278f3-970d-4a3b-8137-dc597a054133" providerId="ADAL" clId="{08AE54CC-EFC5-4A61-A067-4DE54C524827}" dt="2025-03-15T22:32:07.353" v="265" actId="14100"/>
          <ac:spMkLst>
            <pc:docMk/>
            <pc:sldMk cId="195145954" sldId="428"/>
            <ac:spMk id="7" creationId="{48A03F51-BA1C-998B-E5D0-9CDE9C4EC59C}"/>
          </ac:spMkLst>
        </pc:spChg>
      </pc:sldChg>
      <pc:sldChg chg="modSp add mod">
        <pc:chgData name="Damian Gordon" userId="796278f3-970d-4a3b-8137-dc597a054133" providerId="ADAL" clId="{08AE54CC-EFC5-4A61-A067-4DE54C524827}" dt="2025-03-15T22:33:06.872" v="269" actId="20577"/>
        <pc:sldMkLst>
          <pc:docMk/>
          <pc:sldMk cId="3080667299" sldId="429"/>
        </pc:sldMkLst>
        <pc:spChg chg="mod">
          <ac:chgData name="Damian Gordon" userId="796278f3-970d-4a3b-8137-dc597a054133" providerId="ADAL" clId="{08AE54CC-EFC5-4A61-A067-4DE54C524827}" dt="2025-03-15T22:33:06.872" v="269" actId="20577"/>
          <ac:spMkLst>
            <pc:docMk/>
            <pc:sldMk cId="3080667299" sldId="429"/>
            <ac:spMk id="3" creationId="{2593B155-6C43-F06E-076A-D17431D25623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4:17.742" v="323" actId="27636"/>
        <pc:sldMkLst>
          <pc:docMk/>
          <pc:sldMk cId="3955080514" sldId="430"/>
        </pc:sldMkLst>
        <pc:spChg chg="mod">
          <ac:chgData name="Damian Gordon" userId="796278f3-970d-4a3b-8137-dc597a054133" providerId="ADAL" clId="{08AE54CC-EFC5-4A61-A067-4DE54C524827}" dt="2025-03-15T22:34:17.742" v="323" actId="27636"/>
          <ac:spMkLst>
            <pc:docMk/>
            <pc:sldMk cId="3955080514" sldId="430"/>
            <ac:spMk id="3" creationId="{6E22BE0B-0796-0838-CA40-C1E4B584549B}"/>
          </ac:spMkLst>
        </pc:spChg>
        <pc:spChg chg="add">
          <ac:chgData name="Damian Gordon" userId="796278f3-970d-4a3b-8137-dc597a054133" providerId="ADAL" clId="{08AE54CC-EFC5-4A61-A067-4DE54C524827}" dt="2025-03-15T22:33:48.898" v="273"/>
          <ac:spMkLst>
            <pc:docMk/>
            <pc:sldMk cId="3955080514" sldId="430"/>
            <ac:spMk id="4" creationId="{B25CD258-1EB8-FC25-D3AD-FFA50BDAD2A1}"/>
          </ac:spMkLst>
        </pc:spChg>
      </pc:sldChg>
      <pc:sldChg chg="addSp modSp add mod">
        <pc:chgData name="Damian Gordon" userId="796278f3-970d-4a3b-8137-dc597a054133" providerId="ADAL" clId="{08AE54CC-EFC5-4A61-A067-4DE54C524827}" dt="2025-03-15T22:37:16.030" v="340" actId="14100"/>
        <pc:sldMkLst>
          <pc:docMk/>
          <pc:sldMk cId="1602962938" sldId="431"/>
        </pc:sldMkLst>
        <pc:spChg chg="add mod">
          <ac:chgData name="Damian Gordon" userId="796278f3-970d-4a3b-8137-dc597a054133" providerId="ADAL" clId="{08AE54CC-EFC5-4A61-A067-4DE54C524827}" dt="2025-03-15T22:37:10.671" v="339" actId="14100"/>
          <ac:spMkLst>
            <pc:docMk/>
            <pc:sldMk cId="1602962938" sldId="431"/>
            <ac:spMk id="4" creationId="{4DD90A62-B3FD-38AA-14F0-5F41DE20445D}"/>
          </ac:spMkLst>
        </pc:spChg>
        <pc:spChg chg="add mod">
          <ac:chgData name="Damian Gordon" userId="796278f3-970d-4a3b-8137-dc597a054133" providerId="ADAL" clId="{08AE54CC-EFC5-4A61-A067-4DE54C524827}" dt="2025-03-15T22:35:49.383" v="333"/>
          <ac:spMkLst>
            <pc:docMk/>
            <pc:sldMk cId="1602962938" sldId="431"/>
            <ac:spMk id="5" creationId="{BF48BBC0-F6F7-C46F-DAF4-D713CC886FCF}"/>
          </ac:spMkLst>
        </pc:spChg>
        <pc:spChg chg="add mod">
          <ac:chgData name="Damian Gordon" userId="796278f3-970d-4a3b-8137-dc597a054133" providerId="ADAL" clId="{08AE54CC-EFC5-4A61-A067-4DE54C524827}" dt="2025-03-15T22:36:21.788" v="337"/>
          <ac:spMkLst>
            <pc:docMk/>
            <pc:sldMk cId="1602962938" sldId="431"/>
            <ac:spMk id="6" creationId="{94B69E18-92F6-93F1-B4FF-2DB6407C7FFE}"/>
          </ac:spMkLst>
        </pc:spChg>
        <pc:spChg chg="add mod">
          <ac:chgData name="Damian Gordon" userId="796278f3-970d-4a3b-8137-dc597a054133" providerId="ADAL" clId="{08AE54CC-EFC5-4A61-A067-4DE54C524827}" dt="2025-03-15T22:37:16.030" v="340" actId="14100"/>
          <ac:spMkLst>
            <pc:docMk/>
            <pc:sldMk cId="1602962938" sldId="431"/>
            <ac:spMk id="7" creationId="{F879AD21-2AA9-B742-C3F5-A3F258F00385}"/>
          </ac:spMkLst>
        </pc:spChg>
      </pc:sldChg>
    </pc:docChg>
  </pc:docChgLst>
  <pc:docChgLst>
    <pc:chgData name="Damian Gordon" userId="796278f3-970d-4a3b-8137-dc597a054133" providerId="ADAL" clId="{F3282A2C-B951-44C2-86F9-E5F007B74F3C}"/>
    <pc:docChg chg="undo custSel addSld delSld modSld">
      <pc:chgData name="Damian Gordon" userId="796278f3-970d-4a3b-8137-dc597a054133" providerId="ADAL" clId="{F3282A2C-B951-44C2-86F9-E5F007B74F3C}" dt="2025-03-16T21:38:16.151" v="521" actId="20577"/>
      <pc:docMkLst>
        <pc:docMk/>
      </pc:docMkLst>
      <pc:sldChg chg="modSp mod">
        <pc:chgData name="Damian Gordon" userId="796278f3-970d-4a3b-8137-dc597a054133" providerId="ADAL" clId="{F3282A2C-B951-44C2-86F9-E5F007B74F3C}" dt="2025-03-16T21:25:51.450" v="18" actId="20577"/>
        <pc:sldMkLst>
          <pc:docMk/>
          <pc:sldMk cId="0" sldId="256"/>
        </pc:sldMkLst>
        <pc:spChg chg="mod">
          <ac:chgData name="Damian Gordon" userId="796278f3-970d-4a3b-8137-dc597a054133" providerId="ADAL" clId="{F3282A2C-B951-44C2-86F9-E5F007B74F3C}" dt="2025-03-16T21:25:51.450" v="18" actId="20577"/>
          <ac:spMkLst>
            <pc:docMk/>
            <pc:sldMk cId="0" sldId="256"/>
            <ac:spMk id="2" creationId="{00000000-0000-0000-0000-000000000000}"/>
          </ac:spMkLst>
        </pc:spChg>
      </pc:sldChg>
      <pc:sldChg chg="addSp delSp modSp mod">
        <pc:chgData name="Damian Gordon" userId="796278f3-970d-4a3b-8137-dc597a054133" providerId="ADAL" clId="{F3282A2C-B951-44C2-86F9-E5F007B74F3C}" dt="2025-03-16T21:27:52.773" v="130" actId="14100"/>
        <pc:sldMkLst>
          <pc:docMk/>
          <pc:sldMk cId="1454876633" sldId="303"/>
        </pc:sldMkLst>
        <pc:spChg chg="add del mod">
          <ac:chgData name="Damian Gordon" userId="796278f3-970d-4a3b-8137-dc597a054133" providerId="ADAL" clId="{F3282A2C-B951-44C2-86F9-E5F007B74F3C}" dt="2025-03-16T21:26:03.371" v="36" actId="478"/>
          <ac:spMkLst>
            <pc:docMk/>
            <pc:sldMk cId="1454876633" sldId="303"/>
            <ac:spMk id="3" creationId="{4D7E0E4A-505D-57B5-5919-B646D583D10F}"/>
          </ac:spMkLst>
        </pc:spChg>
        <pc:spChg chg="add mod">
          <ac:chgData name="Damian Gordon" userId="796278f3-970d-4a3b-8137-dc597a054133" providerId="ADAL" clId="{F3282A2C-B951-44C2-86F9-E5F007B74F3C}" dt="2025-03-16T21:26:33.411" v="81" actId="20577"/>
          <ac:spMkLst>
            <pc:docMk/>
            <pc:sldMk cId="1454876633" sldId="303"/>
            <ac:spMk id="4" creationId="{CBACCE85-9F75-E79F-E0FD-730027D678A0}"/>
          </ac:spMkLst>
        </pc:spChg>
        <pc:spChg chg="add mod">
          <ac:chgData name="Damian Gordon" userId="796278f3-970d-4a3b-8137-dc597a054133" providerId="ADAL" clId="{F3282A2C-B951-44C2-86F9-E5F007B74F3C}" dt="2025-03-16T21:26:59.294" v="101" actId="20577"/>
          <ac:spMkLst>
            <pc:docMk/>
            <pc:sldMk cId="1454876633" sldId="303"/>
            <ac:spMk id="5" creationId="{B5D36FA1-6010-4935-F205-33FE4FBE3605}"/>
          </ac:spMkLst>
        </pc:spChg>
        <pc:spChg chg="add mod">
          <ac:chgData name="Damian Gordon" userId="796278f3-970d-4a3b-8137-dc597a054133" providerId="ADAL" clId="{F3282A2C-B951-44C2-86F9-E5F007B74F3C}" dt="2025-03-16T21:27:52.773" v="130" actId="14100"/>
          <ac:spMkLst>
            <pc:docMk/>
            <pc:sldMk cId="1454876633" sldId="303"/>
            <ac:spMk id="6" creationId="{371B21E4-BB7A-8C1B-9396-AA55D66797F6}"/>
          </ac:spMkLst>
        </pc:spChg>
        <pc:spChg chg="mod">
          <ac:chgData name="Damian Gordon" userId="796278f3-970d-4a3b-8137-dc597a054133" providerId="ADAL" clId="{F3282A2C-B951-44C2-86F9-E5F007B74F3C}" dt="2025-03-16T21:25:59.561" v="34" actId="20577"/>
          <ac:spMkLst>
            <pc:docMk/>
            <pc:sldMk cId="1454876633" sldId="303"/>
            <ac:spMk id="127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26:02.498" v="35" actId="478"/>
          <ac:spMkLst>
            <pc:docMk/>
            <pc:sldMk cId="1454876633" sldId="303"/>
            <ac:spMk id="131" creationId="{00000000-0000-0000-0000-000000000000}"/>
          </ac:spMkLst>
        </pc:spChg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654055755" sldId="330"/>
        </pc:sldMkLst>
      </pc:sldChg>
      <pc:sldChg chg="modSp mod">
        <pc:chgData name="Damian Gordon" userId="796278f3-970d-4a3b-8137-dc597a054133" providerId="ADAL" clId="{F3282A2C-B951-44C2-86F9-E5F007B74F3C}" dt="2025-03-16T21:38:16.151" v="521" actId="20577"/>
        <pc:sldMkLst>
          <pc:docMk/>
          <pc:sldMk cId="879125509" sldId="332"/>
        </pc:sldMkLst>
        <pc:spChg chg="mod">
          <ac:chgData name="Damian Gordon" userId="796278f3-970d-4a3b-8137-dc597a054133" providerId="ADAL" clId="{F3282A2C-B951-44C2-86F9-E5F007B74F3C}" dt="2025-03-16T21:35:55.938" v="484" actId="20577"/>
          <ac:spMkLst>
            <pc:docMk/>
            <pc:sldMk cId="879125509" sldId="332"/>
            <ac:spMk id="127" creationId="{00000000-0000-0000-0000-000000000000}"/>
          </ac:spMkLst>
        </pc:spChg>
        <pc:spChg chg="mod">
          <ac:chgData name="Damian Gordon" userId="796278f3-970d-4a3b-8137-dc597a054133" providerId="ADAL" clId="{F3282A2C-B951-44C2-86F9-E5F007B74F3C}" dt="2025-03-16T21:38:16.151" v="521" actId="20577"/>
          <ac:spMkLst>
            <pc:docMk/>
            <pc:sldMk cId="879125509" sldId="332"/>
            <ac:spMk id="131" creationId="{00000000-0000-0000-0000-000000000000}"/>
          </ac:spMkLst>
        </pc:spChg>
      </pc:sldChg>
      <pc:sldChg chg="addSp delSp modSp add mod">
        <pc:chgData name="Damian Gordon" userId="796278f3-970d-4a3b-8137-dc597a054133" providerId="ADAL" clId="{F3282A2C-B951-44C2-86F9-E5F007B74F3C}" dt="2025-03-16T21:33:53.321" v="435" actId="478"/>
        <pc:sldMkLst>
          <pc:docMk/>
          <pc:sldMk cId="114774699" sldId="385"/>
        </pc:sldMkLst>
        <pc:spChg chg="mod">
          <ac:chgData name="Damian Gordon" userId="796278f3-970d-4a3b-8137-dc597a054133" providerId="ADAL" clId="{F3282A2C-B951-44C2-86F9-E5F007B74F3C}" dt="2025-03-16T21:30:47.610" v="228" actId="20577"/>
          <ac:spMkLst>
            <pc:docMk/>
            <pc:sldMk cId="114774699" sldId="385"/>
            <ac:spMk id="2" creationId="{00000000-0000-0000-0000-000000000000}"/>
          </ac:spMkLst>
        </pc:spChg>
        <pc:spChg chg="mod">
          <ac:chgData name="Damian Gordon" userId="796278f3-970d-4a3b-8137-dc597a054133" providerId="ADAL" clId="{F3282A2C-B951-44C2-86F9-E5F007B74F3C}" dt="2025-03-16T21:31:27.542" v="272" actId="20577"/>
          <ac:spMkLst>
            <pc:docMk/>
            <pc:sldMk cId="114774699" sldId="385"/>
            <ac:spMk id="3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0:57.523" v="233" actId="478"/>
          <ac:spMkLst>
            <pc:docMk/>
            <pc:sldMk cId="114774699" sldId="385"/>
            <ac:spMk id="5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3:53.321" v="435" actId="478"/>
          <ac:spMkLst>
            <pc:docMk/>
            <pc:sldMk cId="114774699" sldId="385"/>
            <ac:spMk id="6" creationId="{00000000-0000-0000-0000-000000000000}"/>
          </ac:spMkLst>
        </pc:spChg>
        <pc:spChg chg="add mod">
          <ac:chgData name="Damian Gordon" userId="796278f3-970d-4a3b-8137-dc597a054133" providerId="ADAL" clId="{F3282A2C-B951-44C2-86F9-E5F007B74F3C}" dt="2025-03-16T21:33:41.815" v="433" actId="20577"/>
          <ac:spMkLst>
            <pc:docMk/>
            <pc:sldMk cId="114774699" sldId="385"/>
            <ac:spMk id="7" creationId="{ECB23988-A3FF-6CD5-83E1-890E8E6FA011}"/>
          </ac:spMkLst>
        </pc:spChg>
        <pc:spChg chg="add mod">
          <ac:chgData name="Damian Gordon" userId="796278f3-970d-4a3b-8137-dc597a054133" providerId="ADAL" clId="{F3282A2C-B951-44C2-86F9-E5F007B74F3C}" dt="2025-03-16T21:32:48.167" v="345" actId="20577"/>
          <ac:spMkLst>
            <pc:docMk/>
            <pc:sldMk cId="114774699" sldId="385"/>
            <ac:spMk id="8" creationId="{5115EDEF-5F4E-993D-E885-F0336F92B439}"/>
          </ac:spMkLst>
        </pc:spChg>
        <pc:spChg chg="del">
          <ac:chgData name="Damian Gordon" userId="796278f3-970d-4a3b-8137-dc597a054133" providerId="ADAL" clId="{F3282A2C-B951-44C2-86F9-E5F007B74F3C}" dt="2025-03-16T21:30:53.212" v="231" actId="478"/>
          <ac:spMkLst>
            <pc:docMk/>
            <pc:sldMk cId="114774699" sldId="385"/>
            <ac:spMk id="9" creationId="{00000000-0000-0000-0000-000000000000}"/>
          </ac:spMkLst>
        </pc:spChg>
        <pc:spChg chg="add mod">
          <ac:chgData name="Damian Gordon" userId="796278f3-970d-4a3b-8137-dc597a054133" providerId="ADAL" clId="{F3282A2C-B951-44C2-86F9-E5F007B74F3C}" dt="2025-03-16T21:33:37.096" v="431" actId="20577"/>
          <ac:spMkLst>
            <pc:docMk/>
            <pc:sldMk cId="114774699" sldId="385"/>
            <ac:spMk id="10" creationId="{F4B2A689-6607-02EE-DFCD-F2D685D4EEFD}"/>
          </ac:spMkLst>
        </pc:spChg>
        <pc:spChg chg="del">
          <ac:chgData name="Damian Gordon" userId="796278f3-970d-4a3b-8137-dc597a054133" providerId="ADAL" clId="{F3282A2C-B951-44C2-86F9-E5F007B74F3C}" dt="2025-03-16T21:30:55.877" v="232" actId="478"/>
          <ac:spMkLst>
            <pc:docMk/>
            <pc:sldMk cId="114774699" sldId="385"/>
            <ac:spMk id="11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3:53.321" v="435" actId="478"/>
          <ac:spMkLst>
            <pc:docMk/>
            <pc:sldMk cId="114774699" sldId="385"/>
            <ac:spMk id="12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0:51.777" v="230" actId="478"/>
          <ac:spMkLst>
            <pc:docMk/>
            <pc:sldMk cId="114774699" sldId="385"/>
            <ac:spMk id="13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0:55.877" v="232" actId="478"/>
          <ac:spMkLst>
            <pc:docMk/>
            <pc:sldMk cId="114774699" sldId="385"/>
            <ac:spMk id="14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0:55.877" v="232" actId="478"/>
          <ac:spMkLst>
            <pc:docMk/>
            <pc:sldMk cId="114774699" sldId="385"/>
            <ac:spMk id="15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3:53.321" v="435" actId="478"/>
          <ac:spMkLst>
            <pc:docMk/>
            <pc:sldMk cId="114774699" sldId="385"/>
            <ac:spMk id="16" creationId="{00000000-0000-0000-0000-000000000000}"/>
          </ac:spMkLst>
        </pc:spChg>
        <pc:spChg chg="del">
          <ac:chgData name="Damian Gordon" userId="796278f3-970d-4a3b-8137-dc597a054133" providerId="ADAL" clId="{F3282A2C-B951-44C2-86F9-E5F007B74F3C}" dt="2025-03-16T21:33:53.321" v="435" actId="478"/>
          <ac:spMkLst>
            <pc:docMk/>
            <pc:sldMk cId="114774699" sldId="385"/>
            <ac:spMk id="17" creationId="{00000000-0000-0000-0000-000000000000}"/>
          </ac:spMkLst>
        </pc:spChg>
        <pc:picChg chg="del">
          <ac:chgData name="Damian Gordon" userId="796278f3-970d-4a3b-8137-dc597a054133" providerId="ADAL" clId="{F3282A2C-B951-44C2-86F9-E5F007B74F3C}" dt="2025-03-16T21:30:50.241" v="229" actId="478"/>
          <ac:picMkLst>
            <pc:docMk/>
            <pc:sldMk cId="114774699" sldId="385"/>
            <ac:picMk id="4" creationId="{00000000-0000-0000-0000-000000000000}"/>
          </ac:picMkLst>
        </pc:picChg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0" sldId="480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798395372" sldId="481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647914444" sldId="483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730401319" sldId="484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2907554774" sldId="485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39725039" sldId="486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4089816243" sldId="487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843207682" sldId="488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270792574" sldId="489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4265291426" sldId="490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203595868" sldId="491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4174257851" sldId="492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317671844" sldId="493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83268567" sldId="494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2284203751" sldId="495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2537511145" sldId="496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16592484" sldId="497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3385561090" sldId="498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18472562" sldId="499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1624820266" sldId="501"/>
        </pc:sldMkLst>
      </pc:sldChg>
      <pc:sldChg chg="del">
        <pc:chgData name="Damian Gordon" userId="796278f3-970d-4a3b-8137-dc597a054133" providerId="ADAL" clId="{F3282A2C-B951-44C2-86F9-E5F007B74F3C}" dt="2025-03-16T21:36:01.158" v="485" actId="47"/>
        <pc:sldMkLst>
          <pc:docMk/>
          <pc:sldMk cId="669245654" sldId="502"/>
        </pc:sldMkLst>
      </pc:sldChg>
      <pc:sldChg chg="modSp new mod">
        <pc:chgData name="Damian Gordon" userId="796278f3-970d-4a3b-8137-dc597a054133" providerId="ADAL" clId="{F3282A2C-B951-44C2-86F9-E5F007B74F3C}" dt="2025-03-16T21:28:50.096" v="224" actId="207"/>
        <pc:sldMkLst>
          <pc:docMk/>
          <pc:sldMk cId="1519986993" sldId="503"/>
        </pc:sldMkLst>
        <pc:spChg chg="mod">
          <ac:chgData name="Damian Gordon" userId="796278f3-970d-4a3b-8137-dc597a054133" providerId="ADAL" clId="{F3282A2C-B951-44C2-86F9-E5F007B74F3C}" dt="2025-03-16T21:28:50.096" v="224" actId="207"/>
          <ac:spMkLst>
            <pc:docMk/>
            <pc:sldMk cId="1519986993" sldId="503"/>
            <ac:spMk id="2" creationId="{C9520370-4160-658C-DE7A-5C5C1E67F84C}"/>
          </ac:spMkLst>
        </pc:spChg>
        <pc:spChg chg="mod">
          <ac:chgData name="Damian Gordon" userId="796278f3-970d-4a3b-8137-dc597a054133" providerId="ADAL" clId="{F3282A2C-B951-44C2-86F9-E5F007B74F3C}" dt="2025-03-16T21:28:11.457" v="150" actId="20577"/>
          <ac:spMkLst>
            <pc:docMk/>
            <pc:sldMk cId="1519986993" sldId="503"/>
            <ac:spMk id="3" creationId="{9423F245-8D27-B269-B23E-38B8B001704B}"/>
          </ac:spMkLst>
        </pc:spChg>
      </pc:sldChg>
      <pc:sldChg chg="new del">
        <pc:chgData name="Damian Gordon" userId="796278f3-970d-4a3b-8137-dc597a054133" providerId="ADAL" clId="{F3282A2C-B951-44C2-86F9-E5F007B74F3C}" dt="2025-03-16T21:28:01.795" v="132" actId="680"/>
        <pc:sldMkLst>
          <pc:docMk/>
          <pc:sldMk cId="2195281248" sldId="503"/>
        </pc:sldMkLst>
      </pc:sldChg>
      <pc:sldChg chg="add">
        <pc:chgData name="Damian Gordon" userId="796278f3-970d-4a3b-8137-dc597a054133" providerId="ADAL" clId="{F3282A2C-B951-44C2-86F9-E5F007B74F3C}" dt="2025-03-16T21:33:49.424" v="434"/>
        <pc:sldMkLst>
          <pc:docMk/>
          <pc:sldMk cId="3145757287" sldId="504"/>
        </pc:sldMkLst>
      </pc:sldChg>
      <pc:sldChg chg="addSp delSp modSp add mod chgLayout">
        <pc:chgData name="Damian Gordon" userId="796278f3-970d-4a3b-8137-dc597a054133" providerId="ADAL" clId="{F3282A2C-B951-44C2-86F9-E5F007B74F3C}" dt="2025-03-16T21:36:33.332" v="503"/>
        <pc:sldMkLst>
          <pc:docMk/>
          <pc:sldMk cId="360611676" sldId="505"/>
        </pc:sldMkLst>
        <pc:spChg chg="add mod ord">
          <ac:chgData name="Damian Gordon" userId="796278f3-970d-4a3b-8137-dc597a054133" providerId="ADAL" clId="{F3282A2C-B951-44C2-86F9-E5F007B74F3C}" dt="2025-03-16T21:36:33.332" v="503"/>
          <ac:spMkLst>
            <pc:docMk/>
            <pc:sldMk cId="360611676" sldId="505"/>
            <ac:spMk id="2" creationId="{E850EA41-D430-6E82-B396-E6800B80AB74}"/>
          </ac:spMkLst>
        </pc:spChg>
        <pc:spChg chg="del">
          <ac:chgData name="Damian Gordon" userId="796278f3-970d-4a3b-8137-dc597a054133" providerId="ADAL" clId="{F3282A2C-B951-44C2-86F9-E5F007B74F3C}" dt="2025-03-16T21:34:13.599" v="437" actId="478"/>
          <ac:spMkLst>
            <pc:docMk/>
            <pc:sldMk cId="360611676" sldId="505"/>
            <ac:spMk id="4" creationId="{F3A47F04-9304-330A-608F-3C955135BE6F}"/>
          </ac:spMkLst>
        </pc:spChg>
        <pc:spChg chg="del">
          <ac:chgData name="Damian Gordon" userId="796278f3-970d-4a3b-8137-dc597a054133" providerId="ADAL" clId="{F3282A2C-B951-44C2-86F9-E5F007B74F3C}" dt="2025-03-16T21:34:13.599" v="437" actId="478"/>
          <ac:spMkLst>
            <pc:docMk/>
            <pc:sldMk cId="360611676" sldId="505"/>
            <ac:spMk id="5" creationId="{CC4610B7-FA26-3609-B901-DFE860828E53}"/>
          </ac:spMkLst>
        </pc:spChg>
        <pc:spChg chg="del">
          <ac:chgData name="Damian Gordon" userId="796278f3-970d-4a3b-8137-dc597a054133" providerId="ADAL" clId="{F3282A2C-B951-44C2-86F9-E5F007B74F3C}" dt="2025-03-16T21:34:13.599" v="437" actId="478"/>
          <ac:spMkLst>
            <pc:docMk/>
            <pc:sldMk cId="360611676" sldId="505"/>
            <ac:spMk id="6" creationId="{A4DF8B4B-04DA-9439-53F0-39101A9627BF}"/>
          </ac:spMkLst>
        </pc:spChg>
        <pc:spChg chg="mod ord">
          <ac:chgData name="Damian Gordon" userId="796278f3-970d-4a3b-8137-dc597a054133" providerId="ADAL" clId="{F3282A2C-B951-44C2-86F9-E5F007B74F3C}" dt="2025-03-16T21:36:18.197" v="502" actId="20577"/>
          <ac:spMkLst>
            <pc:docMk/>
            <pc:sldMk cId="360611676" sldId="505"/>
            <ac:spMk id="127" creationId="{0FA2C07A-D5ED-1BB7-F116-88F1F014FD02}"/>
          </ac:spMkLst>
        </pc:spChg>
      </pc:sldChg>
      <pc:sldChg chg="modSp add mod">
        <pc:chgData name="Damian Gordon" userId="796278f3-970d-4a3b-8137-dc597a054133" providerId="ADAL" clId="{F3282A2C-B951-44C2-86F9-E5F007B74F3C}" dt="2025-03-16T21:36:40.069" v="504" actId="20577"/>
        <pc:sldMkLst>
          <pc:docMk/>
          <pc:sldMk cId="1811033021" sldId="506"/>
        </pc:sldMkLst>
        <pc:spChg chg="mod">
          <ac:chgData name="Damian Gordon" userId="796278f3-970d-4a3b-8137-dc597a054133" providerId="ADAL" clId="{F3282A2C-B951-44C2-86F9-E5F007B74F3C}" dt="2025-03-16T21:36:40.069" v="504" actId="20577"/>
          <ac:spMkLst>
            <pc:docMk/>
            <pc:sldMk cId="1811033021" sldId="506"/>
            <ac:spMk id="2" creationId="{E4CA0864-9CF0-BF11-8946-58434EB43634}"/>
          </ac:spMkLst>
        </pc:spChg>
      </pc:sldChg>
      <pc:sldMasterChg chg="delSldLayout">
        <pc:chgData name="Damian Gordon" userId="796278f3-970d-4a3b-8137-dc597a054133" providerId="ADAL" clId="{F3282A2C-B951-44C2-86F9-E5F007B74F3C}" dt="2025-03-16T21:36:01.158" v="485" actId="47"/>
        <pc:sldMasterMkLst>
          <pc:docMk/>
          <pc:sldMasterMk cId="0" sldId="2147483660"/>
        </pc:sldMasterMkLst>
        <pc:sldLayoutChg chg="del">
          <pc:chgData name="Damian Gordon" userId="796278f3-970d-4a3b-8137-dc597a054133" providerId="ADAL" clId="{F3282A2C-B951-44C2-86F9-E5F007B74F3C}" dt="2025-03-16T21:36:01.158" v="485" actId="47"/>
          <pc:sldLayoutMkLst>
            <pc:docMk/>
            <pc:sldMasterMk cId="0" sldId="2147483660"/>
            <pc:sldLayoutMk cId="3130145117" sldId="2147483673"/>
          </pc:sldLayoutMkLst>
        </pc:sldLayoutChg>
      </pc:sldMasterChg>
    </pc:docChg>
  </pc:docChgLst>
  <pc:docChgLst>
    <pc:chgData name="Damian Gordon" userId="796278f3-970d-4a3b-8137-dc597a054133" providerId="ADAL" clId="{2FBEC122-4FD4-45A5-AF10-EE40789DC259}"/>
    <pc:docChg chg="undo custSel addSld delSld modSld">
      <pc:chgData name="Damian Gordon" userId="796278f3-970d-4a3b-8137-dc597a054133" providerId="ADAL" clId="{2FBEC122-4FD4-45A5-AF10-EE40789DC259}" dt="2025-03-16T20:34:38.221" v="311" actId="403"/>
      <pc:docMkLst>
        <pc:docMk/>
      </pc:docMkLst>
      <pc:sldChg chg="modSp add del mod">
        <pc:chgData name="Damian Gordon" userId="796278f3-970d-4a3b-8137-dc597a054133" providerId="ADAL" clId="{2FBEC122-4FD4-45A5-AF10-EE40789DC259}" dt="2025-03-16T20:18:33.840" v="43" actId="20577"/>
        <pc:sldMkLst>
          <pc:docMk/>
          <pc:sldMk cId="0" sldId="256"/>
        </pc:sldMkLst>
        <pc:spChg chg="mod">
          <ac:chgData name="Damian Gordon" userId="796278f3-970d-4a3b-8137-dc597a054133" providerId="ADAL" clId="{2FBEC122-4FD4-45A5-AF10-EE40789DC259}" dt="2025-03-16T20:18:33.840" v="43" actId="20577"/>
          <ac:spMkLst>
            <pc:docMk/>
            <pc:sldMk cId="0" sldId="256"/>
            <ac:spMk id="2" creationId="{00000000-0000-0000-0000-000000000000}"/>
          </ac:spMkLst>
        </pc:spChg>
      </pc:sldChg>
      <pc:sldChg chg="add del">
        <pc:chgData name="Damian Gordon" userId="796278f3-970d-4a3b-8137-dc597a054133" providerId="ADAL" clId="{2FBEC122-4FD4-45A5-AF10-EE40789DC259}" dt="2025-03-16T20:18:37.649" v="44" actId="47"/>
        <pc:sldMkLst>
          <pc:docMk/>
          <pc:sldMk cId="0" sldId="282"/>
        </pc:sldMkLst>
      </pc:sldChg>
      <pc:sldChg chg="delSp modSp add mod chgLayout">
        <pc:chgData name="Damian Gordon" userId="796278f3-970d-4a3b-8137-dc597a054133" providerId="ADAL" clId="{2FBEC122-4FD4-45A5-AF10-EE40789DC259}" dt="2025-03-16T20:19:03.533" v="51" actId="113"/>
        <pc:sldMkLst>
          <pc:docMk/>
          <pc:sldMk cId="1454876633" sldId="303"/>
        </pc:sldMkLst>
        <pc:spChg chg="del">
          <ac:chgData name="Damian Gordon" userId="796278f3-970d-4a3b-8137-dc597a054133" providerId="ADAL" clId="{2FBEC122-4FD4-45A5-AF10-EE40789DC259}" dt="2025-03-16T20:18:41.706" v="45" actId="478"/>
          <ac:spMkLst>
            <pc:docMk/>
            <pc:sldMk cId="1454876633" sldId="303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18:54.548" v="47" actId="700"/>
          <ac:spMkLst>
            <pc:docMk/>
            <pc:sldMk cId="1454876633" sldId="303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8:41.706" v="45" actId="478"/>
          <ac:spMkLst>
            <pc:docMk/>
            <pc:sldMk cId="1454876633" sldId="303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8:41.706" v="45" actId="478"/>
          <ac:spMkLst>
            <pc:docMk/>
            <pc:sldMk cId="1454876633" sldId="303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19:03.533" v="51" actId="113"/>
          <ac:spMkLst>
            <pc:docMk/>
            <pc:sldMk cId="1454876633" sldId="303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18:41.706" v="45" actId="478"/>
          <ac:picMkLst>
            <pc:docMk/>
            <pc:sldMk cId="1454876633" sldId="303"/>
            <ac:picMk id="130" creationId="{00000000-0000-0000-0000-000000000000}"/>
          </ac:picMkLst>
        </pc:picChg>
      </pc:sldChg>
      <pc:sldChg chg="modSp add modNotes">
        <pc:chgData name="Damian Gordon" userId="796278f3-970d-4a3b-8137-dc597a054133" providerId="ADAL" clId="{2FBEC122-4FD4-45A5-AF10-EE40789DC259}" dt="2025-03-16T20:27:36.529" v="171" actId="14100"/>
        <pc:sldMkLst>
          <pc:docMk/>
          <pc:sldMk cId="1654055755" sldId="330"/>
        </pc:sldMkLst>
        <pc:picChg chg="mod">
          <ac:chgData name="Damian Gordon" userId="796278f3-970d-4a3b-8137-dc597a054133" providerId="ADAL" clId="{2FBEC122-4FD4-45A5-AF10-EE40789DC259}" dt="2025-03-16T20:27:36.529" v="171" actId="14100"/>
          <ac:picMkLst>
            <pc:docMk/>
            <pc:sldMk cId="1654055755" sldId="330"/>
            <ac:picMk id="9" creationId="{4E5EAFC0-31C7-478B-AE1B-47A2464B5595}"/>
          </ac:picMkLst>
        </pc:picChg>
      </pc:sldChg>
      <pc:sldChg chg="delSp add del mod">
        <pc:chgData name="Damian Gordon" userId="796278f3-970d-4a3b-8137-dc597a054133" providerId="ADAL" clId="{2FBEC122-4FD4-45A5-AF10-EE40789DC259}" dt="2025-03-16T20:21:10.221" v="65" actId="47"/>
        <pc:sldMkLst>
          <pc:docMk/>
          <pc:sldMk cId="3637448814" sldId="331"/>
        </pc:sldMkLst>
        <pc:spChg chg="del">
          <ac:chgData name="Damian Gordon" userId="796278f3-970d-4a3b-8137-dc597a054133" providerId="ADAL" clId="{2FBEC122-4FD4-45A5-AF10-EE40789DC259}" dt="2025-03-16T20:21:06.895" v="64" actId="478"/>
          <ac:spMkLst>
            <pc:docMk/>
            <pc:sldMk cId="3637448814" sldId="331"/>
            <ac:spMk id="11" creationId="{DD92D3F3-6503-4583-8EB5-367EEEE1883C}"/>
          </ac:spMkLst>
        </pc:spChg>
        <pc:spChg chg="del">
          <ac:chgData name="Damian Gordon" userId="796278f3-970d-4a3b-8137-dc597a054133" providerId="ADAL" clId="{2FBEC122-4FD4-45A5-AF10-EE40789DC259}" dt="2025-03-16T20:21:06.895" v="64" actId="478"/>
          <ac:spMkLst>
            <pc:docMk/>
            <pc:sldMk cId="3637448814" sldId="331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1:06.895" v="64" actId="478"/>
          <ac:spMkLst>
            <pc:docMk/>
            <pc:sldMk cId="3637448814" sldId="331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1:06.895" v="64" actId="478"/>
          <ac:picMkLst>
            <pc:docMk/>
            <pc:sldMk cId="3637448814" sldId="331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1:37.904" v="72" actId="403"/>
        <pc:sldMkLst>
          <pc:docMk/>
          <pc:sldMk cId="879125509" sldId="332"/>
        </pc:sldMkLst>
        <pc:spChg chg="del">
          <ac:chgData name="Damian Gordon" userId="796278f3-970d-4a3b-8137-dc597a054133" providerId="ADAL" clId="{2FBEC122-4FD4-45A5-AF10-EE40789DC259}" dt="2025-03-16T20:19:11.680" v="52" actId="478"/>
          <ac:spMkLst>
            <pc:docMk/>
            <pc:sldMk cId="879125509" sldId="332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19:18.971" v="53" actId="700"/>
          <ac:spMkLst>
            <pc:docMk/>
            <pc:sldMk cId="879125509" sldId="332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9:11.680" v="52" actId="478"/>
          <ac:spMkLst>
            <pc:docMk/>
            <pc:sldMk cId="879125509" sldId="332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19:11.680" v="52" actId="478"/>
          <ac:spMkLst>
            <pc:docMk/>
            <pc:sldMk cId="879125509" sldId="332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1:37.904" v="72" actId="403"/>
          <ac:spMkLst>
            <pc:docMk/>
            <pc:sldMk cId="879125509" sldId="332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19:11.680" v="52" actId="478"/>
          <ac:picMkLst>
            <pc:docMk/>
            <pc:sldMk cId="879125509" sldId="332"/>
            <ac:picMk id="130" creationId="{00000000-0000-0000-0000-000000000000}"/>
          </ac:picMkLst>
        </pc:picChg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197511528" sldId="417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99410944" sldId="418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36018541" sldId="422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15363015" sldId="423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706646626" sldId="424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2371838846" sldId="425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028478815" sldId="426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386113556" sldId="427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195145954" sldId="428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080667299" sldId="429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3955080514" sldId="430"/>
        </pc:sldMkLst>
      </pc:sldChg>
      <pc:sldChg chg="del">
        <pc:chgData name="Damian Gordon" userId="796278f3-970d-4a3b-8137-dc597a054133" providerId="ADAL" clId="{2FBEC122-4FD4-45A5-AF10-EE40789DC259}" dt="2025-03-16T20:18:11.069" v="0" actId="47"/>
        <pc:sldMkLst>
          <pc:docMk/>
          <pc:sldMk cId="1602962938" sldId="431"/>
        </pc:sldMkLst>
      </pc:sldChg>
      <pc:sldChg chg="modSp add mod">
        <pc:chgData name="Damian Gordon" userId="796278f3-970d-4a3b-8137-dc597a054133" providerId="ADAL" clId="{2FBEC122-4FD4-45A5-AF10-EE40789DC259}" dt="2025-03-16T20:22:14.480" v="76" actId="1076"/>
        <pc:sldMkLst>
          <pc:docMk/>
          <pc:sldMk cId="0" sldId="480"/>
        </pc:sldMkLst>
        <pc:spChg chg="mod">
          <ac:chgData name="Damian Gordon" userId="796278f3-970d-4a3b-8137-dc597a054133" providerId="ADAL" clId="{2FBEC122-4FD4-45A5-AF10-EE40789DC259}" dt="2025-03-16T20:22:06.921" v="75" actId="403"/>
          <ac:spMkLst>
            <pc:docMk/>
            <pc:sldMk cId="0" sldId="480"/>
            <ac:spMk id="3" creationId="{A8E96B51-4758-449F-BE2A-24DA5DD74807}"/>
          </ac:spMkLst>
        </pc:spChg>
        <pc:spChg chg="mod">
          <ac:chgData name="Damian Gordon" userId="796278f3-970d-4a3b-8137-dc597a054133" providerId="ADAL" clId="{2FBEC122-4FD4-45A5-AF10-EE40789DC259}" dt="2025-03-16T20:22:02.665" v="74" actId="14100"/>
          <ac:spMkLst>
            <pc:docMk/>
            <pc:sldMk cId="0" sldId="480"/>
            <ac:spMk id="5" creationId="{22BB70DB-0FDE-4C87-9BA4-79AE7957D9A7}"/>
          </ac:spMkLst>
        </pc:spChg>
        <pc:picChg chg="mod">
          <ac:chgData name="Damian Gordon" userId="796278f3-970d-4a3b-8137-dc597a054133" providerId="ADAL" clId="{2FBEC122-4FD4-45A5-AF10-EE40789DC259}" dt="2025-03-16T20:22:14.480" v="76" actId="1076"/>
          <ac:picMkLst>
            <pc:docMk/>
            <pc:sldMk cId="0" sldId="480"/>
            <ac:picMk id="9221" creationId="{5F4C7B1A-65EC-4844-B4A7-C98D83446723}"/>
          </ac:picMkLst>
        </pc:picChg>
      </pc:sldChg>
      <pc:sldChg chg="delSp modSp add mod">
        <pc:chgData name="Damian Gordon" userId="796278f3-970d-4a3b-8137-dc597a054133" providerId="ADAL" clId="{2FBEC122-4FD4-45A5-AF10-EE40789DC259}" dt="2025-03-16T20:31:24.272" v="276" actId="478"/>
        <pc:sldMkLst>
          <pc:docMk/>
          <pc:sldMk cId="1798395372" sldId="481"/>
        </pc:sldMkLst>
        <pc:spChg chg="mod">
          <ac:chgData name="Damian Gordon" userId="796278f3-970d-4a3b-8137-dc597a054133" providerId="ADAL" clId="{2FBEC122-4FD4-45A5-AF10-EE40789DC259}" dt="2025-03-16T20:23:03.353" v="85" actId="14100"/>
          <ac:spMkLst>
            <pc:docMk/>
            <pc:sldMk cId="1798395372" sldId="481"/>
            <ac:spMk id="4" creationId="{C3DB5AB6-BDF2-45E4-8427-FF3146479076}"/>
          </ac:spMkLst>
        </pc:spChg>
        <pc:spChg chg="del">
          <ac:chgData name="Damian Gordon" userId="796278f3-970d-4a3b-8137-dc597a054133" providerId="ADAL" clId="{2FBEC122-4FD4-45A5-AF10-EE40789DC259}" dt="2025-03-16T20:22:35.178" v="77" actId="478"/>
          <ac:spMkLst>
            <pc:docMk/>
            <pc:sldMk cId="1798395372" sldId="481"/>
            <ac:spMk id="11" creationId="{DD92D3F3-6503-4583-8EB5-367EEEE1883C}"/>
          </ac:spMkLst>
        </pc:spChg>
        <pc:spChg chg="del">
          <ac:chgData name="Damian Gordon" userId="796278f3-970d-4a3b-8137-dc597a054133" providerId="ADAL" clId="{2FBEC122-4FD4-45A5-AF10-EE40789DC259}" dt="2025-03-16T20:22:35.178" v="77" actId="478"/>
          <ac:spMkLst>
            <pc:docMk/>
            <pc:sldMk cId="1798395372" sldId="481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1:24.272" v="276" actId="478"/>
          <ac:spMkLst>
            <pc:docMk/>
            <pc:sldMk cId="1798395372" sldId="481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2:35.178" v="77" actId="478"/>
          <ac:picMkLst>
            <pc:docMk/>
            <pc:sldMk cId="1798395372" sldId="481"/>
            <ac:picMk id="130" creationId="{00000000-0000-0000-0000-000000000000}"/>
          </ac:picMkLst>
        </pc:picChg>
        <pc:picChg chg="mod">
          <ac:chgData name="Damian Gordon" userId="796278f3-970d-4a3b-8137-dc597a054133" providerId="ADAL" clId="{2FBEC122-4FD4-45A5-AF10-EE40789DC259}" dt="2025-03-16T20:22:55.619" v="83" actId="1076"/>
          <ac:picMkLst>
            <pc:docMk/>
            <pc:sldMk cId="1798395372" sldId="481"/>
            <ac:picMk id="1026" creationId="{46E64274-FE6B-4908-948E-47085DC4A1CB}"/>
          </ac:picMkLst>
        </pc:picChg>
      </pc:sldChg>
      <pc:sldChg chg="delSp modSp add del mod">
        <pc:chgData name="Damian Gordon" userId="796278f3-970d-4a3b-8137-dc597a054133" providerId="ADAL" clId="{2FBEC122-4FD4-45A5-AF10-EE40789DC259}" dt="2025-03-16T20:23:29.082" v="90" actId="47"/>
        <pc:sldMkLst>
          <pc:docMk/>
          <pc:sldMk cId="405258936" sldId="482"/>
        </pc:sldMkLst>
        <pc:spChg chg="mod">
          <ac:chgData name="Damian Gordon" userId="796278f3-970d-4a3b-8137-dc597a054133" providerId="ADAL" clId="{2FBEC122-4FD4-45A5-AF10-EE40789DC259}" dt="2025-03-16T20:23:18.982" v="88" actId="21"/>
          <ac:spMkLst>
            <pc:docMk/>
            <pc:sldMk cId="405258936" sldId="482"/>
            <ac:spMk id="4" creationId="{C3DB5AB6-BDF2-45E4-8427-FF3146479076}"/>
          </ac:spMkLst>
        </pc:spChg>
        <pc:spChg chg="del">
          <ac:chgData name="Damian Gordon" userId="796278f3-970d-4a3b-8137-dc597a054133" providerId="ADAL" clId="{2FBEC122-4FD4-45A5-AF10-EE40789DC259}" dt="2025-03-16T20:23:09.952" v="86" actId="478"/>
          <ac:spMkLst>
            <pc:docMk/>
            <pc:sldMk cId="405258936" sldId="482"/>
            <ac:spMk id="11" creationId="{DD92D3F3-6503-4583-8EB5-367EEEE1883C}"/>
          </ac:spMkLst>
        </pc:spChg>
        <pc:spChg chg="del">
          <ac:chgData name="Damian Gordon" userId="796278f3-970d-4a3b-8137-dc597a054133" providerId="ADAL" clId="{2FBEC122-4FD4-45A5-AF10-EE40789DC259}" dt="2025-03-16T20:23:09.952" v="86" actId="478"/>
          <ac:spMkLst>
            <pc:docMk/>
            <pc:sldMk cId="405258936" sldId="482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3:09.952" v="86" actId="478"/>
          <ac:spMkLst>
            <pc:docMk/>
            <pc:sldMk cId="405258936" sldId="482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3:09.952" v="86" actId="478"/>
          <ac:picMkLst>
            <pc:docMk/>
            <pc:sldMk cId="405258936" sldId="482"/>
            <ac:picMk id="130" creationId="{00000000-0000-0000-0000-000000000000}"/>
          </ac:picMkLst>
        </pc:picChg>
      </pc:sldChg>
      <pc:sldChg chg="addSp delSp modSp add mod chgLayout">
        <pc:chgData name="Damian Gordon" userId="796278f3-970d-4a3b-8137-dc597a054133" providerId="ADAL" clId="{2FBEC122-4FD4-45A5-AF10-EE40789DC259}" dt="2025-03-16T20:25:47.095" v="153" actId="478"/>
        <pc:sldMkLst>
          <pc:docMk/>
          <pc:sldMk cId="3647914444" sldId="483"/>
        </pc:sldMkLst>
        <pc:spChg chg="add mod">
          <ac:chgData name="Damian Gordon" userId="796278f3-970d-4a3b-8137-dc597a054133" providerId="ADAL" clId="{2FBEC122-4FD4-45A5-AF10-EE40789DC259}" dt="2025-03-16T20:25:31.812" v="144" actId="404"/>
          <ac:spMkLst>
            <pc:docMk/>
            <pc:sldMk cId="3647914444" sldId="483"/>
            <ac:spMk id="2" creationId="{6427DCF5-B7A8-0050-0D48-D2DE7C0F9203}"/>
          </ac:spMkLst>
        </pc:spChg>
        <pc:spChg chg="mod">
          <ac:chgData name="Damian Gordon" userId="796278f3-970d-4a3b-8137-dc597a054133" providerId="ADAL" clId="{2FBEC122-4FD4-45A5-AF10-EE40789DC259}" dt="2025-03-16T20:24:54.677" v="109" actId="1076"/>
          <ac:spMkLst>
            <pc:docMk/>
            <pc:sldMk cId="3647914444" sldId="483"/>
            <ac:spMk id="8" creationId="{4084E564-8CEB-4314-907F-A006C2F8F57D}"/>
          </ac:spMkLst>
        </pc:spChg>
        <pc:spChg chg="del mod">
          <ac:chgData name="Damian Gordon" userId="796278f3-970d-4a3b-8137-dc597a054133" providerId="ADAL" clId="{2FBEC122-4FD4-45A5-AF10-EE40789DC259}" dt="2025-03-16T20:24:51.037" v="108" actId="478"/>
          <ac:spMkLst>
            <pc:docMk/>
            <pc:sldMk cId="3647914444" sldId="483"/>
            <ac:spMk id="9" creationId="{B0ADC66B-8D69-4F4B-A56F-8780FDF2DEE7}"/>
          </ac:spMkLst>
        </pc:spChg>
        <pc:spChg chg="del mod">
          <ac:chgData name="Damian Gordon" userId="796278f3-970d-4a3b-8137-dc597a054133" providerId="ADAL" clId="{2FBEC122-4FD4-45A5-AF10-EE40789DC259}" dt="2025-03-16T20:25:47.095" v="153" actId="478"/>
          <ac:spMkLst>
            <pc:docMk/>
            <pc:sldMk cId="3647914444" sldId="483"/>
            <ac:spMk id="10" creationId="{6ADC8334-63ED-40A9-A25D-38B510B89468}"/>
          </ac:spMkLst>
        </pc:spChg>
        <pc:spChg chg="del">
          <ac:chgData name="Damian Gordon" userId="796278f3-970d-4a3b-8137-dc597a054133" providerId="ADAL" clId="{2FBEC122-4FD4-45A5-AF10-EE40789DC259}" dt="2025-03-16T20:23:35.732" v="91" actId="478"/>
          <ac:spMkLst>
            <pc:docMk/>
            <pc:sldMk cId="3647914444" sldId="483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3:45.821" v="92" actId="700"/>
          <ac:spMkLst>
            <pc:docMk/>
            <pc:sldMk cId="3647914444" sldId="483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3:35.732" v="91" actId="478"/>
          <ac:spMkLst>
            <pc:docMk/>
            <pc:sldMk cId="3647914444" sldId="483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3:35.732" v="91" actId="478"/>
          <ac:spMkLst>
            <pc:docMk/>
            <pc:sldMk cId="3647914444" sldId="483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4:38.554" v="104" actId="20577"/>
          <ac:spMkLst>
            <pc:docMk/>
            <pc:sldMk cId="3647914444" sldId="483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3:35.732" v="91" actId="478"/>
          <ac:picMkLst>
            <pc:docMk/>
            <pc:sldMk cId="3647914444" sldId="483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02.157" v="157" actId="403"/>
        <pc:sldMkLst>
          <pc:docMk/>
          <pc:sldMk cId="3730401319" sldId="484"/>
        </pc:sldMkLst>
        <pc:spChg chg="del">
          <ac:chgData name="Damian Gordon" userId="796278f3-970d-4a3b-8137-dc597a054133" providerId="ADAL" clId="{2FBEC122-4FD4-45A5-AF10-EE40789DC259}" dt="2025-03-16T20:25:53.016" v="154" actId="478"/>
          <ac:spMkLst>
            <pc:docMk/>
            <pc:sldMk cId="3730401319" sldId="484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5:58.376" v="155" actId="700"/>
          <ac:spMkLst>
            <pc:docMk/>
            <pc:sldMk cId="3730401319" sldId="484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5:53.016" v="154" actId="478"/>
          <ac:spMkLst>
            <pc:docMk/>
            <pc:sldMk cId="3730401319" sldId="484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5:53.016" v="154" actId="478"/>
          <ac:spMkLst>
            <pc:docMk/>
            <pc:sldMk cId="3730401319" sldId="484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02.157" v="157" actId="403"/>
          <ac:spMkLst>
            <pc:docMk/>
            <pc:sldMk cId="3730401319" sldId="484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5:53.016" v="154" actId="478"/>
          <ac:picMkLst>
            <pc:docMk/>
            <pc:sldMk cId="3730401319" sldId="484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49.097" v="169" actId="403"/>
        <pc:sldMkLst>
          <pc:docMk/>
          <pc:sldMk cId="2907554774" sldId="485"/>
        </pc:sldMkLst>
        <pc:spChg chg="del">
          <ac:chgData name="Damian Gordon" userId="796278f3-970d-4a3b-8137-dc597a054133" providerId="ADAL" clId="{2FBEC122-4FD4-45A5-AF10-EE40789DC259}" dt="2025-03-16T20:26:40.265" v="166" actId="478"/>
          <ac:spMkLst>
            <pc:docMk/>
            <pc:sldMk cId="2907554774" sldId="485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6:45.043" v="167" actId="700"/>
          <ac:spMkLst>
            <pc:docMk/>
            <pc:sldMk cId="2907554774" sldId="485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40.265" v="166" actId="478"/>
          <ac:spMkLst>
            <pc:docMk/>
            <pc:sldMk cId="2907554774" sldId="485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40.265" v="166" actId="478"/>
          <ac:spMkLst>
            <pc:docMk/>
            <pc:sldMk cId="2907554774" sldId="485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49.097" v="169" actId="403"/>
          <ac:spMkLst>
            <pc:docMk/>
            <pc:sldMk cId="2907554774" sldId="485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6:40.265" v="166" actId="478"/>
          <ac:picMkLst>
            <pc:docMk/>
            <pc:sldMk cId="2907554774" sldId="485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07.970" v="296" actId="403"/>
        <pc:sldMkLst>
          <pc:docMk/>
          <pc:sldMk cId="339725039" sldId="486"/>
        </pc:sldMkLst>
        <pc:spChg chg="del">
          <ac:chgData name="Damian Gordon" userId="796278f3-970d-4a3b-8137-dc597a054133" providerId="ADAL" clId="{2FBEC122-4FD4-45A5-AF10-EE40789DC259}" dt="2025-03-16T20:30:50" v="271" actId="478"/>
          <ac:spMkLst>
            <pc:docMk/>
            <pc:sldMk cId="339725039" sldId="486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04.180" v="294" actId="700"/>
          <ac:spMkLst>
            <pc:docMk/>
            <pc:sldMk cId="339725039" sldId="486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0" v="271" actId="478"/>
          <ac:spMkLst>
            <pc:docMk/>
            <pc:sldMk cId="339725039" sldId="486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2:49.112" v="292" actId="478"/>
          <ac:spMkLst>
            <pc:docMk/>
            <pc:sldMk cId="339725039" sldId="486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07.970" v="296" actId="403"/>
          <ac:spMkLst>
            <pc:docMk/>
            <pc:sldMk cId="339725039" sldId="486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50" v="271" actId="478"/>
          <ac:picMkLst>
            <pc:docMk/>
            <pc:sldMk cId="339725039" sldId="486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46.599" v="305" actId="403"/>
        <pc:sldMkLst>
          <pc:docMk/>
          <pc:sldMk cId="4089816243" sldId="487"/>
        </pc:sldMkLst>
        <pc:spChg chg="del">
          <ac:chgData name="Damian Gordon" userId="796278f3-970d-4a3b-8137-dc597a054133" providerId="ADAL" clId="{2FBEC122-4FD4-45A5-AF10-EE40789DC259}" dt="2025-03-16T20:30:40.212" v="268" actId="478"/>
          <ac:spMkLst>
            <pc:docMk/>
            <pc:sldMk cId="4089816243" sldId="487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43.224" v="303" actId="700"/>
          <ac:spMkLst>
            <pc:docMk/>
            <pc:sldMk cId="4089816243" sldId="487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0.212" v="268" actId="478"/>
          <ac:spMkLst>
            <pc:docMk/>
            <pc:sldMk cId="4089816243" sldId="487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0.212" v="268" actId="478"/>
          <ac:spMkLst>
            <pc:docMk/>
            <pc:sldMk cId="4089816243" sldId="487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46.599" v="305" actId="403"/>
          <ac:spMkLst>
            <pc:docMk/>
            <pc:sldMk cId="4089816243" sldId="487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40.212" v="268" actId="478"/>
          <ac:picMkLst>
            <pc:docMk/>
            <pc:sldMk cId="4089816243" sldId="487"/>
            <ac:picMk id="130" creationId="{00000000-0000-0000-0000-000000000000}"/>
          </ac:picMkLst>
        </pc:picChg>
      </pc:sldChg>
      <pc:sldChg chg="addSp delSp modSp add mod chgLayout">
        <pc:chgData name="Damian Gordon" userId="796278f3-970d-4a3b-8137-dc597a054133" providerId="ADAL" clId="{2FBEC122-4FD4-45A5-AF10-EE40789DC259}" dt="2025-03-16T20:32:54.567" v="293" actId="478"/>
        <pc:sldMkLst>
          <pc:docMk/>
          <pc:sldMk cId="843207682" sldId="488"/>
        </pc:sldMkLst>
        <pc:spChg chg="add del mod ord">
          <ac:chgData name="Damian Gordon" userId="796278f3-970d-4a3b-8137-dc597a054133" providerId="ADAL" clId="{2FBEC122-4FD4-45A5-AF10-EE40789DC259}" dt="2025-03-16T20:32:22.268" v="287" actId="478"/>
          <ac:spMkLst>
            <pc:docMk/>
            <pc:sldMk cId="843207682" sldId="488"/>
            <ac:spMk id="2" creationId="{5EB5AEC2-C646-3E88-1F70-B7EA9A477B29}"/>
          </ac:spMkLst>
        </pc:spChg>
        <pc:spChg chg="del">
          <ac:chgData name="Damian Gordon" userId="796278f3-970d-4a3b-8137-dc597a054133" providerId="ADAL" clId="{2FBEC122-4FD4-45A5-AF10-EE40789DC259}" dt="2025-03-16T20:30:54.469" v="272" actId="478"/>
          <ac:spMkLst>
            <pc:docMk/>
            <pc:sldMk cId="843207682" sldId="488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2:25.955" v="288" actId="20577"/>
          <ac:spMkLst>
            <pc:docMk/>
            <pc:sldMk cId="843207682" sldId="488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4.469" v="272" actId="478"/>
          <ac:spMkLst>
            <pc:docMk/>
            <pc:sldMk cId="843207682" sldId="488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2:54.567" v="293" actId="478"/>
          <ac:spMkLst>
            <pc:docMk/>
            <pc:sldMk cId="843207682" sldId="488"/>
            <ac:spMk id="129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54.469" v="272" actId="478"/>
          <ac:picMkLst>
            <pc:docMk/>
            <pc:sldMk cId="843207682" sldId="488"/>
            <ac:picMk id="130" creationId="{00000000-0000-0000-0000-000000000000}"/>
          </ac:picMkLst>
        </pc:picChg>
        <pc:picChg chg="mod">
          <ac:chgData name="Damian Gordon" userId="796278f3-970d-4a3b-8137-dc597a054133" providerId="ADAL" clId="{2FBEC122-4FD4-45A5-AF10-EE40789DC259}" dt="2025-03-16T20:32:35.537" v="291" actId="1076"/>
          <ac:picMkLst>
            <pc:docMk/>
            <pc:sldMk cId="843207682" sldId="488"/>
            <ac:picMk id="5122" creationId="{EC7EAFDF-43D7-42F2-A3D9-6FA7C1C002AE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18.582" v="161" actId="403"/>
        <pc:sldMkLst>
          <pc:docMk/>
          <pc:sldMk cId="3270792574" sldId="489"/>
        </pc:sldMkLst>
        <pc:spChg chg="del">
          <ac:chgData name="Damian Gordon" userId="796278f3-970d-4a3b-8137-dc597a054133" providerId="ADAL" clId="{2FBEC122-4FD4-45A5-AF10-EE40789DC259}" dt="2025-03-16T20:26:08.384" v="158" actId="478"/>
          <ac:spMkLst>
            <pc:docMk/>
            <pc:sldMk cId="3270792574" sldId="489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6:14.190" v="159" actId="700"/>
          <ac:spMkLst>
            <pc:docMk/>
            <pc:sldMk cId="3270792574" sldId="489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08.384" v="158" actId="478"/>
          <ac:spMkLst>
            <pc:docMk/>
            <pc:sldMk cId="3270792574" sldId="489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08.384" v="158" actId="478"/>
          <ac:spMkLst>
            <pc:docMk/>
            <pc:sldMk cId="3270792574" sldId="489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18.582" v="161" actId="403"/>
          <ac:spMkLst>
            <pc:docMk/>
            <pc:sldMk cId="3270792574" sldId="489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6:08.384" v="158" actId="478"/>
          <ac:picMkLst>
            <pc:docMk/>
            <pc:sldMk cId="3270792574" sldId="489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6:34.425" v="165" actId="403"/>
        <pc:sldMkLst>
          <pc:docMk/>
          <pc:sldMk cId="4265291426" sldId="490"/>
        </pc:sldMkLst>
        <pc:spChg chg="del">
          <ac:chgData name="Damian Gordon" userId="796278f3-970d-4a3b-8137-dc597a054133" providerId="ADAL" clId="{2FBEC122-4FD4-45A5-AF10-EE40789DC259}" dt="2025-03-16T20:26:23.831" v="162" actId="478"/>
          <ac:spMkLst>
            <pc:docMk/>
            <pc:sldMk cId="4265291426" sldId="490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6:29.970" v="163" actId="700"/>
          <ac:spMkLst>
            <pc:docMk/>
            <pc:sldMk cId="4265291426" sldId="490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23.831" v="162" actId="478"/>
          <ac:spMkLst>
            <pc:docMk/>
            <pc:sldMk cId="4265291426" sldId="490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6:23.831" v="162" actId="478"/>
          <ac:spMkLst>
            <pc:docMk/>
            <pc:sldMk cId="4265291426" sldId="490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6:34.425" v="165" actId="403"/>
          <ac:spMkLst>
            <pc:docMk/>
            <pc:sldMk cId="4265291426" sldId="490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6:23.831" v="162" actId="478"/>
          <ac:picMkLst>
            <pc:docMk/>
            <pc:sldMk cId="4265291426" sldId="490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1:47.443" v="280" actId="403"/>
        <pc:sldMkLst>
          <pc:docMk/>
          <pc:sldMk cId="3203595868" sldId="491"/>
        </pc:sldMkLst>
        <pc:spChg chg="del">
          <ac:chgData name="Damian Gordon" userId="796278f3-970d-4a3b-8137-dc597a054133" providerId="ADAL" clId="{2FBEC122-4FD4-45A5-AF10-EE40789DC259}" dt="2025-03-16T20:31:02.618" v="274" actId="478"/>
          <ac:spMkLst>
            <pc:docMk/>
            <pc:sldMk cId="3203595868" sldId="491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1:43.899" v="278" actId="700"/>
          <ac:spMkLst>
            <pc:docMk/>
            <pc:sldMk cId="3203595868" sldId="491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1:02.618" v="274" actId="478"/>
          <ac:spMkLst>
            <pc:docMk/>
            <pc:sldMk cId="3203595868" sldId="491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1:10.874" v="275" actId="478"/>
          <ac:spMkLst>
            <pc:docMk/>
            <pc:sldMk cId="3203595868" sldId="491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1:47.443" v="280" actId="403"/>
          <ac:spMkLst>
            <pc:docMk/>
            <pc:sldMk cId="3203595868" sldId="491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1:02.618" v="274" actId="478"/>
          <ac:picMkLst>
            <pc:docMk/>
            <pc:sldMk cId="3203595868" sldId="491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2:06.132" v="283" actId="403"/>
        <pc:sldMkLst>
          <pc:docMk/>
          <pc:sldMk cId="4174257851" sldId="492"/>
        </pc:sldMkLst>
        <pc:spChg chg="del">
          <ac:chgData name="Damian Gordon" userId="796278f3-970d-4a3b-8137-dc597a054133" providerId="ADAL" clId="{2FBEC122-4FD4-45A5-AF10-EE40789DC259}" dt="2025-03-16T20:30:58.773" v="273" actId="478"/>
          <ac:spMkLst>
            <pc:docMk/>
            <pc:sldMk cId="4174257851" sldId="492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2:02.449" v="281" actId="700"/>
          <ac:spMkLst>
            <pc:docMk/>
            <pc:sldMk cId="4174257851" sldId="492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8.773" v="273" actId="478"/>
          <ac:spMkLst>
            <pc:docMk/>
            <pc:sldMk cId="4174257851" sldId="492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58.773" v="273" actId="478"/>
          <ac:spMkLst>
            <pc:docMk/>
            <pc:sldMk cId="4174257851" sldId="492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2:06.132" v="283" actId="403"/>
          <ac:spMkLst>
            <pc:docMk/>
            <pc:sldMk cId="4174257851" sldId="492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58.773" v="273" actId="478"/>
          <ac:picMkLst>
            <pc:docMk/>
            <pc:sldMk cId="4174257851" sldId="492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21.224" v="299" actId="403"/>
        <pc:sldMkLst>
          <pc:docMk/>
          <pc:sldMk cId="3317671844" sldId="493"/>
        </pc:sldMkLst>
        <pc:spChg chg="del">
          <ac:chgData name="Damian Gordon" userId="796278f3-970d-4a3b-8137-dc597a054133" providerId="ADAL" clId="{2FBEC122-4FD4-45A5-AF10-EE40789DC259}" dt="2025-03-16T20:30:46.817" v="270" actId="478"/>
          <ac:spMkLst>
            <pc:docMk/>
            <pc:sldMk cId="3317671844" sldId="493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16.850" v="297" actId="700"/>
          <ac:spMkLst>
            <pc:docMk/>
            <pc:sldMk cId="3317671844" sldId="493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6.817" v="270" actId="478"/>
          <ac:spMkLst>
            <pc:docMk/>
            <pc:sldMk cId="3317671844" sldId="493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6.817" v="270" actId="478"/>
          <ac:spMkLst>
            <pc:docMk/>
            <pc:sldMk cId="3317671844" sldId="493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21.224" v="299" actId="403"/>
          <ac:spMkLst>
            <pc:docMk/>
            <pc:sldMk cId="3317671844" sldId="493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46.817" v="270" actId="478"/>
          <ac:picMkLst>
            <pc:docMk/>
            <pc:sldMk cId="3317671844" sldId="493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34.294" v="302" actId="403"/>
        <pc:sldMkLst>
          <pc:docMk/>
          <pc:sldMk cId="183268567" sldId="494"/>
        </pc:sldMkLst>
        <pc:spChg chg="del">
          <ac:chgData name="Damian Gordon" userId="796278f3-970d-4a3b-8137-dc597a054133" providerId="ADAL" clId="{2FBEC122-4FD4-45A5-AF10-EE40789DC259}" dt="2025-03-16T20:30:43.737" v="269" actId="478"/>
          <ac:spMkLst>
            <pc:docMk/>
            <pc:sldMk cId="183268567" sldId="494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30.910" v="300" actId="700"/>
          <ac:spMkLst>
            <pc:docMk/>
            <pc:sldMk cId="183268567" sldId="494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3.737" v="269" actId="478"/>
          <ac:spMkLst>
            <pc:docMk/>
            <pc:sldMk cId="183268567" sldId="494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43.737" v="269" actId="478"/>
          <ac:spMkLst>
            <pc:docMk/>
            <pc:sldMk cId="183268567" sldId="494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34.294" v="302" actId="403"/>
          <ac:spMkLst>
            <pc:docMk/>
            <pc:sldMk cId="183268567" sldId="494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43.737" v="269" actId="478"/>
          <ac:picMkLst>
            <pc:docMk/>
            <pc:sldMk cId="183268567" sldId="494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3:59.917" v="308" actId="403"/>
        <pc:sldMkLst>
          <pc:docMk/>
          <pc:sldMk cId="2284203751" sldId="495"/>
        </pc:sldMkLst>
        <pc:spChg chg="del">
          <ac:chgData name="Damian Gordon" userId="796278f3-970d-4a3b-8137-dc597a054133" providerId="ADAL" clId="{2FBEC122-4FD4-45A5-AF10-EE40789DC259}" dt="2025-03-16T20:30:36.827" v="267" actId="478"/>
          <ac:spMkLst>
            <pc:docMk/>
            <pc:sldMk cId="2284203751" sldId="495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3:54.131" v="306" actId="700"/>
          <ac:spMkLst>
            <pc:docMk/>
            <pc:sldMk cId="2284203751" sldId="495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6.827" v="267" actId="478"/>
          <ac:spMkLst>
            <pc:docMk/>
            <pc:sldMk cId="2284203751" sldId="495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6.827" v="267" actId="478"/>
          <ac:spMkLst>
            <pc:docMk/>
            <pc:sldMk cId="2284203751" sldId="495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3:59.917" v="308" actId="403"/>
          <ac:spMkLst>
            <pc:docMk/>
            <pc:sldMk cId="2284203751" sldId="495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36.827" v="267" actId="478"/>
          <ac:picMkLst>
            <pc:docMk/>
            <pc:sldMk cId="2284203751" sldId="495"/>
            <ac:picMk id="130" creationId="{00000000-0000-0000-0000-000000000000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34:38.221" v="311" actId="403"/>
        <pc:sldMkLst>
          <pc:docMk/>
          <pc:sldMk cId="2537511145" sldId="496"/>
        </pc:sldMkLst>
        <pc:spChg chg="del">
          <ac:chgData name="Damian Gordon" userId="796278f3-970d-4a3b-8137-dc597a054133" providerId="ADAL" clId="{2FBEC122-4FD4-45A5-AF10-EE40789DC259}" dt="2025-03-16T20:30:32.274" v="266" actId="478"/>
          <ac:spMkLst>
            <pc:docMk/>
            <pc:sldMk cId="2537511145" sldId="496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34:34.122" v="309" actId="700"/>
          <ac:spMkLst>
            <pc:docMk/>
            <pc:sldMk cId="2537511145" sldId="496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2.274" v="266" actId="478"/>
          <ac:spMkLst>
            <pc:docMk/>
            <pc:sldMk cId="2537511145" sldId="496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30:32.274" v="266" actId="478"/>
          <ac:spMkLst>
            <pc:docMk/>
            <pc:sldMk cId="2537511145" sldId="496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34:38.221" v="311" actId="403"/>
          <ac:spMkLst>
            <pc:docMk/>
            <pc:sldMk cId="2537511145" sldId="496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30:32.274" v="266" actId="478"/>
          <ac:picMkLst>
            <pc:docMk/>
            <pc:sldMk cId="2537511145" sldId="496"/>
            <ac:picMk id="130" creationId="{00000000-0000-0000-0000-000000000000}"/>
          </ac:picMkLst>
        </pc:picChg>
      </pc:sldChg>
      <pc:sldChg chg="modSp add modNotes">
        <pc:chgData name="Damian Gordon" userId="796278f3-970d-4a3b-8137-dc597a054133" providerId="ADAL" clId="{2FBEC122-4FD4-45A5-AF10-EE40789DC259}" dt="2025-03-16T20:30:26.109" v="265" actId="1076"/>
        <pc:sldMkLst>
          <pc:docMk/>
          <pc:sldMk cId="316592484" sldId="497"/>
        </pc:sldMkLst>
        <pc:picChg chg="mod">
          <ac:chgData name="Damian Gordon" userId="796278f3-970d-4a3b-8137-dc597a054133" providerId="ADAL" clId="{2FBEC122-4FD4-45A5-AF10-EE40789DC259}" dt="2025-03-16T20:30:26.109" v="265" actId="1076"/>
          <ac:picMkLst>
            <pc:docMk/>
            <pc:sldMk cId="316592484" sldId="497"/>
            <ac:picMk id="12" creationId="{665F6EE8-846D-497D-B27A-17FA0E95494F}"/>
          </ac:picMkLst>
        </pc:picChg>
      </pc:sldChg>
      <pc:sldChg chg="delSp modSp add mod chgLayout">
        <pc:chgData name="Damian Gordon" userId="796278f3-970d-4a3b-8137-dc597a054133" providerId="ADAL" clId="{2FBEC122-4FD4-45A5-AF10-EE40789DC259}" dt="2025-03-16T20:21:25.270" v="70" actId="403"/>
        <pc:sldMkLst>
          <pc:docMk/>
          <pc:sldMk cId="3385561090" sldId="498"/>
        </pc:sldMkLst>
        <pc:spChg chg="del">
          <ac:chgData name="Damian Gordon" userId="796278f3-970d-4a3b-8137-dc597a054133" providerId="ADAL" clId="{2FBEC122-4FD4-45A5-AF10-EE40789DC259}" dt="2025-03-16T20:21:18.961" v="67" actId="478"/>
          <ac:spMkLst>
            <pc:docMk/>
            <pc:sldMk cId="3385561090" sldId="498"/>
            <ac:spMk id="11" creationId="{DD92D3F3-6503-4583-8EB5-367EEEE1883C}"/>
          </ac:spMkLst>
        </pc:spChg>
        <pc:spChg chg="mod ord">
          <ac:chgData name="Damian Gordon" userId="796278f3-970d-4a3b-8137-dc597a054133" providerId="ADAL" clId="{2FBEC122-4FD4-45A5-AF10-EE40789DC259}" dt="2025-03-16T20:21:16.604" v="66" actId="700"/>
          <ac:spMkLst>
            <pc:docMk/>
            <pc:sldMk cId="3385561090" sldId="498"/>
            <ac:spMk id="127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1:18.961" v="67" actId="478"/>
          <ac:spMkLst>
            <pc:docMk/>
            <pc:sldMk cId="3385561090" sldId="498"/>
            <ac:spMk id="128" creationId="{00000000-0000-0000-0000-000000000000}"/>
          </ac:spMkLst>
        </pc:spChg>
        <pc:spChg chg="del">
          <ac:chgData name="Damian Gordon" userId="796278f3-970d-4a3b-8137-dc597a054133" providerId="ADAL" clId="{2FBEC122-4FD4-45A5-AF10-EE40789DC259}" dt="2025-03-16T20:21:18.961" v="67" actId="478"/>
          <ac:spMkLst>
            <pc:docMk/>
            <pc:sldMk cId="3385561090" sldId="498"/>
            <ac:spMk id="129" creationId="{00000000-0000-0000-0000-000000000000}"/>
          </ac:spMkLst>
        </pc:spChg>
        <pc:spChg chg="mod ord">
          <ac:chgData name="Damian Gordon" userId="796278f3-970d-4a3b-8137-dc597a054133" providerId="ADAL" clId="{2FBEC122-4FD4-45A5-AF10-EE40789DC259}" dt="2025-03-16T20:21:25.270" v="70" actId="403"/>
          <ac:spMkLst>
            <pc:docMk/>
            <pc:sldMk cId="3385561090" sldId="498"/>
            <ac:spMk id="131" creationId="{00000000-0000-0000-0000-000000000000}"/>
          </ac:spMkLst>
        </pc:spChg>
        <pc:picChg chg="del">
          <ac:chgData name="Damian Gordon" userId="796278f3-970d-4a3b-8137-dc597a054133" providerId="ADAL" clId="{2FBEC122-4FD4-45A5-AF10-EE40789DC259}" dt="2025-03-16T20:21:18.961" v="67" actId="478"/>
          <ac:picMkLst>
            <pc:docMk/>
            <pc:sldMk cId="3385561090" sldId="498"/>
            <ac:picMk id="130" creationId="{00000000-0000-0000-0000-000000000000}"/>
          </ac:picMkLst>
        </pc:picChg>
      </pc:sldChg>
      <pc:sldChg chg="modSp add mod">
        <pc:chgData name="Damian Gordon" userId="796278f3-970d-4a3b-8137-dc597a054133" providerId="ADAL" clId="{2FBEC122-4FD4-45A5-AF10-EE40789DC259}" dt="2025-03-16T20:30:10.288" v="261" actId="1037"/>
        <pc:sldMkLst>
          <pc:docMk/>
          <pc:sldMk cId="118472562" sldId="499"/>
        </pc:sldMkLst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2" creationId="{FACE4B1B-97AA-8B99-8FCD-B561E0E9D813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3" creationId="{2AAF88BF-B727-B27A-3968-FEF0B0E8DE28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4" creationId="{D72D5B61-4E3D-BDC2-68C7-CD87069D26F2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5" creationId="{CD3A5B96-A09D-53F9-4367-499BDEC17283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6" creationId="{8CA7A33B-81B9-AB8B-A402-3E7617959CAE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7" creationId="{BD1553A0-4EF3-7D6A-1BBE-539567CF2181}"/>
          </ac:spMkLst>
        </pc:spChg>
        <pc:spChg chg="mod">
          <ac:chgData name="Damian Gordon" userId="796278f3-970d-4a3b-8137-dc597a054133" providerId="ADAL" clId="{2FBEC122-4FD4-45A5-AF10-EE40789DC259}" dt="2025-03-16T20:30:10.288" v="261" actId="1037"/>
          <ac:spMkLst>
            <pc:docMk/>
            <pc:sldMk cId="118472562" sldId="499"/>
            <ac:spMk id="8" creationId="{9992791C-1E94-A01A-F96C-A121198D4CFB}"/>
          </ac:spMkLst>
        </pc:spChg>
      </pc:sldChg>
      <pc:sldChg chg="modSp add mod">
        <pc:chgData name="Damian Gordon" userId="796278f3-970d-4a3b-8137-dc597a054133" providerId="ADAL" clId="{2FBEC122-4FD4-45A5-AF10-EE40789DC259}" dt="2025-03-16T20:29:39.569" v="232" actId="1037"/>
        <pc:sldMkLst>
          <pc:docMk/>
          <pc:sldMk cId="1624820266" sldId="501"/>
        </pc:sldMkLst>
        <pc:spChg chg="mod">
          <ac:chgData name="Damian Gordon" userId="796278f3-970d-4a3b-8137-dc597a054133" providerId="ADAL" clId="{2FBEC122-4FD4-45A5-AF10-EE40789DC259}" dt="2025-03-16T20:29:33.920" v="226" actId="1038"/>
          <ac:spMkLst>
            <pc:docMk/>
            <pc:sldMk cId="1624820266" sldId="501"/>
            <ac:spMk id="2" creationId="{FACE4B1B-97AA-8B99-8FCD-B561E0E9D813}"/>
          </ac:spMkLst>
        </pc:spChg>
        <pc:spChg chg="mod">
          <ac:chgData name="Damian Gordon" userId="796278f3-970d-4a3b-8137-dc597a054133" providerId="ADAL" clId="{2FBEC122-4FD4-45A5-AF10-EE40789DC259}" dt="2025-03-16T20:29:30.159" v="225" actId="1037"/>
          <ac:spMkLst>
            <pc:docMk/>
            <pc:sldMk cId="1624820266" sldId="501"/>
            <ac:spMk id="3" creationId="{2AAF88BF-B727-B27A-3968-FEF0B0E8DE28}"/>
          </ac:spMkLst>
        </pc:spChg>
        <pc:spChg chg="mod">
          <ac:chgData name="Damian Gordon" userId="796278f3-970d-4a3b-8137-dc597a054133" providerId="ADAL" clId="{2FBEC122-4FD4-45A5-AF10-EE40789DC259}" dt="2025-03-16T20:29:39.569" v="232" actId="1037"/>
          <ac:spMkLst>
            <pc:docMk/>
            <pc:sldMk cId="1624820266" sldId="501"/>
            <ac:spMk id="4" creationId="{D72D5B61-4E3D-BDC2-68C7-CD87069D26F2}"/>
          </ac:spMkLst>
        </pc:spChg>
        <pc:spChg chg="mod">
          <ac:chgData name="Damian Gordon" userId="796278f3-970d-4a3b-8137-dc597a054133" providerId="ADAL" clId="{2FBEC122-4FD4-45A5-AF10-EE40789DC259}" dt="2025-03-16T20:29:13.566" v="209" actId="1038"/>
          <ac:spMkLst>
            <pc:docMk/>
            <pc:sldMk cId="1624820266" sldId="501"/>
            <ac:spMk id="5" creationId="{CD3A5B96-A09D-53F9-4367-499BDEC17283}"/>
          </ac:spMkLst>
        </pc:spChg>
        <pc:spChg chg="mod">
          <ac:chgData name="Damian Gordon" userId="796278f3-970d-4a3b-8137-dc597a054133" providerId="ADAL" clId="{2FBEC122-4FD4-45A5-AF10-EE40789DC259}" dt="2025-03-16T20:29:13.566" v="209" actId="1038"/>
          <ac:spMkLst>
            <pc:docMk/>
            <pc:sldMk cId="1624820266" sldId="501"/>
            <ac:spMk id="6" creationId="{8CA7A33B-81B9-AB8B-A402-3E7617959CAE}"/>
          </ac:spMkLst>
        </pc:spChg>
        <pc:spChg chg="mod">
          <ac:chgData name="Damian Gordon" userId="796278f3-970d-4a3b-8137-dc597a054133" providerId="ADAL" clId="{2FBEC122-4FD4-45A5-AF10-EE40789DC259}" dt="2025-03-16T20:29:13.566" v="209" actId="1038"/>
          <ac:spMkLst>
            <pc:docMk/>
            <pc:sldMk cId="1624820266" sldId="501"/>
            <ac:spMk id="7" creationId="{BD1553A0-4EF3-7D6A-1BBE-539567CF2181}"/>
          </ac:spMkLst>
        </pc:spChg>
      </pc:sldChg>
      <pc:sldChg chg="delSp modSp add mod">
        <pc:chgData name="Damian Gordon" userId="796278f3-970d-4a3b-8137-dc597a054133" providerId="ADAL" clId="{2FBEC122-4FD4-45A5-AF10-EE40789DC259}" dt="2025-03-16T20:31:28.155" v="277" actId="478"/>
        <pc:sldMkLst>
          <pc:docMk/>
          <pc:sldMk cId="669245654" sldId="502"/>
        </pc:sldMkLst>
        <pc:spChg chg="mod">
          <ac:chgData name="Damian Gordon" userId="796278f3-970d-4a3b-8137-dc597a054133" providerId="ADAL" clId="{2FBEC122-4FD4-45A5-AF10-EE40789DC259}" dt="2025-03-16T20:23:26.191" v="89"/>
          <ac:spMkLst>
            <pc:docMk/>
            <pc:sldMk cId="669245654" sldId="502"/>
            <ac:spMk id="4" creationId="{3BDEF1B5-CDA8-68CF-9B82-39D9B8FD48C3}"/>
          </ac:spMkLst>
        </pc:spChg>
        <pc:spChg chg="del">
          <ac:chgData name="Damian Gordon" userId="796278f3-970d-4a3b-8137-dc597a054133" providerId="ADAL" clId="{2FBEC122-4FD4-45A5-AF10-EE40789DC259}" dt="2025-03-16T20:31:28.155" v="277" actId="478"/>
          <ac:spMkLst>
            <pc:docMk/>
            <pc:sldMk cId="669245654" sldId="502"/>
            <ac:spMk id="129" creationId="{BD06B52E-A1FA-1F85-4417-373919108B0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9F045B-A43A-4E8C-9DD9-ACD80A35C675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3EAE925-8EFB-4882-9BD5-648D2FC04A52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REPRESENTATION</a:t>
          </a:r>
          <a:endParaRPr lang="en-IE" dirty="0"/>
        </a:p>
      </dgm:t>
    </dgm:pt>
    <dgm:pt modelId="{2A5C7D30-CBF0-4402-AC34-58750A9DE0F9}" type="parTrans" cxnId="{7A97B75E-AA1E-4DF7-A3BA-DFE3045085F9}">
      <dgm:prSet/>
      <dgm:spPr/>
      <dgm:t>
        <a:bodyPr/>
        <a:lstStyle/>
        <a:p>
          <a:endParaRPr lang="en-IE"/>
        </a:p>
      </dgm:t>
    </dgm:pt>
    <dgm:pt modelId="{FB40C6BB-8D05-4A9F-961A-09767EB21A74}" type="sibTrans" cxnId="{7A97B75E-AA1E-4DF7-A3BA-DFE3045085F9}">
      <dgm:prSet/>
      <dgm:spPr/>
      <dgm:t>
        <a:bodyPr/>
        <a:lstStyle/>
        <a:p>
          <a:endParaRPr lang="en-IE"/>
        </a:p>
      </dgm:t>
    </dgm:pt>
    <dgm:pt modelId="{183C5E22-D561-4AC5-8473-68B7A9BAF60D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Perception</a:t>
          </a:r>
          <a:endParaRPr lang="en-IE" dirty="0"/>
        </a:p>
      </dgm:t>
    </dgm:pt>
    <dgm:pt modelId="{2EDCFDE0-D95B-4D59-8B3D-B0C803858959}" type="parTrans" cxnId="{3301F4A1-8C68-4E62-BB44-9CBA570E139E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IE"/>
        </a:p>
      </dgm:t>
    </dgm:pt>
    <dgm:pt modelId="{FC51A1A0-CE04-40AA-B293-FCFFA4FCAEA4}" type="sibTrans" cxnId="{3301F4A1-8C68-4E62-BB44-9CBA570E139E}">
      <dgm:prSet/>
      <dgm:spPr/>
      <dgm:t>
        <a:bodyPr/>
        <a:lstStyle/>
        <a:p>
          <a:endParaRPr lang="en-IE"/>
        </a:p>
      </dgm:t>
    </dgm:pt>
    <dgm:pt modelId="{EFBCF71C-5552-49AC-92B8-685DC8E3362F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IE" dirty="0"/>
            <a:t>Language &amp; Symbols</a:t>
          </a:r>
        </a:p>
      </dgm:t>
    </dgm:pt>
    <dgm:pt modelId="{1164B9D4-ED90-4AB6-9F81-4B66FF2CAE1F}" type="parTrans" cxnId="{E1F569BE-A030-40D2-BDDF-17B9DE3BABE5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IE"/>
        </a:p>
      </dgm:t>
    </dgm:pt>
    <dgm:pt modelId="{2CEC43BD-4FB9-4060-A80D-65FC6D0B8C96}" type="sibTrans" cxnId="{E1F569BE-A030-40D2-BDDF-17B9DE3BABE5}">
      <dgm:prSet/>
      <dgm:spPr/>
      <dgm:t>
        <a:bodyPr/>
        <a:lstStyle/>
        <a:p>
          <a:endParaRPr lang="en-IE"/>
        </a:p>
      </dgm:t>
    </dgm:pt>
    <dgm:pt modelId="{360F4B4E-020D-427F-904A-B1AF622B4BE2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IE" dirty="0"/>
            <a:t>Building Knowledge</a:t>
          </a:r>
        </a:p>
      </dgm:t>
    </dgm:pt>
    <dgm:pt modelId="{770AE23A-BFC2-4A8D-8E31-D349E0E0B172}" type="parTrans" cxnId="{F3C24C3B-D6A7-4A13-99D3-A6D086FB305F}">
      <dgm:prSet/>
      <dgm:spPr>
        <a:ln>
          <a:solidFill>
            <a:schemeClr val="accent6"/>
          </a:solidFill>
        </a:ln>
      </dgm:spPr>
      <dgm:t>
        <a:bodyPr/>
        <a:lstStyle/>
        <a:p>
          <a:endParaRPr lang="en-IE"/>
        </a:p>
      </dgm:t>
    </dgm:pt>
    <dgm:pt modelId="{111A69C7-9BDD-4629-B2A4-29D215F0462E}" type="sibTrans" cxnId="{F3C24C3B-D6A7-4A13-99D3-A6D086FB305F}">
      <dgm:prSet/>
      <dgm:spPr/>
      <dgm:t>
        <a:bodyPr/>
        <a:lstStyle/>
        <a:p>
          <a:endParaRPr lang="en-IE"/>
        </a:p>
      </dgm:t>
    </dgm:pt>
    <dgm:pt modelId="{22932E85-7950-4650-AC34-6849BB0C1382}" type="pres">
      <dgm:prSet presAssocID="{069F045B-A43A-4E8C-9DD9-ACD80A35C67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CF20E70-2B15-47A5-86D2-AD2E211E8C55}" type="pres">
      <dgm:prSet presAssocID="{73EAE925-8EFB-4882-9BD5-648D2FC04A52}" presName="singleCycle" presStyleCnt="0"/>
      <dgm:spPr/>
    </dgm:pt>
    <dgm:pt modelId="{1D3137CC-DBE0-4937-BAA9-7A8C8ACC7A05}" type="pres">
      <dgm:prSet presAssocID="{73EAE925-8EFB-4882-9BD5-648D2FC04A52}" presName="singleCenter" presStyleLbl="node1" presStyleIdx="0" presStyleCnt="4" custScaleX="184736" custScaleY="69299" custLinFactNeighborX="-42394" custLinFactNeighborY="-28849">
        <dgm:presLayoutVars>
          <dgm:chMax val="7"/>
          <dgm:chPref val="7"/>
        </dgm:presLayoutVars>
      </dgm:prSet>
      <dgm:spPr/>
    </dgm:pt>
    <dgm:pt modelId="{CFC01EB4-7163-4536-8E38-580474400900}" type="pres">
      <dgm:prSet presAssocID="{2EDCFDE0-D95B-4D59-8B3D-B0C803858959}" presName="Name56" presStyleLbl="parChTrans1D2" presStyleIdx="0" presStyleCnt="3"/>
      <dgm:spPr/>
    </dgm:pt>
    <dgm:pt modelId="{4E14CB65-8B5F-4797-BCF3-CA0AF91453F2}" type="pres">
      <dgm:prSet presAssocID="{183C5E22-D561-4AC5-8473-68B7A9BAF60D}" presName="text0" presStyleLbl="node1" presStyleIdx="1" presStyleCnt="4" custScaleX="293292" custScaleY="95043" custRadScaleRad="124169" custRadScaleInc="52815">
        <dgm:presLayoutVars>
          <dgm:bulletEnabled val="1"/>
        </dgm:presLayoutVars>
      </dgm:prSet>
      <dgm:spPr/>
    </dgm:pt>
    <dgm:pt modelId="{FF2EA64B-A0FA-4D22-BFEE-645F76397707}" type="pres">
      <dgm:prSet presAssocID="{1164B9D4-ED90-4AB6-9F81-4B66FF2CAE1F}" presName="Name56" presStyleLbl="parChTrans1D2" presStyleIdx="1" presStyleCnt="3"/>
      <dgm:spPr/>
    </dgm:pt>
    <dgm:pt modelId="{262AC415-D98D-42A6-B49A-04C5A08EDB1D}" type="pres">
      <dgm:prSet presAssocID="{EFBCF71C-5552-49AC-92B8-685DC8E3362F}" presName="text0" presStyleLbl="node1" presStyleIdx="2" presStyleCnt="4" custScaleX="293292" custScaleY="107884" custRadScaleRad="81655" custRadScaleInc="-112271">
        <dgm:presLayoutVars>
          <dgm:bulletEnabled val="1"/>
        </dgm:presLayoutVars>
      </dgm:prSet>
      <dgm:spPr/>
    </dgm:pt>
    <dgm:pt modelId="{E58478AF-5CC3-4F2A-8B53-9B25317DD234}" type="pres">
      <dgm:prSet presAssocID="{770AE23A-BFC2-4A8D-8E31-D349E0E0B172}" presName="Name56" presStyleLbl="parChTrans1D2" presStyleIdx="2" presStyleCnt="3"/>
      <dgm:spPr/>
    </dgm:pt>
    <dgm:pt modelId="{E2E4E4B1-12F5-43AF-94F8-3DCBEB9D0776}" type="pres">
      <dgm:prSet presAssocID="{360F4B4E-020D-427F-904A-B1AF622B4BE2}" presName="text0" presStyleLbl="node1" presStyleIdx="3" presStyleCnt="4" custScaleX="293292" custScaleY="120765" custRadScaleRad="70664" custRadScaleInc="-219170">
        <dgm:presLayoutVars>
          <dgm:bulletEnabled val="1"/>
        </dgm:presLayoutVars>
      </dgm:prSet>
      <dgm:spPr/>
    </dgm:pt>
  </dgm:ptLst>
  <dgm:cxnLst>
    <dgm:cxn modelId="{A990660D-B7C6-4862-ACB8-C7B935726460}" type="presOf" srcId="{EFBCF71C-5552-49AC-92B8-685DC8E3362F}" destId="{262AC415-D98D-42A6-B49A-04C5A08EDB1D}" srcOrd="0" destOrd="0" presId="urn:microsoft.com/office/officeart/2008/layout/RadialCluster"/>
    <dgm:cxn modelId="{F4362517-96F9-4E8A-88DB-BCC632D5B9F7}" type="presOf" srcId="{73EAE925-8EFB-4882-9BD5-648D2FC04A52}" destId="{1D3137CC-DBE0-4937-BAA9-7A8C8ACC7A05}" srcOrd="0" destOrd="0" presId="urn:microsoft.com/office/officeart/2008/layout/RadialCluster"/>
    <dgm:cxn modelId="{3A9A4329-F45C-4A61-8BB9-9C1134ED372B}" type="presOf" srcId="{770AE23A-BFC2-4A8D-8E31-D349E0E0B172}" destId="{E58478AF-5CC3-4F2A-8B53-9B25317DD234}" srcOrd="0" destOrd="0" presId="urn:microsoft.com/office/officeart/2008/layout/RadialCluster"/>
    <dgm:cxn modelId="{40FF712D-705B-42E8-BBFD-F046CE9A393E}" type="presOf" srcId="{183C5E22-D561-4AC5-8473-68B7A9BAF60D}" destId="{4E14CB65-8B5F-4797-BCF3-CA0AF91453F2}" srcOrd="0" destOrd="0" presId="urn:microsoft.com/office/officeart/2008/layout/RadialCluster"/>
    <dgm:cxn modelId="{F3C24C3B-D6A7-4A13-99D3-A6D086FB305F}" srcId="{73EAE925-8EFB-4882-9BD5-648D2FC04A52}" destId="{360F4B4E-020D-427F-904A-B1AF622B4BE2}" srcOrd="2" destOrd="0" parTransId="{770AE23A-BFC2-4A8D-8E31-D349E0E0B172}" sibTransId="{111A69C7-9BDD-4629-B2A4-29D215F0462E}"/>
    <dgm:cxn modelId="{7A97B75E-AA1E-4DF7-A3BA-DFE3045085F9}" srcId="{069F045B-A43A-4E8C-9DD9-ACD80A35C675}" destId="{73EAE925-8EFB-4882-9BD5-648D2FC04A52}" srcOrd="0" destOrd="0" parTransId="{2A5C7D30-CBF0-4402-AC34-58750A9DE0F9}" sibTransId="{FB40C6BB-8D05-4A9F-961A-09767EB21A74}"/>
    <dgm:cxn modelId="{2ED76942-9F71-4892-B80B-7307F038F856}" type="presOf" srcId="{360F4B4E-020D-427F-904A-B1AF622B4BE2}" destId="{E2E4E4B1-12F5-43AF-94F8-3DCBEB9D0776}" srcOrd="0" destOrd="0" presId="urn:microsoft.com/office/officeart/2008/layout/RadialCluster"/>
    <dgm:cxn modelId="{B5E2626F-070D-46EA-BC52-8B64BFDD617B}" type="presOf" srcId="{069F045B-A43A-4E8C-9DD9-ACD80A35C675}" destId="{22932E85-7950-4650-AC34-6849BB0C1382}" srcOrd="0" destOrd="0" presId="urn:microsoft.com/office/officeart/2008/layout/RadialCluster"/>
    <dgm:cxn modelId="{CB64357C-6826-46D0-8267-05CA4C5EC77D}" type="presOf" srcId="{2EDCFDE0-D95B-4D59-8B3D-B0C803858959}" destId="{CFC01EB4-7163-4536-8E38-580474400900}" srcOrd="0" destOrd="0" presId="urn:microsoft.com/office/officeart/2008/layout/RadialCluster"/>
    <dgm:cxn modelId="{6782628C-EF5D-4E6A-B1F6-74979928050A}" type="presOf" srcId="{1164B9D4-ED90-4AB6-9F81-4B66FF2CAE1F}" destId="{FF2EA64B-A0FA-4D22-BFEE-645F76397707}" srcOrd="0" destOrd="0" presId="urn:microsoft.com/office/officeart/2008/layout/RadialCluster"/>
    <dgm:cxn modelId="{3301F4A1-8C68-4E62-BB44-9CBA570E139E}" srcId="{73EAE925-8EFB-4882-9BD5-648D2FC04A52}" destId="{183C5E22-D561-4AC5-8473-68B7A9BAF60D}" srcOrd="0" destOrd="0" parTransId="{2EDCFDE0-D95B-4D59-8B3D-B0C803858959}" sibTransId="{FC51A1A0-CE04-40AA-B293-FCFFA4FCAEA4}"/>
    <dgm:cxn modelId="{E1F569BE-A030-40D2-BDDF-17B9DE3BABE5}" srcId="{73EAE925-8EFB-4882-9BD5-648D2FC04A52}" destId="{EFBCF71C-5552-49AC-92B8-685DC8E3362F}" srcOrd="1" destOrd="0" parTransId="{1164B9D4-ED90-4AB6-9F81-4B66FF2CAE1F}" sibTransId="{2CEC43BD-4FB9-4060-A80D-65FC6D0B8C96}"/>
    <dgm:cxn modelId="{FE71B0D5-C86E-4A39-860A-7B6B29D2D0C2}" type="presParOf" srcId="{22932E85-7950-4650-AC34-6849BB0C1382}" destId="{5CF20E70-2B15-47A5-86D2-AD2E211E8C55}" srcOrd="0" destOrd="0" presId="urn:microsoft.com/office/officeart/2008/layout/RadialCluster"/>
    <dgm:cxn modelId="{6AE64097-C609-4E5C-B6D1-14C630C5E955}" type="presParOf" srcId="{5CF20E70-2B15-47A5-86D2-AD2E211E8C55}" destId="{1D3137CC-DBE0-4937-BAA9-7A8C8ACC7A05}" srcOrd="0" destOrd="0" presId="urn:microsoft.com/office/officeart/2008/layout/RadialCluster"/>
    <dgm:cxn modelId="{B2BA3676-56F3-4414-85ED-4341E503ACE5}" type="presParOf" srcId="{5CF20E70-2B15-47A5-86D2-AD2E211E8C55}" destId="{CFC01EB4-7163-4536-8E38-580474400900}" srcOrd="1" destOrd="0" presId="urn:microsoft.com/office/officeart/2008/layout/RadialCluster"/>
    <dgm:cxn modelId="{3BEF02E3-F74B-43BC-B8F2-EBFB7F6E0026}" type="presParOf" srcId="{5CF20E70-2B15-47A5-86D2-AD2E211E8C55}" destId="{4E14CB65-8B5F-4797-BCF3-CA0AF91453F2}" srcOrd="2" destOrd="0" presId="urn:microsoft.com/office/officeart/2008/layout/RadialCluster"/>
    <dgm:cxn modelId="{FB7D90FD-8137-4599-88D9-F4A0F0581095}" type="presParOf" srcId="{5CF20E70-2B15-47A5-86D2-AD2E211E8C55}" destId="{FF2EA64B-A0FA-4D22-BFEE-645F76397707}" srcOrd="3" destOrd="0" presId="urn:microsoft.com/office/officeart/2008/layout/RadialCluster"/>
    <dgm:cxn modelId="{45583E14-714F-4989-988F-616ABA83FB7F}" type="presParOf" srcId="{5CF20E70-2B15-47A5-86D2-AD2E211E8C55}" destId="{262AC415-D98D-42A6-B49A-04C5A08EDB1D}" srcOrd="4" destOrd="0" presId="urn:microsoft.com/office/officeart/2008/layout/RadialCluster"/>
    <dgm:cxn modelId="{89B344DF-AD85-4DA4-85A3-AB217007659D}" type="presParOf" srcId="{5CF20E70-2B15-47A5-86D2-AD2E211E8C55}" destId="{E58478AF-5CC3-4F2A-8B53-9B25317DD234}" srcOrd="5" destOrd="0" presId="urn:microsoft.com/office/officeart/2008/layout/RadialCluster"/>
    <dgm:cxn modelId="{D89514EF-FFDC-4F6E-B1D0-0E910F8F8EA1}" type="presParOf" srcId="{5CF20E70-2B15-47A5-86D2-AD2E211E8C55}" destId="{E2E4E4B1-12F5-43AF-94F8-3DCBEB9D077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9F045B-A43A-4E8C-9DD9-ACD80A35C675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3EAE925-8EFB-4882-9BD5-648D2FC04A52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EXPRESSION</a:t>
          </a:r>
          <a:endParaRPr lang="en-IE" dirty="0"/>
        </a:p>
      </dgm:t>
    </dgm:pt>
    <dgm:pt modelId="{2A5C7D30-CBF0-4402-AC34-58750A9DE0F9}" type="parTrans" cxnId="{7A97B75E-AA1E-4DF7-A3BA-DFE3045085F9}">
      <dgm:prSet/>
      <dgm:spPr/>
      <dgm:t>
        <a:bodyPr/>
        <a:lstStyle/>
        <a:p>
          <a:endParaRPr lang="en-IE"/>
        </a:p>
      </dgm:t>
    </dgm:pt>
    <dgm:pt modelId="{FB40C6BB-8D05-4A9F-961A-09767EB21A74}" type="sibTrans" cxnId="{7A97B75E-AA1E-4DF7-A3BA-DFE3045085F9}">
      <dgm:prSet/>
      <dgm:spPr/>
      <dgm:t>
        <a:bodyPr/>
        <a:lstStyle/>
        <a:p>
          <a:endParaRPr lang="en-IE"/>
        </a:p>
      </dgm:t>
    </dgm:pt>
    <dgm:pt modelId="{183C5E22-D561-4AC5-8473-68B7A9BAF60D}">
      <dgm:prSet phldrT="[Text]"/>
      <dgm:spPr>
        <a:solidFill>
          <a:srgbClr val="0070C0"/>
        </a:solidFill>
      </dgm:spPr>
      <dgm:t>
        <a:bodyPr/>
        <a:lstStyle/>
        <a:p>
          <a:r>
            <a:rPr lang="en-US" dirty="0"/>
            <a:t>Interaction</a:t>
          </a:r>
          <a:endParaRPr lang="en-IE" dirty="0"/>
        </a:p>
      </dgm:t>
    </dgm:pt>
    <dgm:pt modelId="{2EDCFDE0-D95B-4D59-8B3D-B0C803858959}" type="parTrans" cxnId="{3301F4A1-8C68-4E62-BB44-9CBA570E139E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IE"/>
        </a:p>
      </dgm:t>
    </dgm:pt>
    <dgm:pt modelId="{FC51A1A0-CE04-40AA-B293-FCFFA4FCAEA4}" type="sibTrans" cxnId="{3301F4A1-8C68-4E62-BB44-9CBA570E139E}">
      <dgm:prSet/>
      <dgm:spPr/>
      <dgm:t>
        <a:bodyPr/>
        <a:lstStyle/>
        <a:p>
          <a:endParaRPr lang="en-IE"/>
        </a:p>
      </dgm:t>
    </dgm:pt>
    <dgm:pt modelId="{EFBCF71C-5552-49AC-92B8-685DC8E3362F}">
      <dgm:prSet phldrT="[Text]"/>
      <dgm:spPr>
        <a:solidFill>
          <a:srgbClr val="0070C0"/>
        </a:solidFill>
      </dgm:spPr>
      <dgm:t>
        <a:bodyPr/>
        <a:lstStyle/>
        <a:p>
          <a:r>
            <a:rPr lang="en-IE" dirty="0"/>
            <a:t>Expression &amp; Communication</a:t>
          </a:r>
        </a:p>
      </dgm:t>
    </dgm:pt>
    <dgm:pt modelId="{1164B9D4-ED90-4AB6-9F81-4B66FF2CAE1F}" type="parTrans" cxnId="{E1F569BE-A030-40D2-BDDF-17B9DE3BABE5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IE"/>
        </a:p>
      </dgm:t>
    </dgm:pt>
    <dgm:pt modelId="{2CEC43BD-4FB9-4060-A80D-65FC6D0B8C96}" type="sibTrans" cxnId="{E1F569BE-A030-40D2-BDDF-17B9DE3BABE5}">
      <dgm:prSet/>
      <dgm:spPr/>
      <dgm:t>
        <a:bodyPr/>
        <a:lstStyle/>
        <a:p>
          <a:endParaRPr lang="en-IE"/>
        </a:p>
      </dgm:t>
    </dgm:pt>
    <dgm:pt modelId="{360F4B4E-020D-427F-904A-B1AF622B4BE2}">
      <dgm:prSet phldrT="[Text]"/>
      <dgm:spPr>
        <a:solidFill>
          <a:srgbClr val="0070C0"/>
        </a:solidFill>
      </dgm:spPr>
      <dgm:t>
        <a:bodyPr/>
        <a:lstStyle/>
        <a:p>
          <a:r>
            <a:rPr lang="en-IE" dirty="0"/>
            <a:t>Strategy Development</a:t>
          </a:r>
        </a:p>
      </dgm:t>
    </dgm:pt>
    <dgm:pt modelId="{770AE23A-BFC2-4A8D-8E31-D349E0E0B172}" type="parTrans" cxnId="{F3C24C3B-D6A7-4A13-99D3-A6D086FB305F}">
      <dgm:prSet/>
      <dgm:spPr>
        <a:ln>
          <a:solidFill>
            <a:schemeClr val="accent5"/>
          </a:solidFill>
        </a:ln>
      </dgm:spPr>
      <dgm:t>
        <a:bodyPr/>
        <a:lstStyle/>
        <a:p>
          <a:endParaRPr lang="en-IE"/>
        </a:p>
      </dgm:t>
    </dgm:pt>
    <dgm:pt modelId="{111A69C7-9BDD-4629-B2A4-29D215F0462E}" type="sibTrans" cxnId="{F3C24C3B-D6A7-4A13-99D3-A6D086FB305F}">
      <dgm:prSet/>
      <dgm:spPr/>
      <dgm:t>
        <a:bodyPr/>
        <a:lstStyle/>
        <a:p>
          <a:endParaRPr lang="en-IE"/>
        </a:p>
      </dgm:t>
    </dgm:pt>
    <dgm:pt modelId="{22932E85-7950-4650-AC34-6849BB0C1382}" type="pres">
      <dgm:prSet presAssocID="{069F045B-A43A-4E8C-9DD9-ACD80A35C67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CF20E70-2B15-47A5-86D2-AD2E211E8C55}" type="pres">
      <dgm:prSet presAssocID="{73EAE925-8EFB-4882-9BD5-648D2FC04A52}" presName="singleCycle" presStyleCnt="0"/>
      <dgm:spPr/>
    </dgm:pt>
    <dgm:pt modelId="{1D3137CC-DBE0-4937-BAA9-7A8C8ACC7A05}" type="pres">
      <dgm:prSet presAssocID="{73EAE925-8EFB-4882-9BD5-648D2FC04A52}" presName="singleCenter" presStyleLbl="node1" presStyleIdx="0" presStyleCnt="4" custScaleX="184736" custScaleY="69299" custLinFactNeighborX="-42394" custLinFactNeighborY="-28849">
        <dgm:presLayoutVars>
          <dgm:chMax val="7"/>
          <dgm:chPref val="7"/>
        </dgm:presLayoutVars>
      </dgm:prSet>
      <dgm:spPr/>
    </dgm:pt>
    <dgm:pt modelId="{CFC01EB4-7163-4536-8E38-580474400900}" type="pres">
      <dgm:prSet presAssocID="{2EDCFDE0-D95B-4D59-8B3D-B0C803858959}" presName="Name56" presStyleLbl="parChTrans1D2" presStyleIdx="0" presStyleCnt="3"/>
      <dgm:spPr/>
    </dgm:pt>
    <dgm:pt modelId="{4E14CB65-8B5F-4797-BCF3-CA0AF91453F2}" type="pres">
      <dgm:prSet presAssocID="{183C5E22-D561-4AC5-8473-68B7A9BAF60D}" presName="text0" presStyleLbl="node1" presStyleIdx="1" presStyleCnt="4" custScaleX="293292" custScaleY="97689" custRadScaleRad="124169" custRadScaleInc="52815">
        <dgm:presLayoutVars>
          <dgm:bulletEnabled val="1"/>
        </dgm:presLayoutVars>
      </dgm:prSet>
      <dgm:spPr/>
    </dgm:pt>
    <dgm:pt modelId="{FF2EA64B-A0FA-4D22-BFEE-645F76397707}" type="pres">
      <dgm:prSet presAssocID="{1164B9D4-ED90-4AB6-9F81-4B66FF2CAE1F}" presName="Name56" presStyleLbl="parChTrans1D2" presStyleIdx="1" presStyleCnt="3"/>
      <dgm:spPr/>
    </dgm:pt>
    <dgm:pt modelId="{262AC415-D98D-42A6-B49A-04C5A08EDB1D}" type="pres">
      <dgm:prSet presAssocID="{EFBCF71C-5552-49AC-92B8-685DC8E3362F}" presName="text0" presStyleLbl="node1" presStyleIdx="2" presStyleCnt="4" custScaleX="293292" custScaleY="107884" custRadScaleRad="81655" custRadScaleInc="-112271">
        <dgm:presLayoutVars>
          <dgm:bulletEnabled val="1"/>
        </dgm:presLayoutVars>
      </dgm:prSet>
      <dgm:spPr/>
    </dgm:pt>
    <dgm:pt modelId="{E58478AF-5CC3-4F2A-8B53-9B25317DD234}" type="pres">
      <dgm:prSet presAssocID="{770AE23A-BFC2-4A8D-8E31-D349E0E0B172}" presName="Name56" presStyleLbl="parChTrans1D2" presStyleIdx="2" presStyleCnt="3"/>
      <dgm:spPr/>
    </dgm:pt>
    <dgm:pt modelId="{E2E4E4B1-12F5-43AF-94F8-3DCBEB9D0776}" type="pres">
      <dgm:prSet presAssocID="{360F4B4E-020D-427F-904A-B1AF622B4BE2}" presName="text0" presStyleLbl="node1" presStyleIdx="3" presStyleCnt="4" custScaleX="293292" custScaleY="115473" custRadScaleRad="68496" custRadScaleInc="-221906">
        <dgm:presLayoutVars>
          <dgm:bulletEnabled val="1"/>
        </dgm:presLayoutVars>
      </dgm:prSet>
      <dgm:spPr/>
    </dgm:pt>
  </dgm:ptLst>
  <dgm:cxnLst>
    <dgm:cxn modelId="{A990660D-B7C6-4862-ACB8-C7B935726460}" type="presOf" srcId="{EFBCF71C-5552-49AC-92B8-685DC8E3362F}" destId="{262AC415-D98D-42A6-B49A-04C5A08EDB1D}" srcOrd="0" destOrd="0" presId="urn:microsoft.com/office/officeart/2008/layout/RadialCluster"/>
    <dgm:cxn modelId="{F4362517-96F9-4E8A-88DB-BCC632D5B9F7}" type="presOf" srcId="{73EAE925-8EFB-4882-9BD5-648D2FC04A52}" destId="{1D3137CC-DBE0-4937-BAA9-7A8C8ACC7A05}" srcOrd="0" destOrd="0" presId="urn:microsoft.com/office/officeart/2008/layout/RadialCluster"/>
    <dgm:cxn modelId="{3A9A4329-F45C-4A61-8BB9-9C1134ED372B}" type="presOf" srcId="{770AE23A-BFC2-4A8D-8E31-D349E0E0B172}" destId="{E58478AF-5CC3-4F2A-8B53-9B25317DD234}" srcOrd="0" destOrd="0" presId="urn:microsoft.com/office/officeart/2008/layout/RadialCluster"/>
    <dgm:cxn modelId="{40FF712D-705B-42E8-BBFD-F046CE9A393E}" type="presOf" srcId="{183C5E22-D561-4AC5-8473-68B7A9BAF60D}" destId="{4E14CB65-8B5F-4797-BCF3-CA0AF91453F2}" srcOrd="0" destOrd="0" presId="urn:microsoft.com/office/officeart/2008/layout/RadialCluster"/>
    <dgm:cxn modelId="{F3C24C3B-D6A7-4A13-99D3-A6D086FB305F}" srcId="{73EAE925-8EFB-4882-9BD5-648D2FC04A52}" destId="{360F4B4E-020D-427F-904A-B1AF622B4BE2}" srcOrd="2" destOrd="0" parTransId="{770AE23A-BFC2-4A8D-8E31-D349E0E0B172}" sibTransId="{111A69C7-9BDD-4629-B2A4-29D215F0462E}"/>
    <dgm:cxn modelId="{7A97B75E-AA1E-4DF7-A3BA-DFE3045085F9}" srcId="{069F045B-A43A-4E8C-9DD9-ACD80A35C675}" destId="{73EAE925-8EFB-4882-9BD5-648D2FC04A52}" srcOrd="0" destOrd="0" parTransId="{2A5C7D30-CBF0-4402-AC34-58750A9DE0F9}" sibTransId="{FB40C6BB-8D05-4A9F-961A-09767EB21A74}"/>
    <dgm:cxn modelId="{2ED76942-9F71-4892-B80B-7307F038F856}" type="presOf" srcId="{360F4B4E-020D-427F-904A-B1AF622B4BE2}" destId="{E2E4E4B1-12F5-43AF-94F8-3DCBEB9D0776}" srcOrd="0" destOrd="0" presId="urn:microsoft.com/office/officeart/2008/layout/RadialCluster"/>
    <dgm:cxn modelId="{B5E2626F-070D-46EA-BC52-8B64BFDD617B}" type="presOf" srcId="{069F045B-A43A-4E8C-9DD9-ACD80A35C675}" destId="{22932E85-7950-4650-AC34-6849BB0C1382}" srcOrd="0" destOrd="0" presId="urn:microsoft.com/office/officeart/2008/layout/RadialCluster"/>
    <dgm:cxn modelId="{CB64357C-6826-46D0-8267-05CA4C5EC77D}" type="presOf" srcId="{2EDCFDE0-D95B-4D59-8B3D-B0C803858959}" destId="{CFC01EB4-7163-4536-8E38-580474400900}" srcOrd="0" destOrd="0" presId="urn:microsoft.com/office/officeart/2008/layout/RadialCluster"/>
    <dgm:cxn modelId="{6782628C-EF5D-4E6A-B1F6-74979928050A}" type="presOf" srcId="{1164B9D4-ED90-4AB6-9F81-4B66FF2CAE1F}" destId="{FF2EA64B-A0FA-4D22-BFEE-645F76397707}" srcOrd="0" destOrd="0" presId="urn:microsoft.com/office/officeart/2008/layout/RadialCluster"/>
    <dgm:cxn modelId="{3301F4A1-8C68-4E62-BB44-9CBA570E139E}" srcId="{73EAE925-8EFB-4882-9BD5-648D2FC04A52}" destId="{183C5E22-D561-4AC5-8473-68B7A9BAF60D}" srcOrd="0" destOrd="0" parTransId="{2EDCFDE0-D95B-4D59-8B3D-B0C803858959}" sibTransId="{FC51A1A0-CE04-40AA-B293-FCFFA4FCAEA4}"/>
    <dgm:cxn modelId="{E1F569BE-A030-40D2-BDDF-17B9DE3BABE5}" srcId="{73EAE925-8EFB-4882-9BD5-648D2FC04A52}" destId="{EFBCF71C-5552-49AC-92B8-685DC8E3362F}" srcOrd="1" destOrd="0" parTransId="{1164B9D4-ED90-4AB6-9F81-4B66FF2CAE1F}" sibTransId="{2CEC43BD-4FB9-4060-A80D-65FC6D0B8C96}"/>
    <dgm:cxn modelId="{FE71B0D5-C86E-4A39-860A-7B6B29D2D0C2}" type="presParOf" srcId="{22932E85-7950-4650-AC34-6849BB0C1382}" destId="{5CF20E70-2B15-47A5-86D2-AD2E211E8C55}" srcOrd="0" destOrd="0" presId="urn:microsoft.com/office/officeart/2008/layout/RadialCluster"/>
    <dgm:cxn modelId="{6AE64097-C609-4E5C-B6D1-14C630C5E955}" type="presParOf" srcId="{5CF20E70-2B15-47A5-86D2-AD2E211E8C55}" destId="{1D3137CC-DBE0-4937-BAA9-7A8C8ACC7A05}" srcOrd="0" destOrd="0" presId="urn:microsoft.com/office/officeart/2008/layout/RadialCluster"/>
    <dgm:cxn modelId="{B2BA3676-56F3-4414-85ED-4341E503ACE5}" type="presParOf" srcId="{5CF20E70-2B15-47A5-86D2-AD2E211E8C55}" destId="{CFC01EB4-7163-4536-8E38-580474400900}" srcOrd="1" destOrd="0" presId="urn:microsoft.com/office/officeart/2008/layout/RadialCluster"/>
    <dgm:cxn modelId="{3BEF02E3-F74B-43BC-B8F2-EBFB7F6E0026}" type="presParOf" srcId="{5CF20E70-2B15-47A5-86D2-AD2E211E8C55}" destId="{4E14CB65-8B5F-4797-BCF3-CA0AF91453F2}" srcOrd="2" destOrd="0" presId="urn:microsoft.com/office/officeart/2008/layout/RadialCluster"/>
    <dgm:cxn modelId="{FB7D90FD-8137-4599-88D9-F4A0F0581095}" type="presParOf" srcId="{5CF20E70-2B15-47A5-86D2-AD2E211E8C55}" destId="{FF2EA64B-A0FA-4D22-BFEE-645F76397707}" srcOrd="3" destOrd="0" presId="urn:microsoft.com/office/officeart/2008/layout/RadialCluster"/>
    <dgm:cxn modelId="{45583E14-714F-4989-988F-616ABA83FB7F}" type="presParOf" srcId="{5CF20E70-2B15-47A5-86D2-AD2E211E8C55}" destId="{262AC415-D98D-42A6-B49A-04C5A08EDB1D}" srcOrd="4" destOrd="0" presId="urn:microsoft.com/office/officeart/2008/layout/RadialCluster"/>
    <dgm:cxn modelId="{89B344DF-AD85-4DA4-85A3-AB217007659D}" type="presParOf" srcId="{5CF20E70-2B15-47A5-86D2-AD2E211E8C55}" destId="{E58478AF-5CC3-4F2A-8B53-9B25317DD234}" srcOrd="5" destOrd="0" presId="urn:microsoft.com/office/officeart/2008/layout/RadialCluster"/>
    <dgm:cxn modelId="{D89514EF-FFDC-4F6E-B1D0-0E910F8F8EA1}" type="presParOf" srcId="{5CF20E70-2B15-47A5-86D2-AD2E211E8C55}" destId="{E2E4E4B1-12F5-43AF-94F8-3DCBEB9D077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69F045B-A43A-4E8C-9DD9-ACD80A35C675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E"/>
        </a:p>
      </dgm:t>
    </dgm:pt>
    <dgm:pt modelId="{73EAE925-8EFB-4882-9BD5-648D2FC04A52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/>
            <a:t>ENGAGEMENT</a:t>
          </a:r>
          <a:endParaRPr lang="en-IE" dirty="0"/>
        </a:p>
      </dgm:t>
    </dgm:pt>
    <dgm:pt modelId="{2A5C7D30-CBF0-4402-AC34-58750A9DE0F9}" type="parTrans" cxnId="{7A97B75E-AA1E-4DF7-A3BA-DFE3045085F9}">
      <dgm:prSet/>
      <dgm:spPr/>
      <dgm:t>
        <a:bodyPr/>
        <a:lstStyle/>
        <a:p>
          <a:endParaRPr lang="en-IE"/>
        </a:p>
      </dgm:t>
    </dgm:pt>
    <dgm:pt modelId="{FB40C6BB-8D05-4A9F-961A-09767EB21A74}" type="sibTrans" cxnId="{7A97B75E-AA1E-4DF7-A3BA-DFE3045085F9}">
      <dgm:prSet/>
      <dgm:spPr/>
      <dgm:t>
        <a:bodyPr/>
        <a:lstStyle/>
        <a:p>
          <a:endParaRPr lang="en-IE"/>
        </a:p>
      </dgm:t>
    </dgm:pt>
    <dgm:pt modelId="{183C5E22-D561-4AC5-8473-68B7A9BAF60D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Welcoming Interests &amp; Identities</a:t>
          </a:r>
        </a:p>
      </dgm:t>
    </dgm:pt>
    <dgm:pt modelId="{2EDCFDE0-D95B-4D59-8B3D-B0C803858959}" type="parTrans" cxnId="{3301F4A1-8C68-4E62-BB44-9CBA570E139E}">
      <dgm:prSet/>
      <dgm:spPr>
        <a:ln>
          <a:solidFill>
            <a:srgbClr val="006600"/>
          </a:solidFill>
        </a:ln>
      </dgm:spPr>
      <dgm:t>
        <a:bodyPr/>
        <a:lstStyle/>
        <a:p>
          <a:endParaRPr lang="en-IE"/>
        </a:p>
      </dgm:t>
    </dgm:pt>
    <dgm:pt modelId="{FC51A1A0-CE04-40AA-B293-FCFFA4FCAEA4}" type="sibTrans" cxnId="{3301F4A1-8C68-4E62-BB44-9CBA570E139E}">
      <dgm:prSet/>
      <dgm:spPr/>
      <dgm:t>
        <a:bodyPr/>
        <a:lstStyle/>
        <a:p>
          <a:endParaRPr lang="en-IE"/>
        </a:p>
      </dgm:t>
    </dgm:pt>
    <dgm:pt modelId="{EFBCF71C-5552-49AC-92B8-685DC8E3362F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Sustaining Effort &amp; Persistence</a:t>
          </a:r>
        </a:p>
      </dgm:t>
    </dgm:pt>
    <dgm:pt modelId="{1164B9D4-ED90-4AB6-9F81-4B66FF2CAE1F}" type="parTrans" cxnId="{E1F569BE-A030-40D2-BDDF-17B9DE3BABE5}">
      <dgm:prSet/>
      <dgm:spPr>
        <a:ln>
          <a:solidFill>
            <a:srgbClr val="006600"/>
          </a:solidFill>
        </a:ln>
      </dgm:spPr>
      <dgm:t>
        <a:bodyPr/>
        <a:lstStyle/>
        <a:p>
          <a:endParaRPr lang="en-IE"/>
        </a:p>
      </dgm:t>
    </dgm:pt>
    <dgm:pt modelId="{2CEC43BD-4FB9-4060-A80D-65FC6D0B8C96}" type="sibTrans" cxnId="{E1F569BE-A030-40D2-BDDF-17B9DE3BABE5}">
      <dgm:prSet/>
      <dgm:spPr/>
      <dgm:t>
        <a:bodyPr/>
        <a:lstStyle/>
        <a:p>
          <a:endParaRPr lang="en-IE"/>
        </a:p>
      </dgm:t>
    </dgm:pt>
    <dgm:pt modelId="{360F4B4E-020D-427F-904A-B1AF622B4BE2}">
      <dgm:prSet phldrT="[Text]"/>
      <dgm:spPr>
        <a:solidFill>
          <a:srgbClr val="00B050"/>
        </a:solidFill>
      </dgm:spPr>
      <dgm:t>
        <a:bodyPr/>
        <a:lstStyle/>
        <a:p>
          <a:r>
            <a:rPr lang="en-IE" dirty="0"/>
            <a:t>Emotional Capacity</a:t>
          </a:r>
        </a:p>
      </dgm:t>
    </dgm:pt>
    <dgm:pt modelId="{770AE23A-BFC2-4A8D-8E31-D349E0E0B172}" type="parTrans" cxnId="{F3C24C3B-D6A7-4A13-99D3-A6D086FB305F}">
      <dgm:prSet/>
      <dgm:spPr>
        <a:ln>
          <a:solidFill>
            <a:srgbClr val="006600"/>
          </a:solidFill>
        </a:ln>
      </dgm:spPr>
      <dgm:t>
        <a:bodyPr/>
        <a:lstStyle/>
        <a:p>
          <a:endParaRPr lang="en-IE"/>
        </a:p>
      </dgm:t>
    </dgm:pt>
    <dgm:pt modelId="{111A69C7-9BDD-4629-B2A4-29D215F0462E}" type="sibTrans" cxnId="{F3C24C3B-D6A7-4A13-99D3-A6D086FB305F}">
      <dgm:prSet/>
      <dgm:spPr/>
      <dgm:t>
        <a:bodyPr/>
        <a:lstStyle/>
        <a:p>
          <a:endParaRPr lang="en-IE"/>
        </a:p>
      </dgm:t>
    </dgm:pt>
    <dgm:pt modelId="{22932E85-7950-4650-AC34-6849BB0C1382}" type="pres">
      <dgm:prSet presAssocID="{069F045B-A43A-4E8C-9DD9-ACD80A35C67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5CF20E70-2B15-47A5-86D2-AD2E211E8C55}" type="pres">
      <dgm:prSet presAssocID="{73EAE925-8EFB-4882-9BD5-648D2FC04A52}" presName="singleCycle" presStyleCnt="0"/>
      <dgm:spPr/>
    </dgm:pt>
    <dgm:pt modelId="{1D3137CC-DBE0-4937-BAA9-7A8C8ACC7A05}" type="pres">
      <dgm:prSet presAssocID="{73EAE925-8EFB-4882-9BD5-648D2FC04A52}" presName="singleCenter" presStyleLbl="node1" presStyleIdx="0" presStyleCnt="4" custScaleX="184736" custScaleY="69299" custLinFactNeighborX="-42394" custLinFactNeighborY="-28849">
        <dgm:presLayoutVars>
          <dgm:chMax val="7"/>
          <dgm:chPref val="7"/>
        </dgm:presLayoutVars>
      </dgm:prSet>
      <dgm:spPr/>
    </dgm:pt>
    <dgm:pt modelId="{CFC01EB4-7163-4536-8E38-580474400900}" type="pres">
      <dgm:prSet presAssocID="{2EDCFDE0-D95B-4D59-8B3D-B0C803858959}" presName="Name56" presStyleLbl="parChTrans1D2" presStyleIdx="0" presStyleCnt="3"/>
      <dgm:spPr/>
    </dgm:pt>
    <dgm:pt modelId="{4E14CB65-8B5F-4797-BCF3-CA0AF91453F2}" type="pres">
      <dgm:prSet presAssocID="{183C5E22-D561-4AC5-8473-68B7A9BAF60D}" presName="text0" presStyleLbl="node1" presStyleIdx="1" presStyleCnt="4" custScaleX="293292" custScaleY="110910" custRadScaleRad="124169" custRadScaleInc="52815">
        <dgm:presLayoutVars>
          <dgm:bulletEnabled val="1"/>
        </dgm:presLayoutVars>
      </dgm:prSet>
      <dgm:spPr/>
    </dgm:pt>
    <dgm:pt modelId="{FF2EA64B-A0FA-4D22-BFEE-645F76397707}" type="pres">
      <dgm:prSet presAssocID="{1164B9D4-ED90-4AB6-9F81-4B66FF2CAE1F}" presName="Name56" presStyleLbl="parChTrans1D2" presStyleIdx="1" presStyleCnt="3"/>
      <dgm:spPr/>
    </dgm:pt>
    <dgm:pt modelId="{262AC415-D98D-42A6-B49A-04C5A08EDB1D}" type="pres">
      <dgm:prSet presAssocID="{EFBCF71C-5552-49AC-92B8-685DC8E3362F}" presName="text0" presStyleLbl="node1" presStyleIdx="2" presStyleCnt="4" custScaleX="293292" custScaleY="107884" custRadScaleRad="80082" custRadScaleInc="-108429">
        <dgm:presLayoutVars>
          <dgm:bulletEnabled val="1"/>
        </dgm:presLayoutVars>
      </dgm:prSet>
      <dgm:spPr/>
    </dgm:pt>
    <dgm:pt modelId="{E58478AF-5CC3-4F2A-8B53-9B25317DD234}" type="pres">
      <dgm:prSet presAssocID="{770AE23A-BFC2-4A8D-8E31-D349E0E0B172}" presName="Name56" presStyleLbl="parChTrans1D2" presStyleIdx="2" presStyleCnt="3"/>
      <dgm:spPr/>
    </dgm:pt>
    <dgm:pt modelId="{E2E4E4B1-12F5-43AF-94F8-3DCBEB9D0776}" type="pres">
      <dgm:prSet presAssocID="{360F4B4E-020D-427F-904A-B1AF622B4BE2}" presName="text0" presStyleLbl="node1" presStyleIdx="3" presStyleCnt="4" custScaleX="293292" custScaleY="115473" custRadScaleRad="68496" custRadScaleInc="-221906">
        <dgm:presLayoutVars>
          <dgm:bulletEnabled val="1"/>
        </dgm:presLayoutVars>
      </dgm:prSet>
      <dgm:spPr/>
    </dgm:pt>
  </dgm:ptLst>
  <dgm:cxnLst>
    <dgm:cxn modelId="{A990660D-B7C6-4862-ACB8-C7B935726460}" type="presOf" srcId="{EFBCF71C-5552-49AC-92B8-685DC8E3362F}" destId="{262AC415-D98D-42A6-B49A-04C5A08EDB1D}" srcOrd="0" destOrd="0" presId="urn:microsoft.com/office/officeart/2008/layout/RadialCluster"/>
    <dgm:cxn modelId="{F4362517-96F9-4E8A-88DB-BCC632D5B9F7}" type="presOf" srcId="{73EAE925-8EFB-4882-9BD5-648D2FC04A52}" destId="{1D3137CC-DBE0-4937-BAA9-7A8C8ACC7A05}" srcOrd="0" destOrd="0" presId="urn:microsoft.com/office/officeart/2008/layout/RadialCluster"/>
    <dgm:cxn modelId="{3A9A4329-F45C-4A61-8BB9-9C1134ED372B}" type="presOf" srcId="{770AE23A-BFC2-4A8D-8E31-D349E0E0B172}" destId="{E58478AF-5CC3-4F2A-8B53-9B25317DD234}" srcOrd="0" destOrd="0" presId="urn:microsoft.com/office/officeart/2008/layout/RadialCluster"/>
    <dgm:cxn modelId="{40FF712D-705B-42E8-BBFD-F046CE9A393E}" type="presOf" srcId="{183C5E22-D561-4AC5-8473-68B7A9BAF60D}" destId="{4E14CB65-8B5F-4797-BCF3-CA0AF91453F2}" srcOrd="0" destOrd="0" presId="urn:microsoft.com/office/officeart/2008/layout/RadialCluster"/>
    <dgm:cxn modelId="{F3C24C3B-D6A7-4A13-99D3-A6D086FB305F}" srcId="{73EAE925-8EFB-4882-9BD5-648D2FC04A52}" destId="{360F4B4E-020D-427F-904A-B1AF622B4BE2}" srcOrd="2" destOrd="0" parTransId="{770AE23A-BFC2-4A8D-8E31-D349E0E0B172}" sibTransId="{111A69C7-9BDD-4629-B2A4-29D215F0462E}"/>
    <dgm:cxn modelId="{7A97B75E-AA1E-4DF7-A3BA-DFE3045085F9}" srcId="{069F045B-A43A-4E8C-9DD9-ACD80A35C675}" destId="{73EAE925-8EFB-4882-9BD5-648D2FC04A52}" srcOrd="0" destOrd="0" parTransId="{2A5C7D30-CBF0-4402-AC34-58750A9DE0F9}" sibTransId="{FB40C6BB-8D05-4A9F-961A-09767EB21A74}"/>
    <dgm:cxn modelId="{2ED76942-9F71-4892-B80B-7307F038F856}" type="presOf" srcId="{360F4B4E-020D-427F-904A-B1AF622B4BE2}" destId="{E2E4E4B1-12F5-43AF-94F8-3DCBEB9D0776}" srcOrd="0" destOrd="0" presId="urn:microsoft.com/office/officeart/2008/layout/RadialCluster"/>
    <dgm:cxn modelId="{B5E2626F-070D-46EA-BC52-8B64BFDD617B}" type="presOf" srcId="{069F045B-A43A-4E8C-9DD9-ACD80A35C675}" destId="{22932E85-7950-4650-AC34-6849BB0C1382}" srcOrd="0" destOrd="0" presId="urn:microsoft.com/office/officeart/2008/layout/RadialCluster"/>
    <dgm:cxn modelId="{CB64357C-6826-46D0-8267-05CA4C5EC77D}" type="presOf" srcId="{2EDCFDE0-D95B-4D59-8B3D-B0C803858959}" destId="{CFC01EB4-7163-4536-8E38-580474400900}" srcOrd="0" destOrd="0" presId="urn:microsoft.com/office/officeart/2008/layout/RadialCluster"/>
    <dgm:cxn modelId="{6782628C-EF5D-4E6A-B1F6-74979928050A}" type="presOf" srcId="{1164B9D4-ED90-4AB6-9F81-4B66FF2CAE1F}" destId="{FF2EA64B-A0FA-4D22-BFEE-645F76397707}" srcOrd="0" destOrd="0" presId="urn:microsoft.com/office/officeart/2008/layout/RadialCluster"/>
    <dgm:cxn modelId="{3301F4A1-8C68-4E62-BB44-9CBA570E139E}" srcId="{73EAE925-8EFB-4882-9BD5-648D2FC04A52}" destId="{183C5E22-D561-4AC5-8473-68B7A9BAF60D}" srcOrd="0" destOrd="0" parTransId="{2EDCFDE0-D95B-4D59-8B3D-B0C803858959}" sibTransId="{FC51A1A0-CE04-40AA-B293-FCFFA4FCAEA4}"/>
    <dgm:cxn modelId="{E1F569BE-A030-40D2-BDDF-17B9DE3BABE5}" srcId="{73EAE925-8EFB-4882-9BD5-648D2FC04A52}" destId="{EFBCF71C-5552-49AC-92B8-685DC8E3362F}" srcOrd="1" destOrd="0" parTransId="{1164B9D4-ED90-4AB6-9F81-4B66FF2CAE1F}" sibTransId="{2CEC43BD-4FB9-4060-A80D-65FC6D0B8C96}"/>
    <dgm:cxn modelId="{FE71B0D5-C86E-4A39-860A-7B6B29D2D0C2}" type="presParOf" srcId="{22932E85-7950-4650-AC34-6849BB0C1382}" destId="{5CF20E70-2B15-47A5-86D2-AD2E211E8C55}" srcOrd="0" destOrd="0" presId="urn:microsoft.com/office/officeart/2008/layout/RadialCluster"/>
    <dgm:cxn modelId="{6AE64097-C609-4E5C-B6D1-14C630C5E955}" type="presParOf" srcId="{5CF20E70-2B15-47A5-86D2-AD2E211E8C55}" destId="{1D3137CC-DBE0-4937-BAA9-7A8C8ACC7A05}" srcOrd="0" destOrd="0" presId="urn:microsoft.com/office/officeart/2008/layout/RadialCluster"/>
    <dgm:cxn modelId="{B2BA3676-56F3-4414-85ED-4341E503ACE5}" type="presParOf" srcId="{5CF20E70-2B15-47A5-86D2-AD2E211E8C55}" destId="{CFC01EB4-7163-4536-8E38-580474400900}" srcOrd="1" destOrd="0" presId="urn:microsoft.com/office/officeart/2008/layout/RadialCluster"/>
    <dgm:cxn modelId="{3BEF02E3-F74B-43BC-B8F2-EBFB7F6E0026}" type="presParOf" srcId="{5CF20E70-2B15-47A5-86D2-AD2E211E8C55}" destId="{4E14CB65-8B5F-4797-BCF3-CA0AF91453F2}" srcOrd="2" destOrd="0" presId="urn:microsoft.com/office/officeart/2008/layout/RadialCluster"/>
    <dgm:cxn modelId="{FB7D90FD-8137-4599-88D9-F4A0F0581095}" type="presParOf" srcId="{5CF20E70-2B15-47A5-86D2-AD2E211E8C55}" destId="{FF2EA64B-A0FA-4D22-BFEE-645F76397707}" srcOrd="3" destOrd="0" presId="urn:microsoft.com/office/officeart/2008/layout/RadialCluster"/>
    <dgm:cxn modelId="{45583E14-714F-4989-988F-616ABA83FB7F}" type="presParOf" srcId="{5CF20E70-2B15-47A5-86D2-AD2E211E8C55}" destId="{262AC415-D98D-42A6-B49A-04C5A08EDB1D}" srcOrd="4" destOrd="0" presId="urn:microsoft.com/office/officeart/2008/layout/RadialCluster"/>
    <dgm:cxn modelId="{89B344DF-AD85-4DA4-85A3-AB217007659D}" type="presParOf" srcId="{5CF20E70-2B15-47A5-86D2-AD2E211E8C55}" destId="{E58478AF-5CC3-4F2A-8B53-9B25317DD234}" srcOrd="5" destOrd="0" presId="urn:microsoft.com/office/officeart/2008/layout/RadialCluster"/>
    <dgm:cxn modelId="{D89514EF-FFDC-4F6E-B1D0-0E910F8F8EA1}" type="presParOf" srcId="{5CF20E70-2B15-47A5-86D2-AD2E211E8C55}" destId="{E2E4E4B1-12F5-43AF-94F8-3DCBEB9D0776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137CC-DBE0-4937-BAA9-7A8C8ACC7A05}">
      <dsp:nvSpPr>
        <dsp:cNvPr id="0" name=""/>
        <dsp:cNvSpPr/>
      </dsp:nvSpPr>
      <dsp:spPr>
        <a:xfrm>
          <a:off x="0" y="1419248"/>
          <a:ext cx="3384376" cy="1269562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REPRESENTATION</a:t>
          </a:r>
          <a:endParaRPr lang="en-IE" sz="2800" kern="1200" dirty="0"/>
        </a:p>
      </dsp:txBody>
      <dsp:txXfrm>
        <a:off x="61975" y="1481223"/>
        <a:ext cx="3260426" cy="1145612"/>
      </dsp:txXfrm>
    </dsp:sp>
    <dsp:sp modelId="{CFC01EB4-7163-4536-8E38-580474400900}">
      <dsp:nvSpPr>
        <dsp:cNvPr id="0" name=""/>
        <dsp:cNvSpPr/>
      </dsp:nvSpPr>
      <dsp:spPr>
        <a:xfrm rot="20516476">
          <a:off x="3367301" y="1394834"/>
          <a:ext cx="6932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3257" y="0"/>
              </a:lnTo>
            </a:path>
          </a:pathLst>
        </a:custGeom>
        <a:noFill/>
        <a:ln w="55000" cap="flat" cmpd="thickThin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4CB65-8B5F-4797-BCF3-CA0AF91453F2}">
      <dsp:nvSpPr>
        <dsp:cNvPr id="0" name=""/>
        <dsp:cNvSpPr/>
      </dsp:nvSpPr>
      <dsp:spPr>
        <a:xfrm>
          <a:off x="4032456" y="120781"/>
          <a:ext cx="3599997" cy="116660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Perception</a:t>
          </a:r>
          <a:endParaRPr lang="en-IE" sz="3500" kern="1200" dirty="0"/>
        </a:p>
      </dsp:txBody>
      <dsp:txXfrm>
        <a:off x="4089405" y="177730"/>
        <a:ext cx="3486099" cy="1052702"/>
      </dsp:txXfrm>
    </dsp:sp>
    <dsp:sp modelId="{FF2EA64B-A0FA-4D22-BFEE-645F76397707}">
      <dsp:nvSpPr>
        <dsp:cNvPr id="0" name=""/>
        <dsp:cNvSpPr/>
      </dsp:nvSpPr>
      <dsp:spPr>
        <a:xfrm rot="190594">
          <a:off x="3383884" y="2165672"/>
          <a:ext cx="639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9866" y="0"/>
              </a:lnTo>
            </a:path>
          </a:pathLst>
        </a:custGeom>
        <a:noFill/>
        <a:ln w="55000" cap="flat" cmpd="thickThin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AC415-D98D-42A6-B49A-04C5A08EDB1D}">
      <dsp:nvSpPr>
        <dsp:cNvPr id="0" name=""/>
        <dsp:cNvSpPr/>
      </dsp:nvSpPr>
      <dsp:spPr>
        <a:xfrm>
          <a:off x="4023260" y="1621189"/>
          <a:ext cx="3599997" cy="1324216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900" kern="1200" dirty="0"/>
            <a:t>Language &amp; Symbols</a:t>
          </a:r>
        </a:p>
      </dsp:txBody>
      <dsp:txXfrm>
        <a:off x="4087903" y="1685832"/>
        <a:ext cx="3470711" cy="1194930"/>
      </dsp:txXfrm>
    </dsp:sp>
    <dsp:sp modelId="{E58478AF-5CC3-4F2A-8B53-9B25317DD234}">
      <dsp:nvSpPr>
        <dsp:cNvPr id="0" name=""/>
        <dsp:cNvSpPr/>
      </dsp:nvSpPr>
      <dsp:spPr>
        <a:xfrm rot="1697224">
          <a:off x="2760966" y="3128416"/>
          <a:ext cx="185530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55309" y="0"/>
              </a:lnTo>
            </a:path>
          </a:pathLst>
        </a:custGeom>
        <a:noFill/>
        <a:ln w="55000" cap="flat" cmpd="thickThin" algn="ctr">
          <a:solidFill>
            <a:schemeClr val="accent6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4E4B1-12F5-43AF-94F8-3DCBEB9D0776}">
      <dsp:nvSpPr>
        <dsp:cNvPr id="0" name=""/>
        <dsp:cNvSpPr/>
      </dsp:nvSpPr>
      <dsp:spPr>
        <a:xfrm>
          <a:off x="4082732" y="3568022"/>
          <a:ext cx="3599997" cy="1482323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200" kern="1200" dirty="0"/>
            <a:t>Building Knowledge</a:t>
          </a:r>
        </a:p>
      </dsp:txBody>
      <dsp:txXfrm>
        <a:off x="4155093" y="3640383"/>
        <a:ext cx="3455275" cy="13376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137CC-DBE0-4937-BAA9-7A8C8ACC7A05}">
      <dsp:nvSpPr>
        <dsp:cNvPr id="0" name=""/>
        <dsp:cNvSpPr/>
      </dsp:nvSpPr>
      <dsp:spPr>
        <a:xfrm>
          <a:off x="0" y="1443607"/>
          <a:ext cx="3384376" cy="1269562"/>
        </a:xfrm>
        <a:prstGeom prst="roundRect">
          <a:avLst/>
        </a:prstGeom>
        <a:solidFill>
          <a:srgbClr val="0070C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EXPRESSION</a:t>
          </a:r>
          <a:endParaRPr lang="en-IE" sz="3500" kern="1200" dirty="0"/>
        </a:p>
      </dsp:txBody>
      <dsp:txXfrm>
        <a:off x="61975" y="1505582"/>
        <a:ext cx="3260426" cy="1145612"/>
      </dsp:txXfrm>
    </dsp:sp>
    <dsp:sp modelId="{CFC01EB4-7163-4536-8E38-580474400900}">
      <dsp:nvSpPr>
        <dsp:cNvPr id="0" name=""/>
        <dsp:cNvSpPr/>
      </dsp:nvSpPr>
      <dsp:spPr>
        <a:xfrm rot="20516476">
          <a:off x="3367586" y="1420990"/>
          <a:ext cx="6816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1659" y="0"/>
              </a:lnTo>
            </a:path>
          </a:pathLst>
        </a:custGeom>
        <a:noFill/>
        <a:ln w="55000" cap="flat" cmpd="thickThin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4CB65-8B5F-4797-BCF3-CA0AF91453F2}">
      <dsp:nvSpPr>
        <dsp:cNvPr id="0" name=""/>
        <dsp:cNvSpPr/>
      </dsp:nvSpPr>
      <dsp:spPr>
        <a:xfrm>
          <a:off x="4032456" y="128901"/>
          <a:ext cx="3599997" cy="1199078"/>
        </a:xfrm>
        <a:prstGeom prst="roundRect">
          <a:avLst/>
        </a:prstGeom>
        <a:solidFill>
          <a:srgbClr val="0070C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Interaction</a:t>
          </a:r>
          <a:endParaRPr lang="en-IE" sz="3500" kern="1200" dirty="0"/>
        </a:p>
      </dsp:txBody>
      <dsp:txXfrm>
        <a:off x="4090990" y="187435"/>
        <a:ext cx="3482929" cy="1082010"/>
      </dsp:txXfrm>
    </dsp:sp>
    <dsp:sp modelId="{FF2EA64B-A0FA-4D22-BFEE-645F76397707}">
      <dsp:nvSpPr>
        <dsp:cNvPr id="0" name=""/>
        <dsp:cNvSpPr/>
      </dsp:nvSpPr>
      <dsp:spPr>
        <a:xfrm rot="190594">
          <a:off x="3383884" y="2190031"/>
          <a:ext cx="639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9866" y="0"/>
              </a:lnTo>
            </a:path>
          </a:pathLst>
        </a:custGeom>
        <a:noFill/>
        <a:ln w="55000" cap="flat" cmpd="thickThin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AC415-D98D-42A6-B49A-04C5A08EDB1D}">
      <dsp:nvSpPr>
        <dsp:cNvPr id="0" name=""/>
        <dsp:cNvSpPr/>
      </dsp:nvSpPr>
      <dsp:spPr>
        <a:xfrm>
          <a:off x="4023260" y="1645548"/>
          <a:ext cx="3599997" cy="1324216"/>
        </a:xfrm>
        <a:prstGeom prst="roundRect">
          <a:avLst/>
        </a:prstGeom>
        <a:solidFill>
          <a:srgbClr val="0070C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900" kern="1200" dirty="0"/>
            <a:t>Expression &amp; Communication</a:t>
          </a:r>
        </a:p>
      </dsp:txBody>
      <dsp:txXfrm>
        <a:off x="4087903" y="1710191"/>
        <a:ext cx="3470711" cy="1194930"/>
      </dsp:txXfrm>
    </dsp:sp>
    <dsp:sp modelId="{E58478AF-5CC3-4F2A-8B53-9B25317DD234}">
      <dsp:nvSpPr>
        <dsp:cNvPr id="0" name=""/>
        <dsp:cNvSpPr/>
      </dsp:nvSpPr>
      <dsp:spPr>
        <a:xfrm rot="1665022">
          <a:off x="2794980" y="3133018"/>
          <a:ext cx="18033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03395" y="0"/>
              </a:lnTo>
            </a:path>
          </a:pathLst>
        </a:custGeom>
        <a:noFill/>
        <a:ln w="55000" cap="flat" cmpd="thickThin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4E4B1-12F5-43AF-94F8-3DCBEB9D0776}">
      <dsp:nvSpPr>
        <dsp:cNvPr id="0" name=""/>
        <dsp:cNvSpPr/>
      </dsp:nvSpPr>
      <dsp:spPr>
        <a:xfrm>
          <a:off x="4041633" y="3552867"/>
          <a:ext cx="3599997" cy="1417367"/>
        </a:xfrm>
        <a:prstGeom prst="roundRect">
          <a:avLst/>
        </a:prstGeom>
        <a:solidFill>
          <a:srgbClr val="0070C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Strategy Development</a:t>
          </a:r>
        </a:p>
      </dsp:txBody>
      <dsp:txXfrm>
        <a:off x="4110823" y="3622057"/>
        <a:ext cx="3461617" cy="12789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137CC-DBE0-4937-BAA9-7A8C8ACC7A05}">
      <dsp:nvSpPr>
        <dsp:cNvPr id="0" name=""/>
        <dsp:cNvSpPr/>
      </dsp:nvSpPr>
      <dsp:spPr>
        <a:xfrm>
          <a:off x="0" y="1484177"/>
          <a:ext cx="3384376" cy="1269562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ENGAGEMENT</a:t>
          </a:r>
          <a:endParaRPr lang="en-IE" sz="3500" kern="1200" dirty="0"/>
        </a:p>
      </dsp:txBody>
      <dsp:txXfrm>
        <a:off x="61975" y="1546152"/>
        <a:ext cx="3260426" cy="1145612"/>
      </dsp:txXfrm>
    </dsp:sp>
    <dsp:sp modelId="{CFC01EB4-7163-4536-8E38-580474400900}">
      <dsp:nvSpPr>
        <dsp:cNvPr id="0" name=""/>
        <dsp:cNvSpPr/>
      </dsp:nvSpPr>
      <dsp:spPr>
        <a:xfrm rot="20516476">
          <a:off x="3367586" y="1461560"/>
          <a:ext cx="6816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1659" y="0"/>
              </a:lnTo>
            </a:path>
          </a:pathLst>
        </a:custGeom>
        <a:noFill/>
        <a:ln w="55000" cap="flat" cmpd="thickThin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14CB65-8B5F-4797-BCF3-CA0AF91453F2}">
      <dsp:nvSpPr>
        <dsp:cNvPr id="0" name=""/>
        <dsp:cNvSpPr/>
      </dsp:nvSpPr>
      <dsp:spPr>
        <a:xfrm>
          <a:off x="4032456" y="88331"/>
          <a:ext cx="3599997" cy="1361358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600" kern="1200" dirty="0"/>
            <a:t>Welcoming Interests &amp; Identities</a:t>
          </a:r>
        </a:p>
      </dsp:txBody>
      <dsp:txXfrm>
        <a:off x="4098912" y="154787"/>
        <a:ext cx="3467085" cy="1228446"/>
      </dsp:txXfrm>
    </dsp:sp>
    <dsp:sp modelId="{FF2EA64B-A0FA-4D22-BFEE-645F76397707}">
      <dsp:nvSpPr>
        <dsp:cNvPr id="0" name=""/>
        <dsp:cNvSpPr/>
      </dsp:nvSpPr>
      <dsp:spPr>
        <a:xfrm rot="272255">
          <a:off x="3383343" y="2279334"/>
          <a:ext cx="65933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59331" y="0"/>
              </a:lnTo>
            </a:path>
          </a:pathLst>
        </a:custGeom>
        <a:noFill/>
        <a:ln w="55000" cap="flat" cmpd="thickThin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AC415-D98D-42A6-B49A-04C5A08EDB1D}">
      <dsp:nvSpPr>
        <dsp:cNvPr id="0" name=""/>
        <dsp:cNvSpPr/>
      </dsp:nvSpPr>
      <dsp:spPr>
        <a:xfrm>
          <a:off x="4041640" y="1786158"/>
          <a:ext cx="3599997" cy="1324216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2900" kern="1200" dirty="0"/>
            <a:t>Sustaining Effort &amp; Persistence</a:t>
          </a:r>
        </a:p>
      </dsp:txBody>
      <dsp:txXfrm>
        <a:off x="4106283" y="1850801"/>
        <a:ext cx="3470711" cy="1194930"/>
      </dsp:txXfrm>
    </dsp:sp>
    <dsp:sp modelId="{E58478AF-5CC3-4F2A-8B53-9B25317DD234}">
      <dsp:nvSpPr>
        <dsp:cNvPr id="0" name=""/>
        <dsp:cNvSpPr/>
      </dsp:nvSpPr>
      <dsp:spPr>
        <a:xfrm rot="1665022">
          <a:off x="2794980" y="3173588"/>
          <a:ext cx="180339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03395" y="0"/>
              </a:lnTo>
            </a:path>
          </a:pathLst>
        </a:custGeom>
        <a:noFill/>
        <a:ln w="55000" cap="flat" cmpd="thickThin" algn="ctr">
          <a:solidFill>
            <a:srgbClr val="0066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4E4B1-12F5-43AF-94F8-3DCBEB9D0776}">
      <dsp:nvSpPr>
        <dsp:cNvPr id="0" name=""/>
        <dsp:cNvSpPr/>
      </dsp:nvSpPr>
      <dsp:spPr>
        <a:xfrm>
          <a:off x="4041633" y="3593437"/>
          <a:ext cx="3599997" cy="1417367"/>
        </a:xfrm>
        <a:prstGeom prst="roundRect">
          <a:avLst/>
        </a:prstGeom>
        <a:solidFill>
          <a:srgbClr val="00B050"/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E" sz="3100" kern="1200" dirty="0"/>
            <a:t>Emotional Capacity</a:t>
          </a:r>
        </a:p>
      </dsp:txBody>
      <dsp:txXfrm>
        <a:off x="4110823" y="3662627"/>
        <a:ext cx="3461617" cy="1278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C2EE1A2-EE17-4B0B-B6BC-0FDF49FF3700}" type="datetimeFigureOut">
              <a:rPr lang="en-US" smtClean="0"/>
              <a:pPr/>
              <a:t>3/19/2025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3D3C6D2C-B002-4618-83B5-7A5E514519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8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CBB24770-7207-457E-A158-E46DB1F25034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49CECEE-B5FB-4592-B085-404D46E089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9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CECEE-B5FB-4592-B085-404D46E089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632C24-418B-32D8-9CA1-FC188E6DA3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2324B0-6FCE-F2F5-9383-F2A7571ADF3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D9BE6B6-09CA-222D-1EF5-758E2EBE53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FFC570-1F18-3D64-762E-2082AC1268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82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F8BC31-A60B-F541-D262-B54711C94F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B7D0007-05D5-2FC7-C7F9-71B2315E7E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3D56A7-97C3-DE68-8EEA-2085EB5615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C75A0-BC10-EE35-FC78-FA34E68D12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463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284A90-5CE1-7F17-2880-7AB8CF5449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9741D8-313B-287F-36D3-8BEEFEF89A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C61547-3871-91F8-FA96-5F5E0B72D6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9697B5-4571-6DC6-0B17-B8DFDD2013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43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C36E41-BB7B-EAC0-7741-C53115BC3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A28AE0-B1B4-0707-05BC-E78FE57426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0DAF972-4A65-2ECF-54DA-7B6F64DF7F2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1ED2D9-BAD5-C238-6F3F-9A99F9A5B40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7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AA3AFE-185B-4729-9F84-D1FCA6CD2A22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4692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090176256_3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090176256_3_8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68247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it" smtClean="0"/>
              <a:pPr/>
              <a:t>‹#›</a:t>
            </a:fld>
            <a:endParaRPr lang="it"/>
          </a:p>
        </p:txBody>
      </p:sp>
    </p:spTree>
    <p:extLst>
      <p:ext uri="{BB962C8B-B14F-4D97-AF65-F5344CB8AC3E}">
        <p14:creationId xmlns:p14="http://schemas.microsoft.com/office/powerpoint/2010/main" val="1552396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E0F9ED-61F6-4914-AB50-ED0794573170}" type="datetimeFigureOut">
              <a:rPr lang="en-US" smtClean="0"/>
              <a:pPr/>
              <a:t>3/19/2025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6A2F59-7B9F-4FD0-A920-C0D02D4C0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miantgordon.com/Courses/UniversalDesignforLearning/Assessment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dlguidelines.cas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4000" dirty="0"/>
              <a:t>UDL – Week2 Recap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15697"/>
            <a:ext cx="7772400" cy="1617593"/>
          </a:xfrm>
        </p:spPr>
        <p:txBody>
          <a:bodyPr>
            <a:normAutofit/>
          </a:bodyPr>
          <a:lstStyle/>
          <a:p>
            <a:r>
              <a:rPr lang="en-IE" dirty="0"/>
              <a:t>Damian Gordon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GB" altLang="en-US" dirty="0"/>
              <a:t>Bloom’s Taxonomy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endParaRPr lang="en-US" sz="4000" dirty="0"/>
          </a:p>
          <a:p>
            <a:r>
              <a:rPr lang="en-US" sz="4000" dirty="0"/>
              <a:t>Evaluation</a:t>
            </a:r>
          </a:p>
          <a:p>
            <a:r>
              <a:rPr lang="en-US" sz="4000" dirty="0"/>
              <a:t>Synthesis</a:t>
            </a:r>
          </a:p>
          <a:p>
            <a:r>
              <a:rPr lang="en-US" sz="4000" dirty="0"/>
              <a:t>Analysis</a:t>
            </a:r>
          </a:p>
          <a:p>
            <a:r>
              <a:rPr lang="en-US" sz="4000" dirty="0"/>
              <a:t>Application</a:t>
            </a:r>
          </a:p>
          <a:p>
            <a:r>
              <a:rPr lang="en-US" sz="4000" dirty="0"/>
              <a:t>Comprehension</a:t>
            </a:r>
          </a:p>
          <a:p>
            <a:r>
              <a:rPr lang="en-US" sz="4000" dirty="0"/>
              <a:t>Knowledge</a:t>
            </a:r>
          </a:p>
        </p:txBody>
      </p:sp>
      <p:sp>
        <p:nvSpPr>
          <p:cNvPr id="8" name="AutoShape 11">
            <a:extLst>
              <a:ext uri="{FF2B5EF4-FFF2-40B4-BE49-F238E27FC236}">
                <a16:creationId xmlns:a16="http://schemas.microsoft.com/office/drawing/2014/main" id="{4084E564-8CEB-4314-907F-A006C2F8F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0072" y="1772816"/>
            <a:ext cx="462097" cy="4555200"/>
          </a:xfrm>
          <a:prstGeom prst="upArrow">
            <a:avLst>
              <a:gd name="adj1" fmla="val 50000"/>
              <a:gd name="adj2" fmla="val 193750"/>
            </a:avLst>
          </a:prstGeom>
          <a:solidFill>
            <a:schemeClr val="accent4"/>
          </a:solidFill>
          <a:ln w="9525">
            <a:solidFill>
              <a:schemeClr val="accent5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IE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27DCF5-B7A8-0050-0D48-D2DE7C0F9203}"/>
              </a:ext>
            </a:extLst>
          </p:cNvPr>
          <p:cNvSpPr txBox="1"/>
          <p:nvPr/>
        </p:nvSpPr>
        <p:spPr>
          <a:xfrm>
            <a:off x="5796136" y="2708920"/>
            <a:ext cx="28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Higher Order</a:t>
            </a:r>
          </a:p>
          <a:p>
            <a:r>
              <a:rPr lang="en-US" sz="3200" b="1" dirty="0"/>
              <a:t>Thinking</a:t>
            </a:r>
            <a:endParaRPr lang="en-IE" sz="3200" b="1" dirty="0"/>
          </a:p>
        </p:txBody>
      </p:sp>
    </p:spTree>
    <p:extLst>
      <p:ext uri="{BB962C8B-B14F-4D97-AF65-F5344CB8AC3E}">
        <p14:creationId xmlns:p14="http://schemas.microsoft.com/office/powerpoint/2010/main" val="3647914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A7CB2FF-5247-ED36-421A-4D91797AE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0606"/>
            <a:ext cx="9144000" cy="475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525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lvl="0" algn="ctr"/>
            <a:r>
              <a:rPr lang="en-IE" dirty="0"/>
              <a:t>Learning Activity</a:t>
            </a:r>
            <a:endParaRPr dirty="0"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vert="horz" wrap="square" lIns="91425" tIns="91425" rIns="91425" bIns="91425" anchor="t" anchorCtr="0">
            <a:noAutofit/>
          </a:bodyPr>
          <a:lstStyle/>
          <a:p>
            <a:r>
              <a:rPr lang="en-US" sz="2800" dirty="0"/>
              <a:t>Redesign some aspect of an educational activity you are currently delivering in line with the principles of Universal Design for Learning</a:t>
            </a:r>
          </a:p>
          <a:p>
            <a:pPr marL="114300" indent="0">
              <a:buNone/>
            </a:pPr>
            <a:endParaRPr lang="en-US" sz="2800" dirty="0"/>
          </a:p>
          <a:p>
            <a:r>
              <a:rPr lang="en-US" sz="3200" dirty="0">
                <a:hlinkClick r:id="rId3"/>
              </a:rPr>
              <a:t>https://www.damiantgordon.com/Courses/UniversalDesignforLearning/Assessment.html</a:t>
            </a:r>
            <a:endParaRPr lang="en-US" sz="3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7912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520370-4160-658C-DE7A-5C5C1E67F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On Brightspace</a:t>
            </a:r>
          </a:p>
          <a:p>
            <a:endParaRPr lang="en-US" sz="4000" dirty="0"/>
          </a:p>
          <a:p>
            <a:r>
              <a:rPr lang="en-US" sz="4000" dirty="0"/>
              <a:t>Also here:</a:t>
            </a:r>
          </a:p>
          <a:p>
            <a:pPr lvl="1"/>
            <a:r>
              <a:rPr lang="en-US" sz="4000" i="1" dirty="0">
                <a:solidFill>
                  <a:srgbClr val="FF0000"/>
                </a:solidFill>
              </a:rPr>
              <a:t>www.damiantgordon.com</a:t>
            </a:r>
            <a:endParaRPr lang="en-IE" sz="4000" i="1" dirty="0">
              <a:solidFill>
                <a:srgbClr val="FF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23F245-8D27-B269-B23E-38B8B0017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Contents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19986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896B4-FBA5-9C7F-D3F0-7AB797CBA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0F876EC-CBDD-2F8F-BB3F-F77AE36EC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CAST maintain the UDL guidelines at the following website: </a:t>
            </a:r>
            <a:r>
              <a:rPr lang="en-US" dirty="0">
                <a:hlinkClick r:id="rId3"/>
              </a:rPr>
              <a:t>https://udlguidelines.cast.org/</a:t>
            </a:r>
            <a:endParaRPr lang="en-US" dirty="0"/>
          </a:p>
          <a:p>
            <a:endParaRPr lang="en-I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69E8E9-76FD-15D0-2BCA-4BE3C5B56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617CAC-363A-B46C-DAD1-C37461E6A1F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6" y="2890436"/>
            <a:ext cx="5796136" cy="39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5634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EA9A1A7-E3E0-095C-0603-34EA7205C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25740"/>
            <a:ext cx="9144000" cy="580369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C0356BB0-F0C2-50BC-6DC8-0E9DC749631A}"/>
              </a:ext>
            </a:extLst>
          </p:cNvPr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IE"/>
              <a:t>UDL 3.0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97511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9013DD-AD8B-1158-1476-DBF922ABCE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2586E-6D79-C2E2-8C9B-65E7F85E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55CF7FE-DB92-AC5C-D60C-3DB629782150}"/>
              </a:ext>
            </a:extLst>
          </p:cNvPr>
          <p:cNvGraphicFramePr/>
          <p:nvPr/>
        </p:nvGraphicFramePr>
        <p:xfrm>
          <a:off x="458356" y="980728"/>
          <a:ext cx="7992888" cy="6106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0C21C13-1F30-4A21-99D6-0C7C36A51ACB}"/>
              </a:ext>
            </a:extLst>
          </p:cNvPr>
          <p:cNvSpPr/>
          <p:nvPr/>
        </p:nvSpPr>
        <p:spPr>
          <a:xfrm rot="19840261">
            <a:off x="783608" y="4234753"/>
            <a:ext cx="272221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  <a:p>
            <a:pPr algn="ctr"/>
            <a:r>
              <a:rPr lang="en-US" sz="5400" b="1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n-US" sz="5400" b="1" cap="none" spc="0" dirty="0">
                <a:ln w="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WHAT”</a:t>
            </a:r>
          </a:p>
        </p:txBody>
      </p:sp>
    </p:spTree>
    <p:extLst>
      <p:ext uri="{BB962C8B-B14F-4D97-AF65-F5344CB8AC3E}">
        <p14:creationId xmlns:p14="http://schemas.microsoft.com/office/powerpoint/2010/main" val="33601854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767565-28EE-A852-5264-7BB8E0A774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A9E4B-486C-F930-445B-3A7DC105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45D7F3F-A3CA-944E-41B5-260D5B9DF8C0}"/>
              </a:ext>
            </a:extLst>
          </p:cNvPr>
          <p:cNvGraphicFramePr/>
          <p:nvPr/>
        </p:nvGraphicFramePr>
        <p:xfrm>
          <a:off x="458356" y="980728"/>
          <a:ext cx="7992888" cy="6106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D7ED28B-4923-7E41-DD8C-F9121C9AD2E0}"/>
              </a:ext>
            </a:extLst>
          </p:cNvPr>
          <p:cNvSpPr/>
          <p:nvPr/>
        </p:nvSpPr>
        <p:spPr>
          <a:xfrm rot="19840261">
            <a:off x="971961" y="4234753"/>
            <a:ext cx="234551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  <a:p>
            <a:pPr algn="ctr"/>
            <a:r>
              <a:rPr lang="en-US" sz="54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n-US" sz="5400" b="1" cap="none" spc="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HOW”</a:t>
            </a:r>
          </a:p>
        </p:txBody>
      </p:sp>
    </p:spTree>
    <p:extLst>
      <p:ext uri="{BB962C8B-B14F-4D97-AF65-F5344CB8AC3E}">
        <p14:creationId xmlns:p14="http://schemas.microsoft.com/office/powerpoint/2010/main" val="224366861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67D3D-5BC8-F52E-0A26-17CFC8F8D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800E4-1830-2B8D-1549-26A08391E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UDL 3.0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47B60FF-57B6-0A67-4C58-B36EDE9F5016}"/>
              </a:ext>
            </a:extLst>
          </p:cNvPr>
          <p:cNvGraphicFramePr/>
          <p:nvPr/>
        </p:nvGraphicFramePr>
        <p:xfrm>
          <a:off x="458356" y="980728"/>
          <a:ext cx="7992888" cy="61066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E529EEC9-251F-7AE6-5FD5-8DD5CC42DE4C}"/>
              </a:ext>
            </a:extLst>
          </p:cNvPr>
          <p:cNvSpPr/>
          <p:nvPr/>
        </p:nvSpPr>
        <p:spPr>
          <a:xfrm rot="19840261">
            <a:off x="1025661" y="4234753"/>
            <a:ext cx="223811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</a:t>
            </a:r>
          </a:p>
          <a:p>
            <a:pPr algn="ctr"/>
            <a:r>
              <a:rPr lang="en-US" sz="54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“</a:t>
            </a:r>
            <a:r>
              <a:rPr lang="en-US" sz="5400" b="1" cap="none" spc="0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WHY”</a:t>
            </a:r>
          </a:p>
        </p:txBody>
      </p:sp>
    </p:spTree>
    <p:extLst>
      <p:ext uri="{BB962C8B-B14F-4D97-AF65-F5344CB8AC3E}">
        <p14:creationId xmlns:p14="http://schemas.microsoft.com/office/powerpoint/2010/main" val="70076148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19">
            <a:extLst>
              <a:ext uri="{FF2B5EF4-FFF2-40B4-BE49-F238E27FC236}">
                <a16:creationId xmlns:a16="http://schemas.microsoft.com/office/drawing/2014/main" id="{7C6C00E0-CE26-4044-919C-5FA388672A0C}"/>
              </a:ext>
            </a:extLst>
          </p:cNvPr>
          <p:cNvSpPr/>
          <p:nvPr/>
        </p:nvSpPr>
        <p:spPr>
          <a:xfrm>
            <a:off x="3939777" y="2955091"/>
            <a:ext cx="1357315" cy="87153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val f7"/>
              <a:gd name="f15" fmla="+- 2700000 f2 0"/>
              <a:gd name="f16" fmla="*/ f9 f1 1"/>
              <a:gd name="f17" fmla="*/ f10 f1 1"/>
              <a:gd name="f18" fmla="?: f11 f4 1"/>
              <a:gd name="f19" fmla="?: f12 f5 1"/>
              <a:gd name="f20" fmla="?: f13 f6 1"/>
              <a:gd name="f21" fmla="*/ f15 f8 1"/>
              <a:gd name="f22" fmla="*/ f16 1 f3"/>
              <a:gd name="f23" fmla="*/ f17 1 f3"/>
              <a:gd name="f24" fmla="*/ f18 1 21600"/>
              <a:gd name="f25" fmla="*/ f19 1 21600"/>
              <a:gd name="f26" fmla="*/ 21600 f18 1"/>
              <a:gd name="f27" fmla="*/ 21600 f19 1"/>
              <a:gd name="f28" fmla="*/ f21 1 f1"/>
              <a:gd name="f29" fmla="+- f22 0 f2"/>
              <a:gd name="f30" fmla="+- f23 0 f2"/>
              <a:gd name="f31" fmla="min f25 f24"/>
              <a:gd name="f32" fmla="*/ f26 1 f20"/>
              <a:gd name="f33" fmla="*/ f27 1 f20"/>
              <a:gd name="f34" fmla="+- 0 0 f28"/>
              <a:gd name="f35" fmla="val f32"/>
              <a:gd name="f36" fmla="val f33"/>
              <a:gd name="f37" fmla="+- 0 0 f34"/>
              <a:gd name="f38" fmla="*/ f14 f31 1"/>
              <a:gd name="f39" fmla="+- f36 0 f14"/>
              <a:gd name="f40" fmla="+- f35 0 f14"/>
              <a:gd name="f41" fmla="*/ f37 f1 1"/>
              <a:gd name="f42" fmla="*/ f39 1 2"/>
              <a:gd name="f43" fmla="*/ f40 1 2"/>
              <a:gd name="f44" fmla="*/ f41 1 f8"/>
              <a:gd name="f45" fmla="+- f14 f42 0"/>
              <a:gd name="f46" fmla="+- f14 f43 0"/>
              <a:gd name="f47" fmla="+- f44 0 f2"/>
              <a:gd name="f48" fmla="*/ f43 f31 1"/>
              <a:gd name="f49" fmla="*/ f42 f31 1"/>
              <a:gd name="f50" fmla="cos 1 f47"/>
              <a:gd name="f51" fmla="sin 1 f47"/>
              <a:gd name="f52" fmla="*/ f45 f31 1"/>
              <a:gd name="f53" fmla="+- 0 0 f50"/>
              <a:gd name="f54" fmla="+- 0 0 f51"/>
              <a:gd name="f55" fmla="+- 0 0 f53"/>
              <a:gd name="f56" fmla="+- 0 0 f54"/>
              <a:gd name="f57" fmla="*/ f55 f43 1"/>
              <a:gd name="f58" fmla="*/ f56 f42 1"/>
              <a:gd name="f59" fmla="+- f46 0 f57"/>
              <a:gd name="f60" fmla="+- f46 f57 0"/>
              <a:gd name="f61" fmla="+- f45 0 f58"/>
              <a:gd name="f62" fmla="+- f45 f58 0"/>
              <a:gd name="f63" fmla="*/ f59 f31 1"/>
              <a:gd name="f64" fmla="*/ f61 f31 1"/>
              <a:gd name="f65" fmla="*/ f60 f31 1"/>
              <a:gd name="f66" fmla="*/ f62 f3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63" y="f64"/>
              </a:cxn>
              <a:cxn ang="f30">
                <a:pos x="f63" y="f66"/>
              </a:cxn>
              <a:cxn ang="f30">
                <a:pos x="f65" y="f66"/>
              </a:cxn>
              <a:cxn ang="f29">
                <a:pos x="f65" y="f64"/>
              </a:cxn>
            </a:cxnLst>
            <a:rect l="f63" t="f64" r="f65" b="f66"/>
            <a:pathLst>
              <a:path>
                <a:moveTo>
                  <a:pt x="f38" y="f52"/>
                </a:moveTo>
                <a:arcTo wR="f48" hR="f49" stAng="f1" swAng="f0"/>
                <a:close/>
              </a:path>
            </a:pathLst>
          </a:custGeom>
          <a:solidFill>
            <a:srgbClr val="000000"/>
          </a:solidFill>
          <a:ln w="57150" cap="flat">
            <a:solidFill>
              <a:srgbClr val="000000"/>
            </a:solidFill>
            <a:prstDash val="solid"/>
            <a:miter/>
          </a:ln>
        </p:spPr>
        <p:txBody>
          <a:bodyPr vert="horz" wrap="square" lIns="68580" tIns="34290" rIns="68580" bIns="34290" anchor="ctr" anchorCtr="1" compatLnSpc="1">
            <a:noAutofit/>
          </a:bodyPr>
          <a:lstStyle/>
          <a:p>
            <a:pPr algn="ctr" defTabSz="68580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>
                <a:solidFill>
                  <a:srgbClr val="FFFFFF"/>
                </a:solidFill>
                <a:latin typeface="Calibri"/>
              </a:rPr>
              <a:t>Focus</a:t>
            </a:r>
            <a:endParaRPr lang="en-IE" sz="1350" b="1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9" name="Straight Arrow Connector 44">
            <a:extLst>
              <a:ext uri="{FF2B5EF4-FFF2-40B4-BE49-F238E27FC236}">
                <a16:creationId xmlns:a16="http://schemas.microsoft.com/office/drawing/2014/main" id="{F9191760-A342-4403-A507-BEAD3ACEADDB}"/>
              </a:ext>
            </a:extLst>
          </p:cNvPr>
          <p:cNvCxnSpPr/>
          <p:nvPr/>
        </p:nvCxnSpPr>
        <p:spPr>
          <a:xfrm flipH="1" flipV="1">
            <a:off x="5098320" y="3699000"/>
            <a:ext cx="1990960" cy="1115255"/>
          </a:xfrm>
          <a:prstGeom prst="straightConnector1">
            <a:avLst/>
          </a:prstGeom>
          <a:noFill/>
          <a:ln w="57150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0" name="Straight Arrow Connector 45">
            <a:extLst>
              <a:ext uri="{FF2B5EF4-FFF2-40B4-BE49-F238E27FC236}">
                <a16:creationId xmlns:a16="http://schemas.microsoft.com/office/drawing/2014/main" id="{BDCB3DBC-C287-4CFB-BA59-5D34BBBC6BBB}"/>
              </a:ext>
            </a:extLst>
          </p:cNvPr>
          <p:cNvCxnSpPr/>
          <p:nvPr/>
        </p:nvCxnSpPr>
        <p:spPr>
          <a:xfrm flipH="1">
            <a:off x="5297092" y="3390863"/>
            <a:ext cx="2503883" cy="0"/>
          </a:xfrm>
          <a:prstGeom prst="straightConnector1">
            <a:avLst/>
          </a:prstGeom>
          <a:noFill/>
          <a:ln w="57150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1" name="Straight Arrow Connector 46">
            <a:extLst>
              <a:ext uri="{FF2B5EF4-FFF2-40B4-BE49-F238E27FC236}">
                <a16:creationId xmlns:a16="http://schemas.microsoft.com/office/drawing/2014/main" id="{DD282DFE-C957-4A7E-BD1B-0E2FFBA8C874}"/>
              </a:ext>
            </a:extLst>
          </p:cNvPr>
          <p:cNvCxnSpPr/>
          <p:nvPr/>
        </p:nvCxnSpPr>
        <p:spPr>
          <a:xfrm flipH="1">
            <a:off x="5098320" y="1967471"/>
            <a:ext cx="1990960" cy="1115255"/>
          </a:xfrm>
          <a:prstGeom prst="straightConnector1">
            <a:avLst/>
          </a:prstGeom>
          <a:noFill/>
          <a:ln w="57150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2" name="Straight Arrow Connector 47">
            <a:extLst>
              <a:ext uri="{FF2B5EF4-FFF2-40B4-BE49-F238E27FC236}">
                <a16:creationId xmlns:a16="http://schemas.microsoft.com/office/drawing/2014/main" id="{6E6683E5-FB0C-435A-80DA-A9B9667A4193}"/>
              </a:ext>
            </a:extLst>
          </p:cNvPr>
          <p:cNvCxnSpPr/>
          <p:nvPr/>
        </p:nvCxnSpPr>
        <p:spPr>
          <a:xfrm>
            <a:off x="2147589" y="1967471"/>
            <a:ext cx="1990960" cy="1115255"/>
          </a:xfrm>
          <a:prstGeom prst="straightConnector1">
            <a:avLst/>
          </a:prstGeom>
          <a:noFill/>
          <a:ln w="57150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3" name="Straight Arrow Connector 48">
            <a:extLst>
              <a:ext uri="{FF2B5EF4-FFF2-40B4-BE49-F238E27FC236}">
                <a16:creationId xmlns:a16="http://schemas.microsoft.com/office/drawing/2014/main" id="{90036867-EA52-4F5E-AA6A-3890D6180CC0}"/>
              </a:ext>
            </a:extLst>
          </p:cNvPr>
          <p:cNvCxnSpPr/>
          <p:nvPr/>
        </p:nvCxnSpPr>
        <p:spPr>
          <a:xfrm>
            <a:off x="1435894" y="3390863"/>
            <a:ext cx="2503883" cy="0"/>
          </a:xfrm>
          <a:prstGeom prst="straightConnector1">
            <a:avLst/>
          </a:prstGeom>
          <a:noFill/>
          <a:ln w="57150" cap="flat">
            <a:solidFill>
              <a:srgbClr val="000000"/>
            </a:solidFill>
            <a:prstDash val="solid"/>
            <a:miter/>
            <a:tailEnd type="arrow"/>
          </a:ln>
        </p:spPr>
      </p:cxnSp>
      <p:cxnSp>
        <p:nvCxnSpPr>
          <p:cNvPr id="14" name="Straight Arrow Connector 49">
            <a:extLst>
              <a:ext uri="{FF2B5EF4-FFF2-40B4-BE49-F238E27FC236}">
                <a16:creationId xmlns:a16="http://schemas.microsoft.com/office/drawing/2014/main" id="{CE4FA052-09EA-403D-976D-FE9323600C0F}"/>
              </a:ext>
            </a:extLst>
          </p:cNvPr>
          <p:cNvCxnSpPr/>
          <p:nvPr/>
        </p:nvCxnSpPr>
        <p:spPr>
          <a:xfrm flipV="1">
            <a:off x="2147589" y="3699000"/>
            <a:ext cx="1990960" cy="1115255"/>
          </a:xfrm>
          <a:prstGeom prst="straightConnector1">
            <a:avLst/>
          </a:prstGeom>
          <a:noFill/>
          <a:ln w="57150" cap="flat">
            <a:solidFill>
              <a:srgbClr val="000000"/>
            </a:solidFill>
            <a:prstDash val="solid"/>
            <a:miter/>
            <a:tailEnd type="arrow"/>
          </a:ln>
        </p:spPr>
      </p:cxnSp>
      <p:pic>
        <p:nvPicPr>
          <p:cNvPr id="15" name="Picture 50" descr="Betty.JPG">
            <a:extLst>
              <a:ext uri="{FF2B5EF4-FFF2-40B4-BE49-F238E27FC236}">
                <a16:creationId xmlns:a16="http://schemas.microsoft.com/office/drawing/2014/main" id="{949D69F0-53AC-4464-A3BB-D29149700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8026" y="1148413"/>
            <a:ext cx="693392" cy="163811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6" name="Picture 51" descr="Mary.JPG">
            <a:extLst>
              <a:ext uri="{FF2B5EF4-FFF2-40B4-BE49-F238E27FC236}">
                <a16:creationId xmlns:a16="http://schemas.microsoft.com/office/drawing/2014/main" id="{DDA98E96-1A4D-4F16-B549-04186CA6C4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8832" y="2393271"/>
            <a:ext cx="850556" cy="206828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7" name="Picture 52" descr="Harry.JPG">
            <a:extLst>
              <a:ext uri="{FF2B5EF4-FFF2-40B4-BE49-F238E27FC236}">
                <a16:creationId xmlns:a16="http://schemas.microsoft.com/office/drawing/2014/main" id="{11684E4B-8936-40E1-B7E3-81985661E0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38705" y="3995197"/>
            <a:ext cx="898775" cy="168880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8" name="Picture 53" descr="Susie.JPG">
            <a:extLst>
              <a:ext uri="{FF2B5EF4-FFF2-40B4-BE49-F238E27FC236}">
                <a16:creationId xmlns:a16="http://schemas.microsoft.com/office/drawing/2014/main" id="{EB68BB7C-FD7A-43FF-B1CC-B575BA964F5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1906" y="2448306"/>
            <a:ext cx="797023" cy="1885113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9" name="Picture 54" descr="Johnny.JPG">
            <a:extLst>
              <a:ext uri="{FF2B5EF4-FFF2-40B4-BE49-F238E27FC236}">
                <a16:creationId xmlns:a16="http://schemas.microsoft.com/office/drawing/2014/main" id="{29CFC773-07ED-4925-8B0D-DF473B99E7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8499" y="908720"/>
            <a:ext cx="850556" cy="217400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20" name="Picture 55" descr="PJ.JPG">
            <a:extLst>
              <a:ext uri="{FF2B5EF4-FFF2-40B4-BE49-F238E27FC236}">
                <a16:creationId xmlns:a16="http://schemas.microsoft.com/office/drawing/2014/main" id="{AC8ADC1A-9429-44B5-A609-09E8BD7A796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8499" y="3716035"/>
            <a:ext cx="903795" cy="196796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5D3CDE9-2EE9-C64F-CC0D-FF81BE881B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3315"/>
            <a:ext cx="9144000" cy="549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29062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1591</TotalTime>
  <Words>139</Words>
  <Application>Microsoft Office PowerPoint</Application>
  <PresentationFormat>On-screen Show (4:3)</PresentationFormat>
  <Paragraphs>52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Calibri</vt:lpstr>
      <vt:lpstr>Lucida Sans Unicode</vt:lpstr>
      <vt:lpstr>Verdana</vt:lpstr>
      <vt:lpstr>Wingdings 2</vt:lpstr>
      <vt:lpstr>Wingdings 3</vt:lpstr>
      <vt:lpstr>Concourse</vt:lpstr>
      <vt:lpstr>UDL – Week2 Recap</vt:lpstr>
      <vt:lpstr>Module Contents</vt:lpstr>
      <vt:lpstr>UDL 3.0</vt:lpstr>
      <vt:lpstr>PowerPoint Presentation</vt:lpstr>
      <vt:lpstr>UDL 3.0</vt:lpstr>
      <vt:lpstr>UDL 3.0</vt:lpstr>
      <vt:lpstr>UDL 3.0</vt:lpstr>
      <vt:lpstr>PowerPoint Presentation</vt:lpstr>
      <vt:lpstr>PowerPoint Presentation</vt:lpstr>
      <vt:lpstr>Bloom’s Taxonomy</vt:lpstr>
      <vt:lpstr>PowerPoint Presentation</vt:lpstr>
      <vt:lpstr>Learning Activity</vt:lpstr>
    </vt:vector>
  </TitlesOfParts>
  <Company>Dublin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notes oct2010</dc:title>
  <dc:creator>muireann.okeeffe</dc:creator>
  <cp:lastModifiedBy>Damian Gordon</cp:lastModifiedBy>
  <cp:revision>98</cp:revision>
  <dcterms:created xsi:type="dcterms:W3CDTF">2010-10-14T14:08:22Z</dcterms:created>
  <dcterms:modified xsi:type="dcterms:W3CDTF">2025-03-19T10:54:01Z</dcterms:modified>
</cp:coreProperties>
</file>