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77" r:id="rId2"/>
    <p:sldId id="377" r:id="rId3"/>
    <p:sldId id="378" r:id="rId4"/>
    <p:sldId id="379" r:id="rId5"/>
    <p:sldId id="380" r:id="rId6"/>
    <p:sldId id="381" r:id="rId7"/>
    <p:sldId id="382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471" r:id="rId16"/>
    <p:sldId id="472" r:id="rId17"/>
    <p:sldId id="473" r:id="rId18"/>
    <p:sldId id="476" r:id="rId19"/>
    <p:sldId id="394" r:id="rId20"/>
    <p:sldId id="478" r:id="rId21"/>
    <p:sldId id="399" r:id="rId22"/>
    <p:sldId id="400" r:id="rId23"/>
    <p:sldId id="401" r:id="rId24"/>
    <p:sldId id="402" r:id="rId25"/>
    <p:sldId id="403" r:id="rId26"/>
    <p:sldId id="40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33"/>
    <a:srgbClr val="FFCC66"/>
    <a:srgbClr val="CC3300"/>
    <a:srgbClr val="CCFFCC"/>
    <a:srgbClr val="FFFFCC"/>
    <a:srgbClr val="FFFF99"/>
    <a:srgbClr val="99FF99"/>
    <a:srgbClr val="CCCC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8BDBF2-CE66-4AED-A300-AC08CF673D90}" v="6" dt="2024-02-05T22:29:00.0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Gordon" userId="796278f3-970d-4a3b-8137-dc597a054133" providerId="ADAL" clId="{7E8BDBF2-CE66-4AED-A300-AC08CF673D90}"/>
    <pc:docChg chg="custSel addSld modSld">
      <pc:chgData name="Damian Gordon" userId="796278f3-970d-4a3b-8137-dc597a054133" providerId="ADAL" clId="{7E8BDBF2-CE66-4AED-A300-AC08CF673D90}" dt="2024-02-05T22:29:20.009" v="55" actId="20577"/>
      <pc:docMkLst>
        <pc:docMk/>
      </pc:docMkLst>
      <pc:sldChg chg="modSp mod">
        <pc:chgData name="Damian Gordon" userId="796278f3-970d-4a3b-8137-dc597a054133" providerId="ADAL" clId="{7E8BDBF2-CE66-4AED-A300-AC08CF673D90}" dt="2024-02-05T22:26:30.398" v="9" actId="20577"/>
        <pc:sldMkLst>
          <pc:docMk/>
          <pc:sldMk cId="2008872122" sldId="394"/>
        </pc:sldMkLst>
        <pc:spChg chg="mod">
          <ac:chgData name="Damian Gordon" userId="796278f3-970d-4a3b-8137-dc597a054133" providerId="ADAL" clId="{7E8BDBF2-CE66-4AED-A300-AC08CF673D90}" dt="2024-02-05T22:26:30.398" v="9" actId="20577"/>
          <ac:spMkLst>
            <pc:docMk/>
            <pc:sldMk cId="2008872122" sldId="394"/>
            <ac:spMk id="15" creationId="{00000000-0000-0000-0000-000000000000}"/>
          </ac:spMkLst>
        </pc:spChg>
      </pc:sldChg>
      <pc:sldChg chg="modSp add mod">
        <pc:chgData name="Damian Gordon" userId="796278f3-970d-4a3b-8137-dc597a054133" providerId="ADAL" clId="{7E8BDBF2-CE66-4AED-A300-AC08CF673D90}" dt="2024-02-05T22:29:20.009" v="55" actId="20577"/>
        <pc:sldMkLst>
          <pc:docMk/>
          <pc:sldMk cId="3343417002" sldId="478"/>
        </pc:sldMkLst>
        <pc:spChg chg="mod">
          <ac:chgData name="Damian Gordon" userId="796278f3-970d-4a3b-8137-dc597a054133" providerId="ADAL" clId="{7E8BDBF2-CE66-4AED-A300-AC08CF673D90}" dt="2024-02-05T22:29:20.009" v="55" actId="20577"/>
          <ac:spMkLst>
            <pc:docMk/>
            <pc:sldMk cId="3343417002" sldId="478"/>
            <ac:spMk id="15" creationId="{1F58A045-91A1-B76B-2EEF-CD8B6BAA8C5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61C87-6C37-4DBE-92D0-214839FD9E88}" type="datetimeFigureOut">
              <a:rPr lang="en-IE" smtClean="0"/>
              <a:pPr/>
              <a:t>05/02/2024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6AE55-EFD0-4A44-B884-DAA1A9C681E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9254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FFA38-983C-413D-9586-9F9C6119E683}" type="slidenum">
              <a:rPr lang="en-IE" smtClean="0"/>
              <a:pPr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6518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FFA38-983C-413D-9586-9F9C6119E683}" type="slidenum">
              <a:rPr lang="en-IE" smtClean="0"/>
              <a:pPr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94628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FFA38-983C-413D-9586-9F9C6119E683}" type="slidenum">
              <a:rPr lang="en-IE" smtClean="0"/>
              <a:pPr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4015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FFA38-983C-413D-9586-9F9C6119E683}" type="slidenum">
              <a:rPr lang="en-IE" smtClean="0"/>
              <a:pPr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0057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FFA38-983C-413D-9586-9F9C6119E683}" type="slidenum">
              <a:rPr lang="en-IE" smtClean="0"/>
              <a:pPr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28487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FFA38-983C-413D-9586-9F9C6119E683}" type="slidenum">
              <a:rPr lang="en-IE" smtClean="0"/>
              <a:pPr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51448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FFA38-983C-413D-9586-9F9C6119E683}" type="slidenum">
              <a:rPr lang="en-IE" smtClean="0"/>
              <a:pPr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4680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FFA38-983C-413D-9586-9F9C6119E683}" type="slidenum">
              <a:rPr lang="en-IE" smtClean="0"/>
              <a:pPr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2867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FFA38-983C-413D-9586-9F9C6119E683}" type="slidenum">
              <a:rPr lang="en-IE" smtClean="0"/>
              <a:pPr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9807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FFA38-983C-413D-9586-9F9C6119E683}" type="slidenum">
              <a:rPr lang="en-IE" smtClean="0"/>
              <a:pPr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6580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FFA38-983C-413D-9586-9F9C6119E683}" type="slidenum">
              <a:rPr lang="en-IE" smtClean="0"/>
              <a:pPr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4997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FFA38-983C-413D-9586-9F9C6119E683}" type="slidenum">
              <a:rPr lang="en-IE" smtClean="0"/>
              <a:pPr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78592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366A2-1E19-19DC-714A-1A6CA2F79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095021-B66F-BB50-F1F5-DC902F8109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6D9A79-FE4A-8803-97A8-19B6C60C4B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C75DB-E868-27E2-4119-05A3B0430A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FFA38-983C-413D-9586-9F9C6119E683}" type="slidenum">
              <a:rPr lang="en-IE" smtClean="0"/>
              <a:pPr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70135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FFA38-983C-413D-9586-9F9C6119E683}" type="slidenum">
              <a:rPr lang="en-IE" smtClean="0"/>
              <a:pPr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48132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FFA38-983C-413D-9586-9F9C6119E683}" type="slidenum">
              <a:rPr lang="en-IE" smtClean="0"/>
              <a:pPr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4019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FFA38-983C-413D-9586-9F9C6119E683}" type="slidenum">
              <a:rPr lang="en-IE" smtClean="0"/>
              <a:pPr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375171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FFA38-983C-413D-9586-9F9C6119E683}" type="slidenum">
              <a:rPr lang="en-IE" smtClean="0"/>
              <a:pPr/>
              <a:t>24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0997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FFA38-983C-413D-9586-9F9C6119E683}" type="slidenum">
              <a:rPr lang="en-IE" smtClean="0"/>
              <a:pPr/>
              <a:t>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12907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FFA38-983C-413D-9586-9F9C6119E683}" type="slidenum">
              <a:rPr lang="en-IE" smtClean="0"/>
              <a:pPr/>
              <a:t>26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6338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FFA38-983C-413D-9586-9F9C6119E683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4655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FFA38-983C-413D-9586-9F9C6119E683}" type="slidenum">
              <a:rPr lang="en-IE" smtClean="0"/>
              <a:pPr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1059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FFA38-983C-413D-9586-9F9C6119E683}" type="slidenum">
              <a:rPr lang="en-IE" smtClean="0"/>
              <a:pPr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98962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FFA38-983C-413D-9586-9F9C6119E683}" type="slidenum">
              <a:rPr lang="en-IE" smtClean="0"/>
              <a:pPr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3695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FFA38-983C-413D-9586-9F9C6119E683}" type="slidenum">
              <a:rPr lang="en-IE" smtClean="0"/>
              <a:pPr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8044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FFA38-983C-413D-9586-9F9C6119E683}" type="slidenum">
              <a:rPr lang="en-IE" smtClean="0"/>
              <a:pPr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9029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FFA38-983C-413D-9586-9F9C6119E683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610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9841-4D10-4C13-9509-5C47FBAEF42F}" type="datetimeFigureOut">
              <a:rPr lang="en-IE" smtClean="0"/>
              <a:pPr/>
              <a:t>05/02/2024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61E-E0C1-4F0A-93C2-9FC1439D4E1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9841-4D10-4C13-9509-5C47FBAEF42F}" type="datetimeFigureOut">
              <a:rPr lang="en-IE" smtClean="0"/>
              <a:pPr/>
              <a:t>05/02/2024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61E-E0C1-4F0A-93C2-9FC1439D4E1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9841-4D10-4C13-9509-5C47FBAEF42F}" type="datetimeFigureOut">
              <a:rPr lang="en-IE" smtClean="0"/>
              <a:pPr/>
              <a:t>05/02/2024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61E-E0C1-4F0A-93C2-9FC1439D4E1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9841-4D10-4C13-9509-5C47FBAEF42F}" type="datetimeFigureOut">
              <a:rPr lang="en-IE" smtClean="0"/>
              <a:pPr/>
              <a:t>05/02/2024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61E-E0C1-4F0A-93C2-9FC1439D4E1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9841-4D10-4C13-9509-5C47FBAEF42F}" type="datetimeFigureOut">
              <a:rPr lang="en-IE" smtClean="0"/>
              <a:pPr/>
              <a:t>05/02/2024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61E-E0C1-4F0A-93C2-9FC1439D4E1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9841-4D10-4C13-9509-5C47FBAEF42F}" type="datetimeFigureOut">
              <a:rPr lang="en-IE" smtClean="0"/>
              <a:pPr/>
              <a:t>05/02/2024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61E-E0C1-4F0A-93C2-9FC1439D4E1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9841-4D10-4C13-9509-5C47FBAEF42F}" type="datetimeFigureOut">
              <a:rPr lang="en-IE" smtClean="0"/>
              <a:pPr/>
              <a:t>05/02/2024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61E-E0C1-4F0A-93C2-9FC1439D4E1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9841-4D10-4C13-9509-5C47FBAEF42F}" type="datetimeFigureOut">
              <a:rPr lang="en-IE" smtClean="0"/>
              <a:pPr/>
              <a:t>05/02/2024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61E-E0C1-4F0A-93C2-9FC1439D4E1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9841-4D10-4C13-9509-5C47FBAEF42F}" type="datetimeFigureOut">
              <a:rPr lang="en-IE" smtClean="0"/>
              <a:pPr/>
              <a:t>05/02/2024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61E-E0C1-4F0A-93C2-9FC1439D4E1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9841-4D10-4C13-9509-5C47FBAEF42F}" type="datetimeFigureOut">
              <a:rPr lang="en-IE" smtClean="0"/>
              <a:pPr/>
              <a:t>05/02/2024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61E-E0C1-4F0A-93C2-9FC1439D4E1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9841-4D10-4C13-9509-5C47FBAEF42F}" type="datetimeFigureOut">
              <a:rPr lang="en-IE" smtClean="0"/>
              <a:pPr/>
              <a:t>05/02/2024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561E-E0C1-4F0A-93C2-9FC1439D4E1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19841-4D10-4C13-9509-5C47FBAEF42F}" type="datetimeFigureOut">
              <a:rPr lang="en-IE" smtClean="0"/>
              <a:pPr/>
              <a:t>05/02/2024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8561E-E0C1-4F0A-93C2-9FC1439D4E14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ltx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dobe.com/products/captivate.html" TargetMode="External"/><Relationship Id="rId5" Type="http://schemas.openxmlformats.org/officeDocument/2006/relationships/hyperlink" Target="https://www.articulate.com/360/" TargetMode="External"/><Relationship Id="rId4" Type="http://schemas.openxmlformats.org/officeDocument/2006/relationships/hyperlink" Target="http://lectora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gma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ozdesk.com/software/justinmind/" TargetMode="External"/><Relationship Id="rId5" Type="http://schemas.openxmlformats.org/officeDocument/2006/relationships/hyperlink" Target="https://crozdesk.com/software/vectr/" TargetMode="External"/><Relationship Id="rId4" Type="http://schemas.openxmlformats.org/officeDocument/2006/relationships/hyperlink" Target="https://crozdesk.com/software/invision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Storyboards</a:t>
            </a:r>
          </a:p>
        </p:txBody>
      </p:sp>
      <p:pic>
        <p:nvPicPr>
          <p:cNvPr id="5" name="Google Shape;85;p13" descr="Screen Shot 2019-03-10 at 22.20.0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9600" y="0"/>
            <a:ext cx="3454400" cy="2222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/>
          <a:p>
            <a:r>
              <a:rPr lang="en-IE" sz="2800" dirty="0"/>
              <a:t>Damian Gordon</a:t>
            </a:r>
          </a:p>
        </p:txBody>
      </p:sp>
    </p:spTree>
    <p:extLst>
      <p:ext uri="{BB962C8B-B14F-4D97-AF65-F5344CB8AC3E}">
        <p14:creationId xmlns:p14="http://schemas.microsoft.com/office/powerpoint/2010/main" val="114149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/>
              <a:t>The goal of storyboarding is to get ideas down on paper and communicate effectively to all members of the team (and end-users?) </a:t>
            </a:r>
          </a:p>
          <a:p>
            <a:r>
              <a:rPr lang="en-IE" dirty="0"/>
              <a:t>They provide a tangible baseline focus for discussion, and alteration.</a:t>
            </a:r>
          </a:p>
          <a:p>
            <a:r>
              <a:rPr lang="en-IE" dirty="0"/>
              <a:t>They are</a:t>
            </a:r>
          </a:p>
          <a:p>
            <a:pPr lvl="1"/>
            <a:r>
              <a:rPr lang="en-IE" dirty="0"/>
              <a:t>Inexpensive</a:t>
            </a:r>
          </a:p>
          <a:p>
            <a:pPr lvl="1"/>
            <a:r>
              <a:rPr lang="en-IE" dirty="0"/>
              <a:t>Easy to understand for anyone</a:t>
            </a:r>
          </a:p>
          <a:p>
            <a:pPr lvl="1"/>
            <a:r>
              <a:rPr lang="en-IE" dirty="0"/>
              <a:t>Easy to make</a:t>
            </a:r>
          </a:p>
          <a:p>
            <a:pPr lvl="1"/>
            <a:r>
              <a:rPr lang="en-IE" dirty="0"/>
              <a:t>Good at giving you an early picture of the system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Storyboarding: Purpose</a:t>
            </a:r>
          </a:p>
        </p:txBody>
      </p:sp>
    </p:spTree>
    <p:extLst>
      <p:ext uri="{BB962C8B-B14F-4D97-AF65-F5344CB8AC3E}">
        <p14:creationId xmlns:p14="http://schemas.microsoft.com/office/powerpoint/2010/main" val="1324739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Passive</a:t>
            </a:r>
          </a:p>
          <a:p>
            <a:pPr lvl="1"/>
            <a:r>
              <a:rPr lang="en-IE" dirty="0"/>
              <a:t>Sketches, pictures, screenshots</a:t>
            </a:r>
          </a:p>
          <a:p>
            <a:pPr lvl="1"/>
            <a:r>
              <a:rPr lang="en-IE" dirty="0"/>
              <a:t>PowerPoint or example outputs </a:t>
            </a:r>
          </a:p>
          <a:p>
            <a:r>
              <a:rPr lang="en-IE" dirty="0"/>
              <a:t>Active</a:t>
            </a:r>
          </a:p>
          <a:p>
            <a:pPr lvl="1"/>
            <a:r>
              <a:rPr lang="en-IE" dirty="0"/>
              <a:t>Slideshows, simple animations</a:t>
            </a:r>
          </a:p>
          <a:p>
            <a:pPr lvl="1"/>
            <a:r>
              <a:rPr lang="en-IE" dirty="0"/>
              <a:t>“Demo mode” of typical behaviour of system</a:t>
            </a:r>
          </a:p>
          <a:p>
            <a:r>
              <a:rPr lang="en-IE" dirty="0"/>
              <a:t>Interactive</a:t>
            </a:r>
          </a:p>
          <a:p>
            <a:pPr lvl="1"/>
            <a:r>
              <a:rPr lang="en-IE" dirty="0"/>
              <a:t>Interactive tools</a:t>
            </a:r>
          </a:p>
          <a:p>
            <a:pPr lvl="1"/>
            <a:r>
              <a:rPr lang="en-IE" dirty="0"/>
              <a:t>Requires user participation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Storyboarding: Types</a:t>
            </a:r>
          </a:p>
        </p:txBody>
      </p:sp>
    </p:spTree>
    <p:extLst>
      <p:ext uri="{BB962C8B-B14F-4D97-AF65-F5344CB8AC3E}">
        <p14:creationId xmlns:p14="http://schemas.microsoft.com/office/powerpoint/2010/main" val="516545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Storyboarding: Types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56792"/>
            <a:ext cx="8610600" cy="5048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4470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Storyboarding: Features</a:t>
            </a:r>
          </a:p>
        </p:txBody>
      </p:sp>
      <p:sp>
        <p:nvSpPr>
          <p:cNvPr id="44036" name="AutoShape 4" descr="http://www.webdesignermag.co.uk/wp-content/uploads/2009/09/ma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6" name="Picture 2" descr="http://www.webdesignermag.co.uk/wp-content/uploads/2009/09/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8760"/>
            <a:ext cx="6624736" cy="5313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8946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Storyboarding: Features</a:t>
            </a:r>
          </a:p>
        </p:txBody>
      </p:sp>
      <p:pic>
        <p:nvPicPr>
          <p:cNvPr id="44034" name="Picture 2" descr="http://www.mikesovay.com/msc/storyboard_te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00358"/>
            <a:ext cx="7380312" cy="5196994"/>
          </a:xfrm>
          <a:prstGeom prst="rect">
            <a:avLst/>
          </a:prstGeom>
          <a:noFill/>
        </p:spPr>
      </p:pic>
      <p:sp>
        <p:nvSpPr>
          <p:cNvPr id="44036" name="AutoShape 4" descr="http://www.webdesignermag.co.uk/wp-content/uploads/2009/09/ma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1189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Storyboarding: Features</a:t>
            </a:r>
          </a:p>
        </p:txBody>
      </p:sp>
      <p:sp>
        <p:nvSpPr>
          <p:cNvPr id="44036" name="AutoShape 4" descr="http://www.webdesignermag.co.uk/wp-content/uploads/2009/09/ma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960"/>
            <a:ext cx="9144000" cy="353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78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Storyboarding: Features</a:t>
            </a:r>
          </a:p>
        </p:txBody>
      </p:sp>
      <p:sp>
        <p:nvSpPr>
          <p:cNvPr id="44036" name="AutoShape 4" descr="http://www.webdesignermag.co.uk/wp-content/uploads/2009/09/ma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6588224" cy="414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70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Storyboarding: Features</a:t>
            </a:r>
          </a:p>
        </p:txBody>
      </p:sp>
      <p:sp>
        <p:nvSpPr>
          <p:cNvPr id="44036" name="AutoShape 4" descr="http://www.webdesignermag.co.uk/wp-content/uploads/2009/09/ma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4" y="1417638"/>
            <a:ext cx="7956376" cy="500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94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Storyboarding: Features</a:t>
            </a:r>
          </a:p>
        </p:txBody>
      </p:sp>
      <p:sp>
        <p:nvSpPr>
          <p:cNvPr id="44036" name="AutoShape 4" descr="http://www.webdesignermag.co.uk/wp-content/uploads/2009/09/ma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916832"/>
            <a:ext cx="52578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85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sz="2400" dirty="0" err="1"/>
              <a:t>Celtx</a:t>
            </a:r>
            <a:endParaRPr lang="en-IE" sz="2400" dirty="0"/>
          </a:p>
          <a:p>
            <a:r>
              <a:rPr lang="en-IE" sz="2400" dirty="0">
                <a:hlinkClick r:id="rId3"/>
              </a:rPr>
              <a:t>http://www.celtx.com</a:t>
            </a:r>
            <a:endParaRPr lang="en-IE" sz="2400" dirty="0"/>
          </a:p>
          <a:p>
            <a:endParaRPr lang="en-IE" sz="2400" dirty="0"/>
          </a:p>
          <a:p>
            <a:r>
              <a:rPr lang="en-IE" sz="2400" dirty="0" err="1"/>
              <a:t>Lectora</a:t>
            </a:r>
            <a:r>
              <a:rPr lang="en-IE" sz="2400" dirty="0"/>
              <a:t> Snap</a:t>
            </a:r>
          </a:p>
          <a:p>
            <a:r>
              <a:rPr lang="en-IE" sz="2400" dirty="0">
                <a:hlinkClick r:id="rId4"/>
              </a:rPr>
              <a:t>http://lectora.com/</a:t>
            </a:r>
            <a:endParaRPr lang="en-IE" sz="2400" dirty="0"/>
          </a:p>
          <a:p>
            <a:endParaRPr lang="en-IE" sz="2400" dirty="0"/>
          </a:p>
          <a:p>
            <a:r>
              <a:rPr lang="en-IE" sz="2400" dirty="0"/>
              <a:t>Articulate 360</a:t>
            </a:r>
          </a:p>
          <a:p>
            <a:r>
              <a:rPr lang="en-IE" sz="2400" dirty="0">
                <a:hlinkClick r:id="rId5"/>
              </a:rPr>
              <a:t>https://www.articulate.com/360/</a:t>
            </a:r>
            <a:endParaRPr lang="en-IE" sz="2400" dirty="0"/>
          </a:p>
          <a:p>
            <a:endParaRPr lang="en-IE" sz="2400" dirty="0"/>
          </a:p>
          <a:p>
            <a:r>
              <a:rPr lang="en-IE" sz="2400" dirty="0"/>
              <a:t>Adobe Captivate</a:t>
            </a:r>
          </a:p>
          <a:p>
            <a:r>
              <a:rPr lang="en-IE" sz="2400" dirty="0">
                <a:hlinkClick r:id="rId6"/>
              </a:rPr>
              <a:t>http://www.adobe.com/products/captivate.html</a:t>
            </a:r>
            <a:endParaRPr lang="en-IE" sz="2400" dirty="0"/>
          </a:p>
          <a:p>
            <a:endParaRPr lang="en-IE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Storyboarding: Tools</a:t>
            </a:r>
          </a:p>
        </p:txBody>
      </p:sp>
    </p:spTree>
    <p:extLst>
      <p:ext uri="{BB962C8B-B14F-4D97-AF65-F5344CB8AC3E}">
        <p14:creationId xmlns:p14="http://schemas.microsoft.com/office/powerpoint/2010/main" val="2008872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“</a:t>
            </a:r>
            <a:r>
              <a:rPr lang="en-IE" i="1" dirty="0"/>
              <a:t>Storyboards are visual organizers, typically a series of illustrations displayed in sequence for the purpose of pre-visualizing a video, web-based training, or interactive media sequence.</a:t>
            </a:r>
            <a:r>
              <a:rPr lang="en-IE" dirty="0"/>
              <a:t>”</a:t>
            </a:r>
          </a:p>
          <a:p>
            <a:pPr>
              <a:buNone/>
            </a:pPr>
            <a:endParaRPr lang="en-IE" dirty="0"/>
          </a:p>
          <a:p>
            <a:pPr>
              <a:buNone/>
            </a:pPr>
            <a:r>
              <a:rPr lang="en-IE" dirty="0"/>
              <a:t>http://www.instructionaldesign.org/storyboarding.html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Storyboarding</a:t>
            </a:r>
          </a:p>
        </p:txBody>
      </p:sp>
    </p:spTree>
    <p:extLst>
      <p:ext uri="{BB962C8B-B14F-4D97-AF65-F5344CB8AC3E}">
        <p14:creationId xmlns:p14="http://schemas.microsoft.com/office/powerpoint/2010/main" val="1052226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259CA-06D2-099F-EFBD-33C5F7CE1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F58A045-91A1-B76B-2EEF-CD8B6BAA8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Figma</a:t>
            </a:r>
          </a:p>
          <a:p>
            <a:r>
              <a:rPr lang="en-IE" sz="2400" dirty="0">
                <a:hlinkClick r:id="rId3"/>
              </a:rPr>
              <a:t>https://www.figma.com/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Invision</a:t>
            </a:r>
          </a:p>
          <a:p>
            <a:r>
              <a:rPr lang="en-IE" sz="2400" dirty="0">
                <a:hlinkClick r:id="rId4"/>
              </a:rPr>
              <a:t>https://crozdesk.com/software/invision/</a:t>
            </a:r>
            <a:endParaRPr lang="en-US" sz="2400" dirty="0"/>
          </a:p>
          <a:p>
            <a:endParaRPr lang="en-US" sz="2400" dirty="0"/>
          </a:p>
          <a:p>
            <a:r>
              <a:rPr lang="en-IE" sz="2400" dirty="0" err="1"/>
              <a:t>Vectr</a:t>
            </a:r>
            <a:endParaRPr lang="en-IE" sz="2400" dirty="0"/>
          </a:p>
          <a:p>
            <a:r>
              <a:rPr lang="en-IE" sz="2400" dirty="0">
                <a:hlinkClick r:id="rId5"/>
              </a:rPr>
              <a:t>https://crozdesk.com/software/vectr/</a:t>
            </a:r>
            <a:endParaRPr lang="en-IE" sz="2400" dirty="0"/>
          </a:p>
          <a:p>
            <a:endParaRPr lang="en-IE" sz="2400" dirty="0"/>
          </a:p>
          <a:p>
            <a:r>
              <a:rPr lang="en-IE" sz="2400" dirty="0" err="1"/>
              <a:t>Justinmind</a:t>
            </a:r>
            <a:endParaRPr lang="en-IE" sz="2400" dirty="0"/>
          </a:p>
          <a:p>
            <a:r>
              <a:rPr lang="en-IE" sz="2400" dirty="0">
                <a:hlinkClick r:id="rId6"/>
              </a:rPr>
              <a:t>https://crozdesk.com/software/justinmind/</a:t>
            </a:r>
            <a:endParaRPr lang="en-IE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249DE0-5261-6C66-CC78-F6F2D9248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Storyboarding: Tools</a:t>
            </a:r>
          </a:p>
        </p:txBody>
      </p:sp>
    </p:spTree>
    <p:extLst>
      <p:ext uri="{BB962C8B-B14F-4D97-AF65-F5344CB8AC3E}">
        <p14:creationId xmlns:p14="http://schemas.microsoft.com/office/powerpoint/2010/main" val="3343417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Related Ideas</a:t>
            </a:r>
          </a:p>
        </p:txBody>
      </p:sp>
    </p:spTree>
    <p:extLst>
      <p:ext uri="{BB962C8B-B14F-4D97-AF65-F5344CB8AC3E}">
        <p14:creationId xmlns:p14="http://schemas.microsoft.com/office/powerpoint/2010/main" val="1474556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Site Map</a:t>
            </a:r>
          </a:p>
        </p:txBody>
      </p:sp>
      <p:pic>
        <p:nvPicPr>
          <p:cNvPr id="46086" name="Picture 6" descr="http://www.its.qmul.ac.uk/websupport/share/images/storyboar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544" y="1400149"/>
            <a:ext cx="8196920" cy="4477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3928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Site Map</a:t>
            </a:r>
          </a:p>
        </p:txBody>
      </p:sp>
      <p:pic>
        <p:nvPicPr>
          <p:cNvPr id="58370" name="Picture 2" descr="http://www.cabrillo.edu/~dambrosini/189Web/images/StoryboardSam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432" y="1264493"/>
            <a:ext cx="7620000" cy="5476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8125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Morphological Matrix</a:t>
            </a:r>
          </a:p>
        </p:txBody>
      </p:sp>
      <p:pic>
        <p:nvPicPr>
          <p:cNvPr id="46084" name="Picture 4" descr="http://www.girinarasoma.com/wp-content/uploads/2011/06/Morphological-Matr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8180700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4122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Morphological Matrix</a:t>
            </a:r>
          </a:p>
        </p:txBody>
      </p:sp>
      <p:pic>
        <p:nvPicPr>
          <p:cNvPr id="46082" name="Picture 2" descr="http://cuba.coventry.ac.uk/maedesign/files/2011/07/vegetable-collection-system-morphological-matrix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586" y="1556792"/>
            <a:ext cx="6381750" cy="4772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88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Design Options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8647" y="1196752"/>
            <a:ext cx="5725641" cy="549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4854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Star Wars</a:t>
            </a:r>
          </a:p>
        </p:txBody>
      </p:sp>
      <p:pic>
        <p:nvPicPr>
          <p:cNvPr id="4" name="Picture 3" descr="movie_storyboards_star_war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316" y="1772817"/>
            <a:ext cx="4851724" cy="3384376"/>
          </a:xfrm>
          <a:prstGeom prst="rect">
            <a:avLst/>
          </a:prstGeom>
        </p:spPr>
      </p:pic>
      <p:pic>
        <p:nvPicPr>
          <p:cNvPr id="5" name="Picture 4" descr="movie_storyboards_star_wars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057393"/>
            <a:ext cx="4140000" cy="2443615"/>
          </a:xfrm>
          <a:prstGeom prst="rect">
            <a:avLst/>
          </a:prstGeom>
        </p:spPr>
      </p:pic>
      <p:pic>
        <p:nvPicPr>
          <p:cNvPr id="6" name="Picture 5" descr="movie_storyboards_star_wars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96496" y="3386542"/>
            <a:ext cx="4140000" cy="249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90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Forrest Gump</a:t>
            </a:r>
          </a:p>
        </p:txBody>
      </p:sp>
      <p:pic>
        <p:nvPicPr>
          <p:cNvPr id="7" name="Picture 6" descr="movie_storyboards_forrest_gu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0268" y="1417638"/>
            <a:ext cx="5183463" cy="536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96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Gladiator</a:t>
            </a:r>
          </a:p>
        </p:txBody>
      </p:sp>
      <p:pic>
        <p:nvPicPr>
          <p:cNvPr id="9" name="Picture 8" descr="movie_storyboards_gladia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632" y="1212989"/>
            <a:ext cx="3029759" cy="5444099"/>
          </a:xfrm>
          <a:prstGeom prst="rect">
            <a:avLst/>
          </a:prstGeom>
        </p:spPr>
      </p:pic>
      <p:pic>
        <p:nvPicPr>
          <p:cNvPr id="10" name="Picture 9" descr="movie_storyboards_gladiato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5835" y="863198"/>
            <a:ext cx="3110533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01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Psycho</a:t>
            </a:r>
          </a:p>
        </p:txBody>
      </p:sp>
      <p:pic>
        <p:nvPicPr>
          <p:cNvPr id="5" name="Picture 4" descr="movie_storyboards_psych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1270" y="1417638"/>
            <a:ext cx="5501460" cy="516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21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Watchmen</a:t>
            </a:r>
          </a:p>
        </p:txBody>
      </p:sp>
      <p:pic>
        <p:nvPicPr>
          <p:cNvPr id="5" name="Picture 4" descr="movie_storyboards_watchmen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8182" y="1397524"/>
            <a:ext cx="3227635" cy="486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88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Apocalypse Now</a:t>
            </a:r>
          </a:p>
        </p:txBody>
      </p:sp>
      <p:pic>
        <p:nvPicPr>
          <p:cNvPr id="5" name="Picture 4" descr="movie_storyboards_apocalypse_now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132856"/>
            <a:ext cx="4539028" cy="2556986"/>
          </a:xfrm>
          <a:prstGeom prst="rect">
            <a:avLst/>
          </a:prstGeom>
        </p:spPr>
      </p:pic>
      <p:pic>
        <p:nvPicPr>
          <p:cNvPr id="6" name="Picture 5" descr="movie_storyboards_apocalypse_now_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944329"/>
            <a:ext cx="4608072" cy="2376264"/>
          </a:xfrm>
          <a:prstGeom prst="rect">
            <a:avLst/>
          </a:prstGeom>
        </p:spPr>
      </p:pic>
      <p:pic>
        <p:nvPicPr>
          <p:cNvPr id="7" name="Picture 6" descr="movie_storyboards_apocalypse_now_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1340768"/>
            <a:ext cx="4608072" cy="260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94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Developed by Disney Studios in 1930s.</a:t>
            </a:r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Storyboarding: History</a:t>
            </a:r>
          </a:p>
        </p:txBody>
      </p:sp>
      <p:pic>
        <p:nvPicPr>
          <p:cNvPr id="12290" name="Picture 2" descr="http://jimhillmedia.com/mb/images/upload/mickey-mouse-birthday-2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132856"/>
            <a:ext cx="6408712" cy="4272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9957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307</Words>
  <Application>Microsoft Office PowerPoint</Application>
  <PresentationFormat>On-screen Show (4:3)</PresentationFormat>
  <Paragraphs>95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Storyboards</vt:lpstr>
      <vt:lpstr>Storyboarding</vt:lpstr>
      <vt:lpstr>Star Wars</vt:lpstr>
      <vt:lpstr>Forrest Gump</vt:lpstr>
      <vt:lpstr>Gladiator</vt:lpstr>
      <vt:lpstr>Psycho</vt:lpstr>
      <vt:lpstr>Watchmen</vt:lpstr>
      <vt:lpstr>Apocalypse Now</vt:lpstr>
      <vt:lpstr>Storyboarding: History</vt:lpstr>
      <vt:lpstr>Storyboarding: Purpose</vt:lpstr>
      <vt:lpstr>Storyboarding: Types</vt:lpstr>
      <vt:lpstr>Storyboarding: Types</vt:lpstr>
      <vt:lpstr>Storyboarding: Features</vt:lpstr>
      <vt:lpstr>Storyboarding: Features</vt:lpstr>
      <vt:lpstr>Storyboarding: Features</vt:lpstr>
      <vt:lpstr>Storyboarding: Features</vt:lpstr>
      <vt:lpstr>Storyboarding: Features</vt:lpstr>
      <vt:lpstr>Storyboarding: Features</vt:lpstr>
      <vt:lpstr>Storyboarding: Tools</vt:lpstr>
      <vt:lpstr>Storyboarding: Tools</vt:lpstr>
      <vt:lpstr>Related Ideas</vt:lpstr>
      <vt:lpstr>Site Map</vt:lpstr>
      <vt:lpstr>Site Map</vt:lpstr>
      <vt:lpstr>Morphological Matrix</vt:lpstr>
      <vt:lpstr>Morphological Matrix</vt:lpstr>
      <vt:lpstr>Design Options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Little-Man Computer</dc:title>
  <dc:creator>dgordon</dc:creator>
  <cp:lastModifiedBy>Damian Gordon</cp:lastModifiedBy>
  <cp:revision>156</cp:revision>
  <dcterms:created xsi:type="dcterms:W3CDTF">2011-09-15T13:34:26Z</dcterms:created>
  <dcterms:modified xsi:type="dcterms:W3CDTF">2024-02-05T22:29:26Z</dcterms:modified>
</cp:coreProperties>
</file>