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417" r:id="rId3"/>
    <p:sldId id="420" r:id="rId4"/>
    <p:sldId id="432" r:id="rId5"/>
    <p:sldId id="433" r:id="rId6"/>
    <p:sldId id="436" r:id="rId7"/>
    <p:sldId id="437" r:id="rId8"/>
    <p:sldId id="434" r:id="rId9"/>
    <p:sldId id="438" r:id="rId10"/>
    <p:sldId id="441" r:id="rId11"/>
    <p:sldId id="435" r:id="rId12"/>
    <p:sldId id="439" r:id="rId13"/>
    <p:sldId id="442" r:id="rId14"/>
  </p:sldIdLst>
  <p:sldSz cx="9144000" cy="6858000" type="screen4x3"/>
  <p:notesSz cx="7099300" cy="10234613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8C4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AE54CC-EFC5-4A61-A067-4DE54C524827}" v="16" dt="2025-03-15T22:35:18.468"/>
    <p1510:client id="{207778BA-9B2F-462E-B22F-0836E8C436B7}" v="310" dt="2025-03-15T21:37:15.3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88" autoAdjust="0"/>
    <p:restoredTop sz="94660"/>
  </p:normalViewPr>
  <p:slideViewPr>
    <p:cSldViewPr>
      <p:cViewPr varScale="1">
        <p:scale>
          <a:sx n="56" d="100"/>
          <a:sy n="56" d="100"/>
        </p:scale>
        <p:origin x="17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Gordon" userId="796278f3-970d-4a3b-8137-dc597a054133" providerId="ADAL" clId="{207778BA-9B2F-462E-B22F-0836E8C436B7}"/>
    <pc:docChg chg="custSel addSld delSld modSld sldOrd">
      <pc:chgData name="Damian Gordon" userId="796278f3-970d-4a3b-8137-dc597a054133" providerId="ADAL" clId="{207778BA-9B2F-462E-B22F-0836E8C436B7}" dt="2025-03-15T21:37:32.149" v="651" actId="207"/>
      <pc:docMkLst>
        <pc:docMk/>
      </pc:docMkLst>
      <pc:sldChg chg="modSp mod">
        <pc:chgData name="Damian Gordon" userId="796278f3-970d-4a3b-8137-dc597a054133" providerId="ADAL" clId="{207778BA-9B2F-462E-B22F-0836E8C436B7}" dt="2025-03-15T20:58:14.132" v="63" actId="20577"/>
        <pc:sldMkLst>
          <pc:docMk/>
          <pc:sldMk cId="0" sldId="256"/>
        </pc:sldMkLst>
        <pc:spChg chg="mod">
          <ac:chgData name="Damian Gordon" userId="796278f3-970d-4a3b-8137-dc597a054133" providerId="ADAL" clId="{207778BA-9B2F-462E-B22F-0836E8C436B7}" dt="2025-03-15T20:58:14.132" v="63" actId="20577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3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3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39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0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1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2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3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4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5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6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9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0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1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2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3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4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5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6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9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0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1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2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3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5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3864733632" sldId="36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2670903627" sldId="368"/>
        </pc:sldMkLst>
      </pc:sldChg>
      <pc:sldChg chg="modSp mod">
        <pc:chgData name="Damian Gordon" userId="796278f3-970d-4a3b-8137-dc597a054133" providerId="ADAL" clId="{207778BA-9B2F-462E-B22F-0836E8C436B7}" dt="2025-03-15T21:02:30.704" v="115" actId="20577"/>
        <pc:sldMkLst>
          <pc:docMk/>
          <pc:sldMk cId="1255086202" sldId="406"/>
        </pc:sldMkLst>
        <pc:spChg chg="mod">
          <ac:chgData name="Damian Gordon" userId="796278f3-970d-4a3b-8137-dc597a054133" providerId="ADAL" clId="{207778BA-9B2F-462E-B22F-0836E8C436B7}" dt="2025-03-15T20:58:23.300" v="70" actId="20577"/>
          <ac:spMkLst>
            <pc:docMk/>
            <pc:sldMk cId="1255086202" sldId="406"/>
            <ac:spMk id="2" creationId="{00000000-0000-0000-0000-000000000000}"/>
          </ac:spMkLst>
        </pc:spChg>
        <pc:spChg chg="mod">
          <ac:chgData name="Damian Gordon" userId="796278f3-970d-4a3b-8137-dc597a054133" providerId="ADAL" clId="{207778BA-9B2F-462E-B22F-0836E8C436B7}" dt="2025-03-15T21:02:30.704" v="115" actId="20577"/>
          <ac:spMkLst>
            <pc:docMk/>
            <pc:sldMk cId="1255086202" sldId="406"/>
            <ac:spMk id="3" creationId="{00000000-0000-0000-0000-000000000000}"/>
          </ac:spMkLst>
        </pc:spChg>
      </pc:sldChg>
      <pc:sldChg chg="modSp add mod">
        <pc:chgData name="Damian Gordon" userId="796278f3-970d-4a3b-8137-dc597a054133" providerId="ADAL" clId="{207778BA-9B2F-462E-B22F-0836E8C436B7}" dt="2025-03-15T20:59:24.149" v="97" actId="403"/>
        <pc:sldMkLst>
          <pc:docMk/>
          <pc:sldMk cId="940541464" sldId="407"/>
        </pc:sldMkLst>
        <pc:spChg chg="mod">
          <ac:chgData name="Damian Gordon" userId="796278f3-970d-4a3b-8137-dc597a054133" providerId="ADAL" clId="{207778BA-9B2F-462E-B22F-0836E8C436B7}" dt="2025-03-15T20:59:24.149" v="97" actId="403"/>
          <ac:spMkLst>
            <pc:docMk/>
            <pc:sldMk cId="940541464" sldId="407"/>
            <ac:spMk id="3" creationId="{3D77E78F-35A0-CB19-789B-E3AE93C02199}"/>
          </ac:spMkLst>
        </pc:sp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3389290422" sldId="40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2363104172" sldId="408"/>
        </pc:sldMkLst>
      </pc:sldChg>
      <pc:sldChg chg="add">
        <pc:chgData name="Damian Gordon" userId="796278f3-970d-4a3b-8137-dc597a054133" providerId="ADAL" clId="{207778BA-9B2F-462E-B22F-0836E8C436B7}" dt="2025-03-15T21:01:26.895" v="98"/>
        <pc:sldMkLst>
          <pc:docMk/>
          <pc:sldMk cId="3747162262" sldId="40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253167268" sldId="409"/>
        </pc:sldMkLst>
      </pc:sldChg>
      <pc:sldChg chg="modSp add mod">
        <pc:chgData name="Damian Gordon" userId="796278f3-970d-4a3b-8137-dc597a054133" providerId="ADAL" clId="{207778BA-9B2F-462E-B22F-0836E8C436B7}" dt="2025-03-15T21:07:19.735" v="136" actId="114"/>
        <pc:sldMkLst>
          <pc:docMk/>
          <pc:sldMk cId="857993844" sldId="409"/>
        </pc:sldMkLst>
        <pc:spChg chg="mod">
          <ac:chgData name="Damian Gordon" userId="796278f3-970d-4a3b-8137-dc597a054133" providerId="ADAL" clId="{207778BA-9B2F-462E-B22F-0836E8C436B7}" dt="2025-03-15T21:07:19.735" v="136" actId="114"/>
          <ac:spMkLst>
            <pc:docMk/>
            <pc:sldMk cId="857993844" sldId="409"/>
            <ac:spMk id="3" creationId="{0413549E-31DF-D475-EB4E-B8F3828354D9}"/>
          </ac:spMkLst>
        </pc:sp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957988607" sldId="410"/>
        </pc:sldMkLst>
      </pc:sldChg>
      <pc:sldChg chg="addSp modSp new mod">
        <pc:chgData name="Damian Gordon" userId="796278f3-970d-4a3b-8137-dc597a054133" providerId="ADAL" clId="{207778BA-9B2F-462E-B22F-0836E8C436B7}" dt="2025-03-15T21:02:58.582" v="118"/>
        <pc:sldMkLst>
          <pc:docMk/>
          <pc:sldMk cId="3784598663" sldId="410"/>
        </pc:sldMkLst>
        <pc:spChg chg="add mod">
          <ac:chgData name="Damian Gordon" userId="796278f3-970d-4a3b-8137-dc597a054133" providerId="ADAL" clId="{207778BA-9B2F-462E-B22F-0836E8C436B7}" dt="2025-03-15T21:02:58.582" v="118"/>
          <ac:spMkLst>
            <pc:docMk/>
            <pc:sldMk cId="3784598663" sldId="410"/>
            <ac:spMk id="3" creationId="{02058B85-ACAA-F3E6-78BE-966D1B0C497C}"/>
          </ac:spMkLst>
        </pc:spChg>
        <pc:spChg chg="add mod">
          <ac:chgData name="Damian Gordon" userId="796278f3-970d-4a3b-8137-dc597a054133" providerId="ADAL" clId="{207778BA-9B2F-462E-B22F-0836E8C436B7}" dt="2025-03-15T21:02:49.384" v="117"/>
          <ac:spMkLst>
            <pc:docMk/>
            <pc:sldMk cId="3784598663" sldId="410"/>
            <ac:spMk id="4" creationId="{EBBDAE7A-63E0-6199-046E-6A231D2F7BD1}"/>
          </ac:spMkLst>
        </pc:spChg>
        <pc:picChg chg="add mod">
          <ac:chgData name="Damian Gordon" userId="796278f3-970d-4a3b-8137-dc597a054133" providerId="ADAL" clId="{207778BA-9B2F-462E-B22F-0836E8C436B7}" dt="2025-03-15T21:02:49.384" v="117"/>
          <ac:picMkLst>
            <pc:docMk/>
            <pc:sldMk cId="3784598663" sldId="410"/>
            <ac:picMk id="2" creationId="{E0186049-0840-9F75-9687-EBCB050A3E93}"/>
          </ac:picMkLst>
        </pc:pic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337241436" sldId="411"/>
        </pc:sldMkLst>
      </pc:sldChg>
      <pc:sldChg chg="modSp add mod ord">
        <pc:chgData name="Damian Gordon" userId="796278f3-970d-4a3b-8137-dc597a054133" providerId="ADAL" clId="{207778BA-9B2F-462E-B22F-0836E8C436B7}" dt="2025-03-15T21:04:10.742" v="135" actId="20577"/>
        <pc:sldMkLst>
          <pc:docMk/>
          <pc:sldMk cId="1750646206" sldId="411"/>
        </pc:sldMkLst>
        <pc:spChg chg="mod">
          <ac:chgData name="Damian Gordon" userId="796278f3-970d-4a3b-8137-dc597a054133" providerId="ADAL" clId="{207778BA-9B2F-462E-B22F-0836E8C436B7}" dt="2025-03-15T21:04:10.742" v="135" actId="20577"/>
          <ac:spMkLst>
            <pc:docMk/>
            <pc:sldMk cId="1750646206" sldId="411"/>
            <ac:spMk id="3" creationId="{B13FA53B-D4CB-60A6-2528-8154A429396E}"/>
          </ac:spMkLst>
        </pc:spChg>
      </pc:sldChg>
      <pc:sldChg chg="modSp add mod">
        <pc:chgData name="Damian Gordon" userId="796278f3-970d-4a3b-8137-dc597a054133" providerId="ADAL" clId="{207778BA-9B2F-462E-B22F-0836E8C436B7}" dt="2025-03-15T21:08:18.658" v="146" actId="20577"/>
        <pc:sldMkLst>
          <pc:docMk/>
          <pc:sldMk cId="3646155895" sldId="412"/>
        </pc:sldMkLst>
        <pc:spChg chg="mod">
          <ac:chgData name="Damian Gordon" userId="796278f3-970d-4a3b-8137-dc597a054133" providerId="ADAL" clId="{207778BA-9B2F-462E-B22F-0836E8C436B7}" dt="2025-03-15T21:08:18.658" v="146" actId="20577"/>
          <ac:spMkLst>
            <pc:docMk/>
            <pc:sldMk cId="3646155895" sldId="412"/>
            <ac:spMk id="3" creationId="{9F8A5D94-7F2D-546B-3962-3DD2325D15DF}"/>
          </ac:spMkLst>
        </pc:spChg>
      </pc:sldChg>
      <pc:sldChg chg="modSp add mod">
        <pc:chgData name="Damian Gordon" userId="796278f3-970d-4a3b-8137-dc597a054133" providerId="ADAL" clId="{207778BA-9B2F-462E-B22F-0836E8C436B7}" dt="2025-03-15T21:04:04.519" v="132" actId="27636"/>
        <pc:sldMkLst>
          <pc:docMk/>
          <pc:sldMk cId="1918067721" sldId="413"/>
        </pc:sldMkLst>
        <pc:spChg chg="mod">
          <ac:chgData name="Damian Gordon" userId="796278f3-970d-4a3b-8137-dc597a054133" providerId="ADAL" clId="{207778BA-9B2F-462E-B22F-0836E8C436B7}" dt="2025-03-15T21:04:04.519" v="132" actId="27636"/>
          <ac:spMkLst>
            <pc:docMk/>
            <pc:sldMk cId="1918067721" sldId="413"/>
            <ac:spMk id="3" creationId="{84A359E1-5109-A706-95BE-D24D61613641}"/>
          </ac:spMkLst>
        </pc:spChg>
      </pc:sldChg>
      <pc:sldChg chg="modSp add mod">
        <pc:chgData name="Damian Gordon" userId="796278f3-970d-4a3b-8137-dc597a054133" providerId="ADAL" clId="{207778BA-9B2F-462E-B22F-0836E8C436B7}" dt="2025-03-15T21:08:05.663" v="141" actId="20577"/>
        <pc:sldMkLst>
          <pc:docMk/>
          <pc:sldMk cId="173073256" sldId="414"/>
        </pc:sldMkLst>
        <pc:spChg chg="mod">
          <ac:chgData name="Damian Gordon" userId="796278f3-970d-4a3b-8137-dc597a054133" providerId="ADAL" clId="{207778BA-9B2F-462E-B22F-0836E8C436B7}" dt="2025-03-15T21:08:05.663" v="141" actId="20577"/>
          <ac:spMkLst>
            <pc:docMk/>
            <pc:sldMk cId="173073256" sldId="414"/>
            <ac:spMk id="3" creationId="{D31A9233-5A83-79BE-4130-4F4A4BFDA956}"/>
          </ac:spMkLst>
        </pc:spChg>
      </pc:sldChg>
      <pc:sldChg chg="addSp delSp modSp add mod chgLayout">
        <pc:chgData name="Damian Gordon" userId="796278f3-970d-4a3b-8137-dc597a054133" providerId="ADAL" clId="{207778BA-9B2F-462E-B22F-0836E8C436B7}" dt="2025-03-15T21:10:19.617" v="233" actId="1076"/>
        <pc:sldMkLst>
          <pc:docMk/>
          <pc:sldMk cId="842556340" sldId="415"/>
        </pc:sldMkLst>
        <pc:spChg chg="mod ord">
          <ac:chgData name="Damian Gordon" userId="796278f3-970d-4a3b-8137-dc597a054133" providerId="ADAL" clId="{207778BA-9B2F-462E-B22F-0836E8C436B7}" dt="2025-03-15T21:09:43.904" v="153" actId="700"/>
          <ac:spMkLst>
            <pc:docMk/>
            <pc:sldMk cId="842556340" sldId="415"/>
            <ac:spMk id="2" creationId="{3269E8E9-76FD-15D0-2BCA-4BE3C5B563C6}"/>
          </ac:spMkLst>
        </pc:spChg>
        <pc:spChg chg="del">
          <ac:chgData name="Damian Gordon" userId="796278f3-970d-4a3b-8137-dc597a054133" providerId="ADAL" clId="{207778BA-9B2F-462E-B22F-0836E8C436B7}" dt="2025-03-15T21:09:23.035" v="148" actId="478"/>
          <ac:spMkLst>
            <pc:docMk/>
            <pc:sldMk cId="842556340" sldId="415"/>
            <ac:spMk id="3" creationId="{AE4272BA-CE73-7D6C-85AB-578169724626}"/>
          </ac:spMkLst>
        </pc:spChg>
        <pc:spChg chg="add del mod">
          <ac:chgData name="Damian Gordon" userId="796278f3-970d-4a3b-8137-dc597a054133" providerId="ADAL" clId="{207778BA-9B2F-462E-B22F-0836E8C436B7}" dt="2025-03-15T21:09:25.446" v="149" actId="478"/>
          <ac:spMkLst>
            <pc:docMk/>
            <pc:sldMk cId="842556340" sldId="415"/>
            <ac:spMk id="5" creationId="{9564261D-B7A5-D623-3531-3D4B55DE092D}"/>
          </ac:spMkLst>
        </pc:spChg>
        <pc:spChg chg="add mod ord">
          <ac:chgData name="Damian Gordon" userId="796278f3-970d-4a3b-8137-dc597a054133" providerId="ADAL" clId="{207778BA-9B2F-462E-B22F-0836E8C436B7}" dt="2025-03-15T21:10:11.545" v="231" actId="404"/>
          <ac:spMkLst>
            <pc:docMk/>
            <pc:sldMk cId="842556340" sldId="415"/>
            <ac:spMk id="8" creationId="{40F876EC-CBDD-2F8F-BB3F-F77AE36EC8DF}"/>
          </ac:spMkLst>
        </pc:spChg>
        <pc:picChg chg="add mod">
          <ac:chgData name="Damian Gordon" userId="796278f3-970d-4a3b-8137-dc597a054133" providerId="ADAL" clId="{207778BA-9B2F-462E-B22F-0836E8C436B7}" dt="2025-03-15T21:10:19.617" v="233" actId="1076"/>
          <ac:picMkLst>
            <pc:docMk/>
            <pc:sldMk cId="842556340" sldId="415"/>
            <ac:picMk id="7" creationId="{3C617CAC-363A-B46C-DAD1-C37461E6A1F3}"/>
          </ac:picMkLst>
        </pc:picChg>
      </pc:sldChg>
      <pc:sldChg chg="modSp add mod">
        <pc:chgData name="Damian Gordon" userId="796278f3-970d-4a3b-8137-dc597a054133" providerId="ADAL" clId="{207778BA-9B2F-462E-B22F-0836E8C436B7}" dt="2025-03-15T21:11:02.506" v="238" actId="27636"/>
        <pc:sldMkLst>
          <pc:docMk/>
          <pc:sldMk cId="2046202192" sldId="416"/>
        </pc:sldMkLst>
        <pc:spChg chg="mod">
          <ac:chgData name="Damian Gordon" userId="796278f3-970d-4a3b-8137-dc597a054133" providerId="ADAL" clId="{207778BA-9B2F-462E-B22F-0836E8C436B7}" dt="2025-03-15T21:11:02.506" v="238" actId="27636"/>
          <ac:spMkLst>
            <pc:docMk/>
            <pc:sldMk cId="2046202192" sldId="416"/>
            <ac:spMk id="3" creationId="{944B1017-59CB-579D-5981-FDE2B3E9690C}"/>
          </ac:spMkLst>
        </pc:spChg>
      </pc:sldChg>
      <pc:sldChg chg="addSp modSp new mod ord">
        <pc:chgData name="Damian Gordon" userId="796278f3-970d-4a3b-8137-dc597a054133" providerId="ADAL" clId="{207778BA-9B2F-462E-B22F-0836E8C436B7}" dt="2025-03-15T21:12:55.670" v="245"/>
        <pc:sldMkLst>
          <pc:docMk/>
          <pc:sldMk cId="2197511528" sldId="417"/>
        </pc:sldMkLst>
        <pc:spChg chg="add mod">
          <ac:chgData name="Damian Gordon" userId="796278f3-970d-4a3b-8137-dc597a054133" providerId="ADAL" clId="{207778BA-9B2F-462E-B22F-0836E8C436B7}" dt="2025-03-15T21:12:33.420" v="242"/>
          <ac:spMkLst>
            <pc:docMk/>
            <pc:sldMk cId="2197511528" sldId="417"/>
            <ac:spMk id="4" creationId="{C0356BB0-F0C2-50BC-6DC8-0E9DC749631A}"/>
          </ac:spMkLst>
        </pc:spChg>
        <pc:picChg chg="add mod">
          <ac:chgData name="Damian Gordon" userId="796278f3-970d-4a3b-8137-dc597a054133" providerId="ADAL" clId="{207778BA-9B2F-462E-B22F-0836E8C436B7}" dt="2025-03-15T21:12:09.118" v="241" actId="1076"/>
          <ac:picMkLst>
            <pc:docMk/>
            <pc:sldMk cId="2197511528" sldId="417"/>
            <ac:picMk id="3" creationId="{5EA9A1A7-E3E0-095C-0603-34EA7205C5FA}"/>
          </ac:picMkLst>
        </pc:picChg>
      </pc:sldChg>
      <pc:sldChg chg="modSp add mod">
        <pc:chgData name="Damian Gordon" userId="796278f3-970d-4a3b-8137-dc597a054133" providerId="ADAL" clId="{207778BA-9B2F-462E-B22F-0836E8C436B7}" dt="2025-03-15T21:15:52.499" v="265" actId="207"/>
        <pc:sldMkLst>
          <pc:docMk/>
          <pc:sldMk cId="399410944" sldId="418"/>
        </pc:sldMkLst>
        <pc:spChg chg="mod">
          <ac:chgData name="Damian Gordon" userId="796278f3-970d-4a3b-8137-dc597a054133" providerId="ADAL" clId="{207778BA-9B2F-462E-B22F-0836E8C436B7}" dt="2025-03-15T21:15:52.499" v="265" actId="207"/>
          <ac:spMkLst>
            <pc:docMk/>
            <pc:sldMk cId="399410944" sldId="418"/>
            <ac:spMk id="3" creationId="{0B1DB2BC-AA2D-3F19-22DC-8A31D3988F29}"/>
          </ac:spMkLst>
        </pc:spChg>
      </pc:sldChg>
      <pc:sldChg chg="modSp add mod">
        <pc:chgData name="Damian Gordon" userId="796278f3-970d-4a3b-8137-dc597a054133" providerId="ADAL" clId="{207778BA-9B2F-462E-B22F-0836E8C436B7}" dt="2025-03-15T21:18:51.352" v="312" actId="20577"/>
        <pc:sldMkLst>
          <pc:docMk/>
          <pc:sldMk cId="568751342" sldId="419"/>
        </pc:sldMkLst>
        <pc:spChg chg="mod">
          <ac:chgData name="Damian Gordon" userId="796278f3-970d-4a3b-8137-dc597a054133" providerId="ADAL" clId="{207778BA-9B2F-462E-B22F-0836E8C436B7}" dt="2025-03-15T21:18:51.352" v="312" actId="20577"/>
          <ac:spMkLst>
            <pc:docMk/>
            <pc:sldMk cId="568751342" sldId="419"/>
            <ac:spMk id="3" creationId="{8D9E9CBE-835D-DE6A-6605-5BCD61917430}"/>
          </ac:spMkLst>
        </pc:spChg>
      </pc:sldChg>
      <pc:sldChg chg="modSp add mod">
        <pc:chgData name="Damian Gordon" userId="796278f3-970d-4a3b-8137-dc597a054133" providerId="ADAL" clId="{207778BA-9B2F-462E-B22F-0836E8C436B7}" dt="2025-03-15T21:32:57.084" v="615" actId="20577"/>
        <pc:sldMkLst>
          <pc:docMk/>
          <pc:sldMk cId="2414940264" sldId="420"/>
        </pc:sldMkLst>
        <pc:spChg chg="mod">
          <ac:chgData name="Damian Gordon" userId="796278f3-970d-4a3b-8137-dc597a054133" providerId="ADAL" clId="{207778BA-9B2F-462E-B22F-0836E8C436B7}" dt="2025-03-15T21:32:57.084" v="615" actId="20577"/>
          <ac:spMkLst>
            <pc:docMk/>
            <pc:sldMk cId="2414940264" sldId="420"/>
            <ac:spMk id="3" creationId="{5903DA67-BEF1-53BE-C804-BE47C022C92D}"/>
          </ac:spMkLst>
        </pc:spChg>
      </pc:sldChg>
      <pc:sldChg chg="addSp delSp modSp add mod">
        <pc:chgData name="Damian Gordon" userId="796278f3-970d-4a3b-8137-dc597a054133" providerId="ADAL" clId="{207778BA-9B2F-462E-B22F-0836E8C436B7}" dt="2025-03-15T21:37:05.836" v="645" actId="207"/>
        <pc:sldMkLst>
          <pc:docMk/>
          <pc:sldMk cId="2243668615" sldId="421"/>
        </pc:sldMkLst>
        <pc:spChg chg="del">
          <ac:chgData name="Damian Gordon" userId="796278f3-970d-4a3b-8137-dc597a054133" providerId="ADAL" clId="{207778BA-9B2F-462E-B22F-0836E8C436B7}" dt="2025-03-15T21:21:09.246" v="328" actId="478"/>
          <ac:spMkLst>
            <pc:docMk/>
            <pc:sldMk cId="2243668615" sldId="421"/>
            <ac:spMk id="3" creationId="{9D148D65-4B55-90D8-1EB1-30BFD106CF1A}"/>
          </ac:spMkLst>
        </pc:spChg>
        <pc:spChg chg="add del mod">
          <ac:chgData name="Damian Gordon" userId="796278f3-970d-4a3b-8137-dc597a054133" providerId="ADAL" clId="{207778BA-9B2F-462E-B22F-0836E8C436B7}" dt="2025-03-15T21:21:10.169" v="329" actId="478"/>
          <ac:spMkLst>
            <pc:docMk/>
            <pc:sldMk cId="2243668615" sldId="421"/>
            <ac:spMk id="5" creationId="{8786491B-3CFC-7558-DEE3-D732C7D900D7}"/>
          </ac:spMkLst>
        </pc:spChg>
        <pc:spChg chg="add mod">
          <ac:chgData name="Damian Gordon" userId="796278f3-970d-4a3b-8137-dc597a054133" providerId="ADAL" clId="{207778BA-9B2F-462E-B22F-0836E8C436B7}" dt="2025-03-15T21:37:05.836" v="645" actId="207"/>
          <ac:spMkLst>
            <pc:docMk/>
            <pc:sldMk cId="2243668615" sldId="421"/>
            <ac:spMk id="8" creationId="{FD7ED28B-4923-7E41-DD8C-F9121C9AD2E0}"/>
          </ac:spMkLst>
        </pc:spChg>
        <pc:graphicFrameChg chg="add del mod modGraphic">
          <ac:chgData name="Damian Gordon" userId="796278f3-970d-4a3b-8137-dc597a054133" providerId="ADAL" clId="{207778BA-9B2F-462E-B22F-0836E8C436B7}" dt="2025-03-15T21:22:52.768" v="334" actId="478"/>
          <ac:graphicFrameMkLst>
            <pc:docMk/>
            <pc:sldMk cId="2243668615" sldId="421"/>
            <ac:graphicFrameMk id="6" creationId="{FCDBC7EA-B17F-56C4-BA07-4EF01CDA5DC4}"/>
          </ac:graphicFrameMkLst>
        </pc:graphicFrameChg>
        <pc:graphicFrameChg chg="add mod modGraphic">
          <ac:chgData name="Damian Gordon" userId="796278f3-970d-4a3b-8137-dc597a054133" providerId="ADAL" clId="{207778BA-9B2F-462E-B22F-0836E8C436B7}" dt="2025-03-15T21:35:53.866" v="636"/>
          <ac:graphicFrameMkLst>
            <pc:docMk/>
            <pc:sldMk cId="2243668615" sldId="421"/>
            <ac:graphicFrameMk id="7" creationId="{545D7F3F-A3CA-944E-41B5-260D5B9DF8C0}"/>
          </ac:graphicFrameMkLst>
        </pc:graphicFrameChg>
      </pc:sldChg>
      <pc:sldChg chg="addSp modSp add mod ord">
        <pc:chgData name="Damian Gordon" userId="796278f3-970d-4a3b-8137-dc597a054133" providerId="ADAL" clId="{207778BA-9B2F-462E-B22F-0836E8C436B7}" dt="2025-03-15T21:36:39.108" v="640" actId="207"/>
        <pc:sldMkLst>
          <pc:docMk/>
          <pc:sldMk cId="336018541" sldId="422"/>
        </pc:sldMkLst>
        <pc:spChg chg="add mod">
          <ac:chgData name="Damian Gordon" userId="796278f3-970d-4a3b-8137-dc597a054133" providerId="ADAL" clId="{207778BA-9B2F-462E-B22F-0836E8C436B7}" dt="2025-03-15T21:36:39.108" v="640" actId="207"/>
          <ac:spMkLst>
            <pc:docMk/>
            <pc:sldMk cId="336018541" sldId="422"/>
            <ac:spMk id="3" creationId="{60C21C13-1F30-4A21-99D6-0C7C36A51ACB}"/>
          </ac:spMkLst>
        </pc:spChg>
        <pc:graphicFrameChg chg="mod">
          <ac:chgData name="Damian Gordon" userId="796278f3-970d-4a3b-8137-dc597a054133" providerId="ADAL" clId="{207778BA-9B2F-462E-B22F-0836E8C436B7}" dt="2025-03-15T21:35:48.476" v="635"/>
          <ac:graphicFrameMkLst>
            <pc:docMk/>
            <pc:sldMk cId="336018541" sldId="422"/>
            <ac:graphicFrameMk id="7" creationId="{855CF7FE-DB92-AC5C-D60C-3DB629782150}"/>
          </ac:graphicFrameMkLst>
        </pc:graphicFrameChg>
      </pc:sldChg>
      <pc:sldChg chg="addSp modSp add mod">
        <pc:chgData name="Damian Gordon" userId="796278f3-970d-4a3b-8137-dc597a054133" providerId="ADAL" clId="{207778BA-9B2F-462E-B22F-0836E8C436B7}" dt="2025-03-15T21:37:32.149" v="651" actId="207"/>
        <pc:sldMkLst>
          <pc:docMk/>
          <pc:sldMk cId="700761483" sldId="423"/>
        </pc:sldMkLst>
        <pc:spChg chg="add mod">
          <ac:chgData name="Damian Gordon" userId="796278f3-970d-4a3b-8137-dc597a054133" providerId="ADAL" clId="{207778BA-9B2F-462E-B22F-0836E8C436B7}" dt="2025-03-15T21:37:32.149" v="651" actId="207"/>
          <ac:spMkLst>
            <pc:docMk/>
            <pc:sldMk cId="700761483" sldId="423"/>
            <ac:spMk id="3" creationId="{E529EEC9-251F-7AE6-5FD5-8DD5CC42DE4C}"/>
          </ac:spMkLst>
        </pc:spChg>
        <pc:graphicFrameChg chg="mod">
          <ac:chgData name="Damian Gordon" userId="796278f3-970d-4a3b-8137-dc597a054133" providerId="ADAL" clId="{207778BA-9B2F-462E-B22F-0836E8C436B7}" dt="2025-03-15T21:35:27.679" v="634"/>
          <ac:graphicFrameMkLst>
            <pc:docMk/>
            <pc:sldMk cId="700761483" sldId="423"/>
            <ac:graphicFrameMk id="7" creationId="{447B60FF-57B6-0A67-4C58-B36EDE9F5016}"/>
          </ac:graphicFrameMkLst>
        </pc:graphicFrameChg>
      </pc:sldChg>
    </pc:docChg>
  </pc:docChgLst>
  <pc:docChgLst>
    <pc:chgData name="Damian Gordon" userId="796278f3-970d-4a3b-8137-dc597a054133" providerId="ADAL" clId="{08AE54CC-EFC5-4A61-A067-4DE54C524827}"/>
    <pc:docChg chg="undo custSel addSld delSld modSld sldOrd">
      <pc:chgData name="Damian Gordon" userId="796278f3-970d-4a3b-8137-dc597a054133" providerId="ADAL" clId="{08AE54CC-EFC5-4A61-A067-4DE54C524827}" dt="2025-03-15T22:37:37.070" v="346" actId="14100"/>
      <pc:docMkLst>
        <pc:docMk/>
      </pc:docMkLst>
      <pc:sldChg chg="modSp mod">
        <pc:chgData name="Damian Gordon" userId="796278f3-970d-4a3b-8137-dc597a054133" providerId="ADAL" clId="{08AE54CC-EFC5-4A61-A067-4DE54C524827}" dt="2025-03-15T21:41:36.500" v="50" actId="20577"/>
        <pc:sldMkLst>
          <pc:docMk/>
          <pc:sldMk cId="0" sldId="256"/>
        </pc:sldMkLst>
        <pc:spChg chg="mod">
          <ac:chgData name="Damian Gordon" userId="796278f3-970d-4a3b-8137-dc597a054133" providerId="ADAL" clId="{08AE54CC-EFC5-4A61-A067-4DE54C524827}" dt="2025-03-15T21:41:36.500" v="50" actId="20577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255086202" sldId="406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940541464" sldId="407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3747162262" sldId="408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857993844" sldId="409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3784598663" sldId="410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750646206" sldId="411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3646155895" sldId="412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918067721" sldId="413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73073256" sldId="414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842556340" sldId="415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2046202192" sldId="416"/>
        </pc:sldMkLst>
      </pc:sldChg>
      <pc:sldChg chg="del">
        <pc:chgData name="Damian Gordon" userId="796278f3-970d-4a3b-8137-dc597a054133" providerId="ADAL" clId="{08AE54CC-EFC5-4A61-A067-4DE54C524827}" dt="2025-03-15T21:41:20.727" v="34" actId="47"/>
        <pc:sldMkLst>
          <pc:docMk/>
          <pc:sldMk cId="568751342" sldId="419"/>
        </pc:sldMkLst>
      </pc:sldChg>
      <pc:sldChg chg="del">
        <pc:chgData name="Damian Gordon" userId="796278f3-970d-4a3b-8137-dc597a054133" providerId="ADAL" clId="{08AE54CC-EFC5-4A61-A067-4DE54C524827}" dt="2025-03-15T21:41:20.727" v="34" actId="47"/>
        <pc:sldMkLst>
          <pc:docMk/>
          <pc:sldMk cId="2414940264" sldId="420"/>
        </pc:sldMkLst>
      </pc:sldChg>
      <pc:sldChg chg="del">
        <pc:chgData name="Damian Gordon" userId="796278f3-970d-4a3b-8137-dc597a054133" providerId="ADAL" clId="{08AE54CC-EFC5-4A61-A067-4DE54C524827}" dt="2025-03-15T21:41:23.911" v="35" actId="47"/>
        <pc:sldMkLst>
          <pc:docMk/>
          <pc:sldMk cId="2243668615" sldId="421"/>
        </pc:sldMkLst>
      </pc:sldChg>
      <pc:sldChg chg="modSp add mod ord">
        <pc:chgData name="Damian Gordon" userId="796278f3-970d-4a3b-8137-dc597a054133" providerId="ADAL" clId="{08AE54CC-EFC5-4A61-A067-4DE54C524827}" dt="2025-03-15T21:43:18.495" v="55" actId="27636"/>
        <pc:sldMkLst>
          <pc:docMk/>
          <pc:sldMk cId="215363015" sldId="423"/>
        </pc:sldMkLst>
        <pc:spChg chg="mod">
          <ac:chgData name="Damian Gordon" userId="796278f3-970d-4a3b-8137-dc597a054133" providerId="ADAL" clId="{08AE54CC-EFC5-4A61-A067-4DE54C524827}" dt="2025-03-15T21:43:18.495" v="55" actId="27636"/>
          <ac:spMkLst>
            <pc:docMk/>
            <pc:sldMk cId="215363015" sldId="423"/>
            <ac:spMk id="3" creationId="{8491919E-2878-42CC-E29B-D115E53546FB}"/>
          </ac:spMkLst>
        </pc:spChg>
      </pc:sldChg>
      <pc:sldChg chg="del">
        <pc:chgData name="Damian Gordon" userId="796278f3-970d-4a3b-8137-dc597a054133" providerId="ADAL" clId="{08AE54CC-EFC5-4A61-A067-4DE54C524827}" dt="2025-03-15T21:41:23.911" v="35" actId="47"/>
        <pc:sldMkLst>
          <pc:docMk/>
          <pc:sldMk cId="700761483" sldId="423"/>
        </pc:sldMkLst>
      </pc:sldChg>
      <pc:sldChg chg="addSp delSp modSp add mod">
        <pc:chgData name="Damian Gordon" userId="796278f3-970d-4a3b-8137-dc597a054133" providerId="ADAL" clId="{08AE54CC-EFC5-4A61-A067-4DE54C524827}" dt="2025-03-15T22:34:56.549" v="330"/>
        <pc:sldMkLst>
          <pc:docMk/>
          <pc:sldMk cId="3706646626" sldId="424"/>
        </pc:sldMkLst>
        <pc:spChg chg="mod">
          <ac:chgData name="Damian Gordon" userId="796278f3-970d-4a3b-8137-dc597a054133" providerId="ADAL" clId="{08AE54CC-EFC5-4A61-A067-4DE54C524827}" dt="2025-03-15T21:43:54.175" v="72" actId="20577"/>
          <ac:spMkLst>
            <pc:docMk/>
            <pc:sldMk cId="3706646626" sldId="424"/>
            <ac:spMk id="2" creationId="{8F9EACCB-A51C-D3EC-C9EC-FDBDE76C6B15}"/>
          </ac:spMkLst>
        </pc:spChg>
        <pc:spChg chg="mod">
          <ac:chgData name="Damian Gordon" userId="796278f3-970d-4a3b-8137-dc597a054133" providerId="ADAL" clId="{08AE54CC-EFC5-4A61-A067-4DE54C524827}" dt="2025-03-15T22:34:53.855" v="329" actId="113"/>
          <ac:spMkLst>
            <pc:docMk/>
            <pc:sldMk cId="3706646626" sldId="424"/>
            <ac:spMk id="3" creationId="{C67B8CFE-8248-D154-5236-5B976812C85C}"/>
          </ac:spMkLst>
        </pc:spChg>
        <pc:spChg chg="add del mod">
          <ac:chgData name="Damian Gordon" userId="796278f3-970d-4a3b-8137-dc597a054133" providerId="ADAL" clId="{08AE54CC-EFC5-4A61-A067-4DE54C524827}" dt="2025-03-15T22:34:50.007" v="328" actId="21"/>
          <ac:spMkLst>
            <pc:docMk/>
            <pc:sldMk cId="3706646626" sldId="424"/>
            <ac:spMk id="4" creationId="{EF4ED5D8-720A-2BD4-DB80-3E80CDE5ED7C}"/>
          </ac:spMkLst>
        </pc:spChg>
        <pc:spChg chg="add del mod">
          <ac:chgData name="Damian Gordon" userId="796278f3-970d-4a3b-8137-dc597a054133" providerId="ADAL" clId="{08AE54CC-EFC5-4A61-A067-4DE54C524827}" dt="2025-03-15T22:34:50.007" v="328" actId="21"/>
          <ac:spMkLst>
            <pc:docMk/>
            <pc:sldMk cId="3706646626" sldId="424"/>
            <ac:spMk id="5" creationId="{AEDECDC0-FB44-794C-4328-9A67CD430409}"/>
          </ac:spMkLst>
        </pc:spChg>
        <pc:spChg chg="add mod">
          <ac:chgData name="Damian Gordon" userId="796278f3-970d-4a3b-8137-dc597a054133" providerId="ADAL" clId="{08AE54CC-EFC5-4A61-A067-4DE54C524827}" dt="2025-03-15T22:26:40.239" v="190" actId="403"/>
          <ac:spMkLst>
            <pc:docMk/>
            <pc:sldMk cId="3706646626" sldId="424"/>
            <ac:spMk id="6" creationId="{C9D92562-F2D8-9A8A-6F3A-80EFA7526F43}"/>
          </ac:spMkLst>
        </pc:spChg>
        <pc:spChg chg="add mod">
          <ac:chgData name="Damian Gordon" userId="796278f3-970d-4a3b-8137-dc597a054133" providerId="ADAL" clId="{08AE54CC-EFC5-4A61-A067-4DE54C524827}" dt="2025-03-15T22:26:59.618" v="196" actId="403"/>
          <ac:spMkLst>
            <pc:docMk/>
            <pc:sldMk cId="3706646626" sldId="424"/>
            <ac:spMk id="7" creationId="{95E82717-9320-27A6-3E81-5B6B1C38C2BB}"/>
          </ac:spMkLst>
        </pc:spChg>
        <pc:spChg chg="add mod">
          <ac:chgData name="Damian Gordon" userId="796278f3-970d-4a3b-8137-dc597a054133" providerId="ADAL" clId="{08AE54CC-EFC5-4A61-A067-4DE54C524827}" dt="2025-03-15T22:34:56.549" v="330"/>
          <ac:spMkLst>
            <pc:docMk/>
            <pc:sldMk cId="3706646626" sldId="424"/>
            <ac:spMk id="8" creationId="{EF4ED5D8-720A-2BD4-DB80-3E80CDE5ED7C}"/>
          </ac:spMkLst>
        </pc:spChg>
        <pc:spChg chg="add mod">
          <ac:chgData name="Damian Gordon" userId="796278f3-970d-4a3b-8137-dc597a054133" providerId="ADAL" clId="{08AE54CC-EFC5-4A61-A067-4DE54C524827}" dt="2025-03-15T22:34:56.549" v="330"/>
          <ac:spMkLst>
            <pc:docMk/>
            <pc:sldMk cId="3706646626" sldId="424"/>
            <ac:spMk id="9" creationId="{AEDECDC0-FB44-794C-4328-9A67CD430409}"/>
          </ac:spMkLst>
        </pc:spChg>
      </pc:sldChg>
      <pc:sldChg chg="add del">
        <pc:chgData name="Damian Gordon" userId="796278f3-970d-4a3b-8137-dc597a054133" providerId="ADAL" clId="{08AE54CC-EFC5-4A61-A067-4DE54C524827}" dt="2025-03-15T21:44:04.887" v="77"/>
        <pc:sldMkLst>
          <pc:docMk/>
          <pc:sldMk cId="1396894245" sldId="425"/>
        </pc:sldMkLst>
      </pc:sldChg>
      <pc:sldChg chg="delSp modSp add mod ord">
        <pc:chgData name="Damian Gordon" userId="796278f3-970d-4a3b-8137-dc597a054133" providerId="ADAL" clId="{08AE54CC-EFC5-4A61-A067-4DE54C524827}" dt="2025-03-15T22:29:55.231" v="240" actId="20577"/>
        <pc:sldMkLst>
          <pc:docMk/>
          <pc:sldMk cId="2371838846" sldId="425"/>
        </pc:sldMkLst>
        <pc:spChg chg="mod">
          <ac:chgData name="Damian Gordon" userId="796278f3-970d-4a3b-8137-dc597a054133" providerId="ADAL" clId="{08AE54CC-EFC5-4A61-A067-4DE54C524827}" dt="2025-03-15T22:29:55.231" v="240" actId="20577"/>
          <ac:spMkLst>
            <pc:docMk/>
            <pc:sldMk cId="2371838846" sldId="425"/>
            <ac:spMk id="3" creationId="{842EE90C-3B0D-10A0-AF2B-130CD4827093}"/>
          </ac:spMkLst>
        </pc:spChg>
        <pc:spChg chg="del">
          <ac:chgData name="Damian Gordon" userId="796278f3-970d-4a3b-8137-dc597a054133" providerId="ADAL" clId="{08AE54CC-EFC5-4A61-A067-4DE54C524827}" dt="2025-03-15T22:27:29.234" v="198" actId="478"/>
          <ac:spMkLst>
            <pc:docMk/>
            <pc:sldMk cId="2371838846" sldId="425"/>
            <ac:spMk id="4" creationId="{D7A8DA31-E53C-52E6-A3FC-F92A654F576C}"/>
          </ac:spMkLst>
        </pc:spChg>
        <pc:spChg chg="del">
          <ac:chgData name="Damian Gordon" userId="796278f3-970d-4a3b-8137-dc597a054133" providerId="ADAL" clId="{08AE54CC-EFC5-4A61-A067-4DE54C524827}" dt="2025-03-15T22:27:32.418" v="199" actId="478"/>
          <ac:spMkLst>
            <pc:docMk/>
            <pc:sldMk cId="2371838846" sldId="425"/>
            <ac:spMk id="5" creationId="{11BC6811-6B3D-6363-BDCE-52F46C3952CE}"/>
          </ac:spMkLst>
        </pc:spChg>
        <pc:spChg chg="del">
          <ac:chgData name="Damian Gordon" userId="796278f3-970d-4a3b-8137-dc597a054133" providerId="ADAL" clId="{08AE54CC-EFC5-4A61-A067-4DE54C524827}" dt="2025-03-15T22:27:35.783" v="200" actId="478"/>
          <ac:spMkLst>
            <pc:docMk/>
            <pc:sldMk cId="2371838846" sldId="425"/>
            <ac:spMk id="6" creationId="{82812F2B-8115-3BCA-F902-6F0DE6CB07D3}"/>
          </ac:spMkLst>
        </pc:spChg>
        <pc:spChg chg="del">
          <ac:chgData name="Damian Gordon" userId="796278f3-970d-4a3b-8137-dc597a054133" providerId="ADAL" clId="{08AE54CC-EFC5-4A61-A067-4DE54C524827}" dt="2025-03-15T22:27:38.723" v="201" actId="478"/>
          <ac:spMkLst>
            <pc:docMk/>
            <pc:sldMk cId="2371838846" sldId="425"/>
            <ac:spMk id="7" creationId="{35154071-F847-9F23-386E-78B58D75B376}"/>
          </ac:spMkLst>
        </pc:spChg>
      </pc:sldChg>
      <pc:sldChg chg="modSp add mod">
        <pc:chgData name="Damian Gordon" userId="796278f3-970d-4a3b-8137-dc597a054133" providerId="ADAL" clId="{08AE54CC-EFC5-4A61-A067-4DE54C524827}" dt="2025-03-15T22:28:36.978" v="209"/>
        <pc:sldMkLst>
          <pc:docMk/>
          <pc:sldMk cId="3028478815" sldId="426"/>
        </pc:sldMkLst>
        <pc:spChg chg="mod">
          <ac:chgData name="Damian Gordon" userId="796278f3-970d-4a3b-8137-dc597a054133" providerId="ADAL" clId="{08AE54CC-EFC5-4A61-A067-4DE54C524827}" dt="2025-03-15T22:28:36.978" v="209"/>
          <ac:spMkLst>
            <pc:docMk/>
            <pc:sldMk cId="3028478815" sldId="426"/>
            <ac:spMk id="3" creationId="{66788EF9-3D80-2781-5ED9-265AACA3DAEA}"/>
          </ac:spMkLst>
        </pc:spChg>
      </pc:sldChg>
      <pc:sldChg chg="addSp delSp modSp add mod">
        <pc:chgData name="Damian Gordon" userId="796278f3-970d-4a3b-8137-dc597a054133" providerId="ADAL" clId="{08AE54CC-EFC5-4A61-A067-4DE54C524827}" dt="2025-03-15T22:30:58.699" v="247" actId="478"/>
        <pc:sldMkLst>
          <pc:docMk/>
          <pc:sldMk cId="3386113556" sldId="427"/>
        </pc:sldMkLst>
        <pc:spChg chg="mod">
          <ac:chgData name="Damian Gordon" userId="796278f3-970d-4a3b-8137-dc597a054133" providerId="ADAL" clId="{08AE54CC-EFC5-4A61-A067-4DE54C524827}" dt="2025-03-15T22:30:05.475" v="241" actId="113"/>
          <ac:spMkLst>
            <pc:docMk/>
            <pc:sldMk cId="3386113556" sldId="427"/>
            <ac:spMk id="3" creationId="{BB4B8710-2E20-87BE-F0CC-7AC0571EF700}"/>
          </ac:spMkLst>
        </pc:spChg>
        <pc:spChg chg="add del mod">
          <ac:chgData name="Damian Gordon" userId="796278f3-970d-4a3b-8137-dc597a054133" providerId="ADAL" clId="{08AE54CC-EFC5-4A61-A067-4DE54C524827}" dt="2025-03-15T22:30:50.631" v="244" actId="478"/>
          <ac:spMkLst>
            <pc:docMk/>
            <pc:sldMk cId="3386113556" sldId="427"/>
            <ac:spMk id="4" creationId="{A2B84A4F-4A69-6987-4853-77926146DF75}"/>
          </ac:spMkLst>
        </pc:spChg>
        <pc:spChg chg="add del mod">
          <ac:chgData name="Damian Gordon" userId="796278f3-970d-4a3b-8137-dc597a054133" providerId="ADAL" clId="{08AE54CC-EFC5-4A61-A067-4DE54C524827}" dt="2025-03-15T22:30:55.035" v="245" actId="478"/>
          <ac:spMkLst>
            <pc:docMk/>
            <pc:sldMk cId="3386113556" sldId="427"/>
            <ac:spMk id="5" creationId="{292C824D-6CCB-927E-BAEF-AC7A459E6FF3}"/>
          </ac:spMkLst>
        </pc:spChg>
        <pc:spChg chg="add del mod">
          <ac:chgData name="Damian Gordon" userId="796278f3-970d-4a3b-8137-dc597a054133" providerId="ADAL" clId="{08AE54CC-EFC5-4A61-A067-4DE54C524827}" dt="2025-03-15T22:30:56.482" v="246" actId="478"/>
          <ac:spMkLst>
            <pc:docMk/>
            <pc:sldMk cId="3386113556" sldId="427"/>
            <ac:spMk id="6" creationId="{E31DC2A9-C88F-2D98-1981-78B1D86E7324}"/>
          </ac:spMkLst>
        </pc:spChg>
        <pc:spChg chg="add del mod">
          <ac:chgData name="Damian Gordon" userId="796278f3-970d-4a3b-8137-dc597a054133" providerId="ADAL" clId="{08AE54CC-EFC5-4A61-A067-4DE54C524827}" dt="2025-03-15T22:30:58.699" v="247" actId="478"/>
          <ac:spMkLst>
            <pc:docMk/>
            <pc:sldMk cId="3386113556" sldId="427"/>
            <ac:spMk id="7" creationId="{FE5BEBA1-F5EB-8F25-5AFE-39A494263AEC}"/>
          </ac:spMkLst>
        </pc:spChg>
      </pc:sldChg>
      <pc:sldChg chg="modSp add mod">
        <pc:chgData name="Damian Gordon" userId="796278f3-970d-4a3b-8137-dc597a054133" providerId="ADAL" clId="{08AE54CC-EFC5-4A61-A067-4DE54C524827}" dt="2025-03-15T22:37:37.070" v="346" actId="14100"/>
        <pc:sldMkLst>
          <pc:docMk/>
          <pc:sldMk cId="195145954" sldId="428"/>
        </pc:sldMkLst>
        <pc:spChg chg="mod">
          <ac:chgData name="Damian Gordon" userId="796278f3-970d-4a3b-8137-dc597a054133" providerId="ADAL" clId="{08AE54CC-EFC5-4A61-A067-4DE54C524827}" dt="2025-03-15T22:37:37.070" v="346" actId="14100"/>
          <ac:spMkLst>
            <pc:docMk/>
            <pc:sldMk cId="195145954" sldId="428"/>
            <ac:spMk id="4" creationId="{813FBA57-BCFC-E7E0-C378-75B9CFFA443D}"/>
          </ac:spMkLst>
        </pc:spChg>
        <pc:spChg chg="mod">
          <ac:chgData name="Damian Gordon" userId="796278f3-970d-4a3b-8137-dc597a054133" providerId="ADAL" clId="{08AE54CC-EFC5-4A61-A067-4DE54C524827}" dt="2025-03-15T22:31:26.727" v="249"/>
          <ac:spMkLst>
            <pc:docMk/>
            <pc:sldMk cId="195145954" sldId="428"/>
            <ac:spMk id="5" creationId="{0582DDCC-0290-333C-DE3C-9733771BEB52}"/>
          </ac:spMkLst>
        </pc:spChg>
        <pc:spChg chg="mod">
          <ac:chgData name="Damian Gordon" userId="796278f3-970d-4a3b-8137-dc597a054133" providerId="ADAL" clId="{08AE54CC-EFC5-4A61-A067-4DE54C524827}" dt="2025-03-15T22:31:59.307" v="257" actId="14100"/>
          <ac:spMkLst>
            <pc:docMk/>
            <pc:sldMk cId="195145954" sldId="428"/>
            <ac:spMk id="6" creationId="{99109689-FABF-5AE8-D2C7-BAD9B4B4297D}"/>
          </ac:spMkLst>
        </pc:spChg>
        <pc:spChg chg="mod">
          <ac:chgData name="Damian Gordon" userId="796278f3-970d-4a3b-8137-dc597a054133" providerId="ADAL" clId="{08AE54CC-EFC5-4A61-A067-4DE54C524827}" dt="2025-03-15T22:32:07.353" v="265" actId="14100"/>
          <ac:spMkLst>
            <pc:docMk/>
            <pc:sldMk cId="195145954" sldId="428"/>
            <ac:spMk id="7" creationId="{48A03F51-BA1C-998B-E5D0-9CDE9C4EC59C}"/>
          </ac:spMkLst>
        </pc:spChg>
      </pc:sldChg>
      <pc:sldChg chg="modSp add mod">
        <pc:chgData name="Damian Gordon" userId="796278f3-970d-4a3b-8137-dc597a054133" providerId="ADAL" clId="{08AE54CC-EFC5-4A61-A067-4DE54C524827}" dt="2025-03-15T22:33:06.872" v="269" actId="20577"/>
        <pc:sldMkLst>
          <pc:docMk/>
          <pc:sldMk cId="3080667299" sldId="429"/>
        </pc:sldMkLst>
        <pc:spChg chg="mod">
          <ac:chgData name="Damian Gordon" userId="796278f3-970d-4a3b-8137-dc597a054133" providerId="ADAL" clId="{08AE54CC-EFC5-4A61-A067-4DE54C524827}" dt="2025-03-15T22:33:06.872" v="269" actId="20577"/>
          <ac:spMkLst>
            <pc:docMk/>
            <pc:sldMk cId="3080667299" sldId="429"/>
            <ac:spMk id="3" creationId="{2593B155-6C43-F06E-076A-D17431D25623}"/>
          </ac:spMkLst>
        </pc:spChg>
      </pc:sldChg>
      <pc:sldChg chg="addSp modSp add mod">
        <pc:chgData name="Damian Gordon" userId="796278f3-970d-4a3b-8137-dc597a054133" providerId="ADAL" clId="{08AE54CC-EFC5-4A61-A067-4DE54C524827}" dt="2025-03-15T22:34:17.742" v="323" actId="27636"/>
        <pc:sldMkLst>
          <pc:docMk/>
          <pc:sldMk cId="3955080514" sldId="430"/>
        </pc:sldMkLst>
        <pc:spChg chg="mod">
          <ac:chgData name="Damian Gordon" userId="796278f3-970d-4a3b-8137-dc597a054133" providerId="ADAL" clId="{08AE54CC-EFC5-4A61-A067-4DE54C524827}" dt="2025-03-15T22:34:17.742" v="323" actId="27636"/>
          <ac:spMkLst>
            <pc:docMk/>
            <pc:sldMk cId="3955080514" sldId="430"/>
            <ac:spMk id="3" creationId="{6E22BE0B-0796-0838-CA40-C1E4B584549B}"/>
          </ac:spMkLst>
        </pc:spChg>
        <pc:spChg chg="add">
          <ac:chgData name="Damian Gordon" userId="796278f3-970d-4a3b-8137-dc597a054133" providerId="ADAL" clId="{08AE54CC-EFC5-4A61-A067-4DE54C524827}" dt="2025-03-15T22:33:48.898" v="273"/>
          <ac:spMkLst>
            <pc:docMk/>
            <pc:sldMk cId="3955080514" sldId="430"/>
            <ac:spMk id="4" creationId="{B25CD258-1EB8-FC25-D3AD-FFA50BDAD2A1}"/>
          </ac:spMkLst>
        </pc:spChg>
      </pc:sldChg>
      <pc:sldChg chg="addSp modSp add mod">
        <pc:chgData name="Damian Gordon" userId="796278f3-970d-4a3b-8137-dc597a054133" providerId="ADAL" clId="{08AE54CC-EFC5-4A61-A067-4DE54C524827}" dt="2025-03-15T22:37:16.030" v="340" actId="14100"/>
        <pc:sldMkLst>
          <pc:docMk/>
          <pc:sldMk cId="1602962938" sldId="431"/>
        </pc:sldMkLst>
        <pc:spChg chg="add mod">
          <ac:chgData name="Damian Gordon" userId="796278f3-970d-4a3b-8137-dc597a054133" providerId="ADAL" clId="{08AE54CC-EFC5-4A61-A067-4DE54C524827}" dt="2025-03-15T22:37:10.671" v="339" actId="14100"/>
          <ac:spMkLst>
            <pc:docMk/>
            <pc:sldMk cId="1602962938" sldId="431"/>
            <ac:spMk id="4" creationId="{4DD90A62-B3FD-38AA-14F0-5F41DE20445D}"/>
          </ac:spMkLst>
        </pc:spChg>
        <pc:spChg chg="add mod">
          <ac:chgData name="Damian Gordon" userId="796278f3-970d-4a3b-8137-dc597a054133" providerId="ADAL" clId="{08AE54CC-EFC5-4A61-A067-4DE54C524827}" dt="2025-03-15T22:35:49.383" v="333"/>
          <ac:spMkLst>
            <pc:docMk/>
            <pc:sldMk cId="1602962938" sldId="431"/>
            <ac:spMk id="5" creationId="{BF48BBC0-F6F7-C46F-DAF4-D713CC886FCF}"/>
          </ac:spMkLst>
        </pc:spChg>
        <pc:spChg chg="add mod">
          <ac:chgData name="Damian Gordon" userId="796278f3-970d-4a3b-8137-dc597a054133" providerId="ADAL" clId="{08AE54CC-EFC5-4A61-A067-4DE54C524827}" dt="2025-03-15T22:36:21.788" v="337"/>
          <ac:spMkLst>
            <pc:docMk/>
            <pc:sldMk cId="1602962938" sldId="431"/>
            <ac:spMk id="6" creationId="{94B69E18-92F6-93F1-B4FF-2DB6407C7FFE}"/>
          </ac:spMkLst>
        </pc:spChg>
        <pc:spChg chg="add mod">
          <ac:chgData name="Damian Gordon" userId="796278f3-970d-4a3b-8137-dc597a054133" providerId="ADAL" clId="{08AE54CC-EFC5-4A61-A067-4DE54C524827}" dt="2025-03-15T22:37:16.030" v="340" actId="14100"/>
          <ac:spMkLst>
            <pc:docMk/>
            <pc:sldMk cId="1602962938" sldId="431"/>
            <ac:spMk id="7" creationId="{F879AD21-2AA9-B742-C3F5-A3F258F0038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9F045B-A43A-4E8C-9DD9-ACD80A35C675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73EAE925-8EFB-4882-9BD5-648D2FC04A52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/>
            <a:t>ENGAGEMENT</a:t>
          </a:r>
          <a:endParaRPr lang="en-IE" dirty="0"/>
        </a:p>
      </dgm:t>
    </dgm:pt>
    <dgm:pt modelId="{2A5C7D30-CBF0-4402-AC34-58750A9DE0F9}" type="parTrans" cxnId="{7A97B75E-AA1E-4DF7-A3BA-DFE3045085F9}">
      <dgm:prSet/>
      <dgm:spPr/>
      <dgm:t>
        <a:bodyPr/>
        <a:lstStyle/>
        <a:p>
          <a:endParaRPr lang="en-IE"/>
        </a:p>
      </dgm:t>
    </dgm:pt>
    <dgm:pt modelId="{FB40C6BB-8D05-4A9F-961A-09767EB21A74}" type="sibTrans" cxnId="{7A97B75E-AA1E-4DF7-A3BA-DFE3045085F9}">
      <dgm:prSet/>
      <dgm:spPr/>
      <dgm:t>
        <a:bodyPr/>
        <a:lstStyle/>
        <a:p>
          <a:endParaRPr lang="en-IE"/>
        </a:p>
      </dgm:t>
    </dgm:pt>
    <dgm:pt modelId="{183C5E22-D561-4AC5-8473-68B7A9BAF60D}">
      <dgm:prSet phldrT="[Text]"/>
      <dgm:spPr>
        <a:solidFill>
          <a:srgbClr val="00B050"/>
        </a:solidFill>
      </dgm:spPr>
      <dgm:t>
        <a:bodyPr/>
        <a:lstStyle/>
        <a:p>
          <a:r>
            <a:rPr lang="en-IE" dirty="0"/>
            <a:t>Welcoming Interests &amp; Identities</a:t>
          </a:r>
        </a:p>
      </dgm:t>
    </dgm:pt>
    <dgm:pt modelId="{2EDCFDE0-D95B-4D59-8B3D-B0C803858959}" type="parTrans" cxnId="{3301F4A1-8C68-4E62-BB44-9CBA570E139E}">
      <dgm:prSet/>
      <dgm:spPr>
        <a:ln>
          <a:solidFill>
            <a:srgbClr val="006600"/>
          </a:solidFill>
        </a:ln>
      </dgm:spPr>
      <dgm:t>
        <a:bodyPr/>
        <a:lstStyle/>
        <a:p>
          <a:endParaRPr lang="en-IE"/>
        </a:p>
      </dgm:t>
    </dgm:pt>
    <dgm:pt modelId="{FC51A1A0-CE04-40AA-B293-FCFFA4FCAEA4}" type="sibTrans" cxnId="{3301F4A1-8C68-4E62-BB44-9CBA570E139E}">
      <dgm:prSet/>
      <dgm:spPr/>
      <dgm:t>
        <a:bodyPr/>
        <a:lstStyle/>
        <a:p>
          <a:endParaRPr lang="en-IE"/>
        </a:p>
      </dgm:t>
    </dgm:pt>
    <dgm:pt modelId="{EFBCF71C-5552-49AC-92B8-685DC8E3362F}">
      <dgm:prSet phldrT="[Text]"/>
      <dgm:spPr>
        <a:solidFill>
          <a:srgbClr val="00B050"/>
        </a:solidFill>
      </dgm:spPr>
      <dgm:t>
        <a:bodyPr/>
        <a:lstStyle/>
        <a:p>
          <a:r>
            <a:rPr lang="en-IE" dirty="0"/>
            <a:t>Sustaining Effort &amp; Persistence</a:t>
          </a:r>
        </a:p>
      </dgm:t>
    </dgm:pt>
    <dgm:pt modelId="{1164B9D4-ED90-4AB6-9F81-4B66FF2CAE1F}" type="parTrans" cxnId="{E1F569BE-A030-40D2-BDDF-17B9DE3BABE5}">
      <dgm:prSet/>
      <dgm:spPr>
        <a:ln>
          <a:solidFill>
            <a:srgbClr val="006600"/>
          </a:solidFill>
        </a:ln>
      </dgm:spPr>
      <dgm:t>
        <a:bodyPr/>
        <a:lstStyle/>
        <a:p>
          <a:endParaRPr lang="en-IE"/>
        </a:p>
      </dgm:t>
    </dgm:pt>
    <dgm:pt modelId="{2CEC43BD-4FB9-4060-A80D-65FC6D0B8C96}" type="sibTrans" cxnId="{E1F569BE-A030-40D2-BDDF-17B9DE3BABE5}">
      <dgm:prSet/>
      <dgm:spPr/>
      <dgm:t>
        <a:bodyPr/>
        <a:lstStyle/>
        <a:p>
          <a:endParaRPr lang="en-IE"/>
        </a:p>
      </dgm:t>
    </dgm:pt>
    <dgm:pt modelId="{360F4B4E-020D-427F-904A-B1AF622B4BE2}">
      <dgm:prSet phldrT="[Text]"/>
      <dgm:spPr>
        <a:solidFill>
          <a:srgbClr val="00B050"/>
        </a:solidFill>
      </dgm:spPr>
      <dgm:t>
        <a:bodyPr/>
        <a:lstStyle/>
        <a:p>
          <a:r>
            <a:rPr lang="en-IE" dirty="0"/>
            <a:t>Emotional Capacity</a:t>
          </a:r>
        </a:p>
      </dgm:t>
    </dgm:pt>
    <dgm:pt modelId="{770AE23A-BFC2-4A8D-8E31-D349E0E0B172}" type="parTrans" cxnId="{F3C24C3B-D6A7-4A13-99D3-A6D086FB305F}">
      <dgm:prSet/>
      <dgm:spPr>
        <a:ln>
          <a:solidFill>
            <a:srgbClr val="006600"/>
          </a:solidFill>
        </a:ln>
      </dgm:spPr>
      <dgm:t>
        <a:bodyPr/>
        <a:lstStyle/>
        <a:p>
          <a:endParaRPr lang="en-IE"/>
        </a:p>
      </dgm:t>
    </dgm:pt>
    <dgm:pt modelId="{111A69C7-9BDD-4629-B2A4-29D215F0462E}" type="sibTrans" cxnId="{F3C24C3B-D6A7-4A13-99D3-A6D086FB305F}">
      <dgm:prSet/>
      <dgm:spPr/>
      <dgm:t>
        <a:bodyPr/>
        <a:lstStyle/>
        <a:p>
          <a:endParaRPr lang="en-IE"/>
        </a:p>
      </dgm:t>
    </dgm:pt>
    <dgm:pt modelId="{22932E85-7950-4650-AC34-6849BB0C1382}" type="pres">
      <dgm:prSet presAssocID="{069F045B-A43A-4E8C-9DD9-ACD80A35C67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5CF20E70-2B15-47A5-86D2-AD2E211E8C55}" type="pres">
      <dgm:prSet presAssocID="{73EAE925-8EFB-4882-9BD5-648D2FC04A52}" presName="singleCycle" presStyleCnt="0"/>
      <dgm:spPr/>
    </dgm:pt>
    <dgm:pt modelId="{1D3137CC-DBE0-4937-BAA9-7A8C8ACC7A05}" type="pres">
      <dgm:prSet presAssocID="{73EAE925-8EFB-4882-9BD5-648D2FC04A52}" presName="singleCenter" presStyleLbl="node1" presStyleIdx="0" presStyleCnt="4" custScaleX="184736" custScaleY="69299" custLinFactNeighborX="-42394" custLinFactNeighborY="-28849">
        <dgm:presLayoutVars>
          <dgm:chMax val="7"/>
          <dgm:chPref val="7"/>
        </dgm:presLayoutVars>
      </dgm:prSet>
      <dgm:spPr/>
    </dgm:pt>
    <dgm:pt modelId="{CFC01EB4-7163-4536-8E38-580474400900}" type="pres">
      <dgm:prSet presAssocID="{2EDCFDE0-D95B-4D59-8B3D-B0C803858959}" presName="Name56" presStyleLbl="parChTrans1D2" presStyleIdx="0" presStyleCnt="3"/>
      <dgm:spPr/>
    </dgm:pt>
    <dgm:pt modelId="{4E14CB65-8B5F-4797-BCF3-CA0AF91453F2}" type="pres">
      <dgm:prSet presAssocID="{183C5E22-D561-4AC5-8473-68B7A9BAF60D}" presName="text0" presStyleLbl="node1" presStyleIdx="1" presStyleCnt="4" custScaleX="293292" custScaleY="110910" custRadScaleRad="124169" custRadScaleInc="52815">
        <dgm:presLayoutVars>
          <dgm:bulletEnabled val="1"/>
        </dgm:presLayoutVars>
      </dgm:prSet>
      <dgm:spPr/>
    </dgm:pt>
    <dgm:pt modelId="{FF2EA64B-A0FA-4D22-BFEE-645F76397707}" type="pres">
      <dgm:prSet presAssocID="{1164B9D4-ED90-4AB6-9F81-4B66FF2CAE1F}" presName="Name56" presStyleLbl="parChTrans1D2" presStyleIdx="1" presStyleCnt="3"/>
      <dgm:spPr/>
    </dgm:pt>
    <dgm:pt modelId="{262AC415-D98D-42A6-B49A-04C5A08EDB1D}" type="pres">
      <dgm:prSet presAssocID="{EFBCF71C-5552-49AC-92B8-685DC8E3362F}" presName="text0" presStyleLbl="node1" presStyleIdx="2" presStyleCnt="4" custScaleX="293292" custScaleY="107884" custRadScaleRad="80082" custRadScaleInc="-108429">
        <dgm:presLayoutVars>
          <dgm:bulletEnabled val="1"/>
        </dgm:presLayoutVars>
      </dgm:prSet>
      <dgm:spPr/>
    </dgm:pt>
    <dgm:pt modelId="{E58478AF-5CC3-4F2A-8B53-9B25317DD234}" type="pres">
      <dgm:prSet presAssocID="{770AE23A-BFC2-4A8D-8E31-D349E0E0B172}" presName="Name56" presStyleLbl="parChTrans1D2" presStyleIdx="2" presStyleCnt="3"/>
      <dgm:spPr/>
    </dgm:pt>
    <dgm:pt modelId="{E2E4E4B1-12F5-43AF-94F8-3DCBEB9D0776}" type="pres">
      <dgm:prSet presAssocID="{360F4B4E-020D-427F-904A-B1AF622B4BE2}" presName="text0" presStyleLbl="node1" presStyleIdx="3" presStyleCnt="4" custScaleX="293292" custScaleY="115473" custRadScaleRad="68496" custRadScaleInc="-221906">
        <dgm:presLayoutVars>
          <dgm:bulletEnabled val="1"/>
        </dgm:presLayoutVars>
      </dgm:prSet>
      <dgm:spPr/>
    </dgm:pt>
  </dgm:ptLst>
  <dgm:cxnLst>
    <dgm:cxn modelId="{A990660D-B7C6-4862-ACB8-C7B935726460}" type="presOf" srcId="{EFBCF71C-5552-49AC-92B8-685DC8E3362F}" destId="{262AC415-D98D-42A6-B49A-04C5A08EDB1D}" srcOrd="0" destOrd="0" presId="urn:microsoft.com/office/officeart/2008/layout/RadialCluster"/>
    <dgm:cxn modelId="{F4362517-96F9-4E8A-88DB-BCC632D5B9F7}" type="presOf" srcId="{73EAE925-8EFB-4882-9BD5-648D2FC04A52}" destId="{1D3137CC-DBE0-4937-BAA9-7A8C8ACC7A05}" srcOrd="0" destOrd="0" presId="urn:microsoft.com/office/officeart/2008/layout/RadialCluster"/>
    <dgm:cxn modelId="{3A9A4329-F45C-4A61-8BB9-9C1134ED372B}" type="presOf" srcId="{770AE23A-BFC2-4A8D-8E31-D349E0E0B172}" destId="{E58478AF-5CC3-4F2A-8B53-9B25317DD234}" srcOrd="0" destOrd="0" presId="urn:microsoft.com/office/officeart/2008/layout/RadialCluster"/>
    <dgm:cxn modelId="{40FF712D-705B-42E8-BBFD-F046CE9A393E}" type="presOf" srcId="{183C5E22-D561-4AC5-8473-68B7A9BAF60D}" destId="{4E14CB65-8B5F-4797-BCF3-CA0AF91453F2}" srcOrd="0" destOrd="0" presId="urn:microsoft.com/office/officeart/2008/layout/RadialCluster"/>
    <dgm:cxn modelId="{F3C24C3B-D6A7-4A13-99D3-A6D086FB305F}" srcId="{73EAE925-8EFB-4882-9BD5-648D2FC04A52}" destId="{360F4B4E-020D-427F-904A-B1AF622B4BE2}" srcOrd="2" destOrd="0" parTransId="{770AE23A-BFC2-4A8D-8E31-D349E0E0B172}" sibTransId="{111A69C7-9BDD-4629-B2A4-29D215F0462E}"/>
    <dgm:cxn modelId="{7A97B75E-AA1E-4DF7-A3BA-DFE3045085F9}" srcId="{069F045B-A43A-4E8C-9DD9-ACD80A35C675}" destId="{73EAE925-8EFB-4882-9BD5-648D2FC04A52}" srcOrd="0" destOrd="0" parTransId="{2A5C7D30-CBF0-4402-AC34-58750A9DE0F9}" sibTransId="{FB40C6BB-8D05-4A9F-961A-09767EB21A74}"/>
    <dgm:cxn modelId="{2ED76942-9F71-4892-B80B-7307F038F856}" type="presOf" srcId="{360F4B4E-020D-427F-904A-B1AF622B4BE2}" destId="{E2E4E4B1-12F5-43AF-94F8-3DCBEB9D0776}" srcOrd="0" destOrd="0" presId="urn:microsoft.com/office/officeart/2008/layout/RadialCluster"/>
    <dgm:cxn modelId="{B5E2626F-070D-46EA-BC52-8B64BFDD617B}" type="presOf" srcId="{069F045B-A43A-4E8C-9DD9-ACD80A35C675}" destId="{22932E85-7950-4650-AC34-6849BB0C1382}" srcOrd="0" destOrd="0" presId="urn:microsoft.com/office/officeart/2008/layout/RadialCluster"/>
    <dgm:cxn modelId="{CB64357C-6826-46D0-8267-05CA4C5EC77D}" type="presOf" srcId="{2EDCFDE0-D95B-4D59-8B3D-B0C803858959}" destId="{CFC01EB4-7163-4536-8E38-580474400900}" srcOrd="0" destOrd="0" presId="urn:microsoft.com/office/officeart/2008/layout/RadialCluster"/>
    <dgm:cxn modelId="{6782628C-EF5D-4E6A-B1F6-74979928050A}" type="presOf" srcId="{1164B9D4-ED90-4AB6-9F81-4B66FF2CAE1F}" destId="{FF2EA64B-A0FA-4D22-BFEE-645F76397707}" srcOrd="0" destOrd="0" presId="urn:microsoft.com/office/officeart/2008/layout/RadialCluster"/>
    <dgm:cxn modelId="{3301F4A1-8C68-4E62-BB44-9CBA570E139E}" srcId="{73EAE925-8EFB-4882-9BD5-648D2FC04A52}" destId="{183C5E22-D561-4AC5-8473-68B7A9BAF60D}" srcOrd="0" destOrd="0" parTransId="{2EDCFDE0-D95B-4D59-8B3D-B0C803858959}" sibTransId="{FC51A1A0-CE04-40AA-B293-FCFFA4FCAEA4}"/>
    <dgm:cxn modelId="{E1F569BE-A030-40D2-BDDF-17B9DE3BABE5}" srcId="{73EAE925-8EFB-4882-9BD5-648D2FC04A52}" destId="{EFBCF71C-5552-49AC-92B8-685DC8E3362F}" srcOrd="1" destOrd="0" parTransId="{1164B9D4-ED90-4AB6-9F81-4B66FF2CAE1F}" sibTransId="{2CEC43BD-4FB9-4060-A80D-65FC6D0B8C96}"/>
    <dgm:cxn modelId="{FE71B0D5-C86E-4A39-860A-7B6B29D2D0C2}" type="presParOf" srcId="{22932E85-7950-4650-AC34-6849BB0C1382}" destId="{5CF20E70-2B15-47A5-86D2-AD2E211E8C55}" srcOrd="0" destOrd="0" presId="urn:microsoft.com/office/officeart/2008/layout/RadialCluster"/>
    <dgm:cxn modelId="{6AE64097-C609-4E5C-B6D1-14C630C5E955}" type="presParOf" srcId="{5CF20E70-2B15-47A5-86D2-AD2E211E8C55}" destId="{1D3137CC-DBE0-4937-BAA9-7A8C8ACC7A05}" srcOrd="0" destOrd="0" presId="urn:microsoft.com/office/officeart/2008/layout/RadialCluster"/>
    <dgm:cxn modelId="{B2BA3676-56F3-4414-85ED-4341E503ACE5}" type="presParOf" srcId="{5CF20E70-2B15-47A5-86D2-AD2E211E8C55}" destId="{CFC01EB4-7163-4536-8E38-580474400900}" srcOrd="1" destOrd="0" presId="urn:microsoft.com/office/officeart/2008/layout/RadialCluster"/>
    <dgm:cxn modelId="{3BEF02E3-F74B-43BC-B8F2-EBFB7F6E0026}" type="presParOf" srcId="{5CF20E70-2B15-47A5-86D2-AD2E211E8C55}" destId="{4E14CB65-8B5F-4797-BCF3-CA0AF91453F2}" srcOrd="2" destOrd="0" presId="urn:microsoft.com/office/officeart/2008/layout/RadialCluster"/>
    <dgm:cxn modelId="{FB7D90FD-8137-4599-88D9-F4A0F0581095}" type="presParOf" srcId="{5CF20E70-2B15-47A5-86D2-AD2E211E8C55}" destId="{FF2EA64B-A0FA-4D22-BFEE-645F76397707}" srcOrd="3" destOrd="0" presId="urn:microsoft.com/office/officeart/2008/layout/RadialCluster"/>
    <dgm:cxn modelId="{45583E14-714F-4989-988F-616ABA83FB7F}" type="presParOf" srcId="{5CF20E70-2B15-47A5-86D2-AD2E211E8C55}" destId="{262AC415-D98D-42A6-B49A-04C5A08EDB1D}" srcOrd="4" destOrd="0" presId="urn:microsoft.com/office/officeart/2008/layout/RadialCluster"/>
    <dgm:cxn modelId="{89B344DF-AD85-4DA4-85A3-AB217007659D}" type="presParOf" srcId="{5CF20E70-2B15-47A5-86D2-AD2E211E8C55}" destId="{E58478AF-5CC3-4F2A-8B53-9B25317DD234}" srcOrd="5" destOrd="0" presId="urn:microsoft.com/office/officeart/2008/layout/RadialCluster"/>
    <dgm:cxn modelId="{D89514EF-FFDC-4F6E-B1D0-0E910F8F8EA1}" type="presParOf" srcId="{5CF20E70-2B15-47A5-86D2-AD2E211E8C55}" destId="{E2E4E4B1-12F5-43AF-94F8-3DCBEB9D0776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137CC-DBE0-4937-BAA9-7A8C8ACC7A05}">
      <dsp:nvSpPr>
        <dsp:cNvPr id="0" name=""/>
        <dsp:cNvSpPr/>
      </dsp:nvSpPr>
      <dsp:spPr>
        <a:xfrm>
          <a:off x="0" y="1484177"/>
          <a:ext cx="3384376" cy="1269562"/>
        </a:xfrm>
        <a:prstGeom prst="roundRect">
          <a:avLst/>
        </a:prstGeom>
        <a:solidFill>
          <a:srgbClr val="00B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ENGAGEMENT</a:t>
          </a:r>
          <a:endParaRPr lang="en-IE" sz="3500" kern="1200" dirty="0"/>
        </a:p>
      </dsp:txBody>
      <dsp:txXfrm>
        <a:off x="61975" y="1546152"/>
        <a:ext cx="3260426" cy="1145612"/>
      </dsp:txXfrm>
    </dsp:sp>
    <dsp:sp modelId="{CFC01EB4-7163-4536-8E38-580474400900}">
      <dsp:nvSpPr>
        <dsp:cNvPr id="0" name=""/>
        <dsp:cNvSpPr/>
      </dsp:nvSpPr>
      <dsp:spPr>
        <a:xfrm rot="20516476">
          <a:off x="3367586" y="1461560"/>
          <a:ext cx="68165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81659" y="0"/>
              </a:lnTo>
            </a:path>
          </a:pathLst>
        </a:custGeom>
        <a:noFill/>
        <a:ln w="55000" cap="flat" cmpd="thickThin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14CB65-8B5F-4797-BCF3-CA0AF91453F2}">
      <dsp:nvSpPr>
        <dsp:cNvPr id="0" name=""/>
        <dsp:cNvSpPr/>
      </dsp:nvSpPr>
      <dsp:spPr>
        <a:xfrm>
          <a:off x="4032456" y="88331"/>
          <a:ext cx="3599997" cy="1361358"/>
        </a:xfrm>
        <a:prstGeom prst="roundRect">
          <a:avLst/>
        </a:prstGeom>
        <a:solidFill>
          <a:srgbClr val="00B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600" kern="1200" dirty="0"/>
            <a:t>Welcoming Interests &amp; Identities</a:t>
          </a:r>
        </a:p>
      </dsp:txBody>
      <dsp:txXfrm>
        <a:off x="4098912" y="154787"/>
        <a:ext cx="3467085" cy="1228446"/>
      </dsp:txXfrm>
    </dsp:sp>
    <dsp:sp modelId="{FF2EA64B-A0FA-4D22-BFEE-645F76397707}">
      <dsp:nvSpPr>
        <dsp:cNvPr id="0" name=""/>
        <dsp:cNvSpPr/>
      </dsp:nvSpPr>
      <dsp:spPr>
        <a:xfrm rot="272255">
          <a:off x="3383343" y="2279334"/>
          <a:ext cx="65933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59331" y="0"/>
              </a:lnTo>
            </a:path>
          </a:pathLst>
        </a:custGeom>
        <a:noFill/>
        <a:ln w="55000" cap="flat" cmpd="thickThin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AC415-D98D-42A6-B49A-04C5A08EDB1D}">
      <dsp:nvSpPr>
        <dsp:cNvPr id="0" name=""/>
        <dsp:cNvSpPr/>
      </dsp:nvSpPr>
      <dsp:spPr>
        <a:xfrm>
          <a:off x="4041640" y="1786158"/>
          <a:ext cx="3599997" cy="1324216"/>
        </a:xfrm>
        <a:prstGeom prst="roundRect">
          <a:avLst/>
        </a:prstGeom>
        <a:solidFill>
          <a:srgbClr val="00B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900" kern="1200" dirty="0"/>
            <a:t>Sustaining Effort &amp; Persistence</a:t>
          </a:r>
        </a:p>
      </dsp:txBody>
      <dsp:txXfrm>
        <a:off x="4106283" y="1850801"/>
        <a:ext cx="3470711" cy="1194930"/>
      </dsp:txXfrm>
    </dsp:sp>
    <dsp:sp modelId="{E58478AF-5CC3-4F2A-8B53-9B25317DD234}">
      <dsp:nvSpPr>
        <dsp:cNvPr id="0" name=""/>
        <dsp:cNvSpPr/>
      </dsp:nvSpPr>
      <dsp:spPr>
        <a:xfrm rot="1665022">
          <a:off x="2794980" y="3173588"/>
          <a:ext cx="180339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03395" y="0"/>
              </a:lnTo>
            </a:path>
          </a:pathLst>
        </a:custGeom>
        <a:noFill/>
        <a:ln w="55000" cap="flat" cmpd="thickThin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E4E4B1-12F5-43AF-94F8-3DCBEB9D0776}">
      <dsp:nvSpPr>
        <dsp:cNvPr id="0" name=""/>
        <dsp:cNvSpPr/>
      </dsp:nvSpPr>
      <dsp:spPr>
        <a:xfrm>
          <a:off x="4041633" y="3593437"/>
          <a:ext cx="3599997" cy="1417367"/>
        </a:xfrm>
        <a:prstGeom prst="roundRect">
          <a:avLst/>
        </a:prstGeom>
        <a:solidFill>
          <a:srgbClr val="00B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78740" rIns="78740" bIns="7874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100" kern="1200" dirty="0"/>
            <a:t>Emotional Capacity</a:t>
          </a:r>
        </a:p>
      </dsp:txBody>
      <dsp:txXfrm>
        <a:off x="4110823" y="3662627"/>
        <a:ext cx="3461617" cy="12789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C2EE1A2-EE17-4B0B-B6BC-0FDF49FF3700}" type="datetimeFigureOut">
              <a:rPr lang="en-US" smtClean="0"/>
              <a:pPr/>
              <a:t>3/19/2025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D3C6D2C-B002-4618-83B5-7A5E514519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080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BB24770-7207-457E-A158-E46DB1F25034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49CECEE-B5FB-4592-B085-404D46E08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9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5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FBD065-1C64-2A7C-44DB-2F44229C3D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84EB9A3-37BB-C085-A718-17EDE7AFB6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9FC8E6C-03B8-5074-AD0C-7440120296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8491FB-B972-A3D4-7CB3-108756F2620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8565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C0AC81-36CA-2F4C-F5A4-61368AD0A1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0160EE3-CFA2-FA5E-01EB-7DA9178FCF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7F9DE3-FCC5-95BC-4E07-B1EB6262BC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C47D41-1D0A-3D12-76B2-5445D9FC4D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728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7BE5E0-E056-EB47-AADC-4CDEB8D64C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D0AE9A1-17B6-9742-85E1-AA2226BF6E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AA5BF45-0FB5-B5F8-B314-094C8A23B5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F4FD30-6140-DADC-AF5B-FEA04C7E76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234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970FF6-D915-437C-677A-8A06614A3A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9182032-082B-D2BA-1022-08DF787017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F64691A-CD60-EFA4-1C93-F20D2245A2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BB89C4-C4F9-B2E5-91D0-134FC1920F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895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C36E41-BB7B-EAC0-7741-C53115BC3B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EA28AE0-B1B4-0707-05BC-E78FE57426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0DAF972-4A65-2ECF-54DA-7B6F64DF7F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1ED2D9-BAD5-C238-6F3F-9A99F9A5B40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17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E2535B-B5C3-3A1A-699C-898FAD8D59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093A6A3-423F-952E-A787-D1A09DC7ED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CF6F392-6F9D-E64F-818F-BB5D514CFA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63C57-519E-01EC-E42B-221B11A4A1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24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0443CB-75DD-3159-23EB-CDEE9B938D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FA5848E-4619-471E-F4A0-19C95D8B1E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93E5C2E-0E11-E70C-2822-E0BDBA7A42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F6E4E4-208B-2EC9-A8E4-4535CFE126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35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A6EDB2-503C-A35A-E99B-3DC534CED9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6B5FBD1-2C7D-F473-DA98-B5BCF00EDE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DA63799-BEBD-8829-A48E-3E7FAD2F29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C0190C-6EC4-1EDA-9902-07FE87C9A9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499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01067F-8F6C-B95D-77FD-FBFB717478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AA6165-F619-4937-6E2A-F1B65F2F4D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50CD6B8-1597-FF68-876F-0247B84FB3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02ECEA-D9CB-CDC8-4455-EF42EF6C7A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52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CC9195-ADB6-8BB3-F6ED-D489A6EE7B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049E0AE-96BA-DBF6-B430-0BBC2D4F5C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BFAC0ED-E2CD-DE1C-78BD-719642A4BA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8D4506-E173-3552-83FE-BB56993B3D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995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E9B8D4-3513-903A-3E4A-85C5FF3856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55ADC9-1782-693A-B4BC-B2BCB104AD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C08A864-0AEE-4697-40C8-11AB7E4F6F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9EF972-CCBD-5769-1E05-3C6AEA35AA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12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4000" dirty="0"/>
              <a:t>Universal Design for Learning: Multiple Means of Engagement</a:t>
            </a:r>
            <a:endParaRPr lang="en-US" sz="4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15697"/>
            <a:ext cx="7772400" cy="1617593"/>
          </a:xfrm>
        </p:spPr>
        <p:txBody>
          <a:bodyPr>
            <a:normAutofit/>
          </a:bodyPr>
          <a:lstStyle/>
          <a:p>
            <a:r>
              <a:rPr lang="en-IE" dirty="0"/>
              <a:t>Damian Gordon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83792B-56FB-972F-00A3-1C90C3958E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FD559-392E-3D14-2A40-8564FC484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9C54A-6D9A-C545-4008-FBE8A2F43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IE" sz="3200" b="1" dirty="0">
                <a:solidFill>
                  <a:srgbClr val="006600"/>
                </a:solidFill>
              </a:rPr>
              <a:t>8. Design Options for Sustaining Effort &amp; Persistence</a:t>
            </a:r>
          </a:p>
          <a:p>
            <a:pPr>
              <a:defRPr/>
            </a:pPr>
            <a:endParaRPr lang="en-IE" sz="3200" b="1" dirty="0">
              <a:solidFill>
                <a:srgbClr val="006600"/>
              </a:solidFill>
            </a:endParaRP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Clarify the meaning and purpose of goals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Optimize challenge and support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Foster collaboration, interdependence, and collective learning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Foster belonging and community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Offer action-oriented feedback (consideration8.5)</a:t>
            </a:r>
            <a:endParaRPr lang="en-IE" sz="3200" b="1" dirty="0">
              <a:solidFill>
                <a:srgbClr val="006600"/>
              </a:solidFill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A1D199C1-B57E-A819-D80E-5CFB08B794AA}"/>
              </a:ext>
            </a:extLst>
          </p:cNvPr>
          <p:cNvSpPr/>
          <p:nvPr/>
        </p:nvSpPr>
        <p:spPr bwMode="auto">
          <a:xfrm>
            <a:off x="959434" y="1449000"/>
            <a:ext cx="3600000" cy="1980000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</a:t>
            </a:r>
            <a:r>
              <a:rPr lang="en-IE" sz="24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encourage students to define and focus on goals; and explore what excellence means.</a:t>
            </a:r>
            <a:endParaRPr kumimoji="0" lang="en-I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3904FDA4-2F97-F312-CED3-DD9CB8A965A4}"/>
              </a:ext>
            </a:extLst>
          </p:cNvPr>
          <p:cNvSpPr/>
          <p:nvPr/>
        </p:nvSpPr>
        <p:spPr bwMode="auto">
          <a:xfrm>
            <a:off x="4788426" y="1481328"/>
            <a:ext cx="3600000" cy="1980000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sz="24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focus less on external evaluation, and focus on effort and improvement in meeting standards.</a:t>
            </a:r>
            <a:endParaRPr kumimoji="0" lang="en-I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67D4664C-36B0-69FC-1B51-28FDB047856B}"/>
              </a:ext>
            </a:extLst>
          </p:cNvPr>
          <p:cNvSpPr/>
          <p:nvPr/>
        </p:nvSpPr>
        <p:spPr bwMode="auto">
          <a:xfrm>
            <a:off x="885482" y="3614504"/>
            <a:ext cx="3600000" cy="1980000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use</a:t>
            </a:r>
            <a:r>
              <a:rPr kumimoji="0" lang="en-IE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peer-review and peer-tutoring. Create rubrics and guides for </a:t>
            </a:r>
            <a:r>
              <a:rPr kumimoji="0" lang="en-IE" sz="2400" b="0" i="0" u="none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groupwork</a:t>
            </a:r>
            <a:r>
              <a:rPr kumimoji="0" lang="en-IE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.</a:t>
            </a:r>
            <a:endParaRPr kumimoji="0" lang="en-IE" sz="3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9FF4A483-9AB2-AA35-598C-930C24145C8E}"/>
              </a:ext>
            </a:extLst>
          </p:cNvPr>
          <p:cNvSpPr/>
          <p:nvPr/>
        </p:nvSpPr>
        <p:spPr bwMode="auto">
          <a:xfrm>
            <a:off x="4764417" y="3763286"/>
            <a:ext cx="3600000" cy="1980000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sz="24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provide feedback that is frequent, timely, and relevant. Also that emphasises effort and improvement.</a:t>
            </a:r>
            <a:endParaRPr kumimoji="0" lang="en-IE" sz="3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560612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8A60AA-D5BA-2255-0B10-9F1D10D38E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9488A-A229-9110-80BC-80513415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63A4F-1672-6FF9-8A35-013D9E1C9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IE" sz="3600" b="1" dirty="0">
                <a:solidFill>
                  <a:srgbClr val="006600"/>
                </a:solidFill>
              </a:rPr>
              <a:t>Multiple means of Engagement</a:t>
            </a:r>
          </a:p>
          <a:p>
            <a:pPr lvl="1">
              <a:defRPr/>
            </a:pPr>
            <a:endParaRPr lang="en-IE" sz="3200" b="1" dirty="0">
              <a:solidFill>
                <a:srgbClr val="006600"/>
              </a:solidFill>
            </a:endParaRPr>
          </a:p>
          <a:p>
            <a:pPr lvl="1">
              <a:defRPr/>
            </a:pPr>
            <a:r>
              <a:rPr lang="en-IE" sz="3200" b="1" dirty="0">
                <a:solidFill>
                  <a:srgbClr val="006600"/>
                </a:solidFill>
              </a:rPr>
              <a:t>Guideline 9: </a:t>
            </a:r>
            <a:r>
              <a:rPr lang="en-US" sz="3200" b="1" dirty="0">
                <a:solidFill>
                  <a:srgbClr val="006600"/>
                </a:solidFill>
              </a:rPr>
              <a:t>Design Options for </a:t>
            </a:r>
            <a:r>
              <a:rPr lang="en-IE" sz="3200" b="1" dirty="0">
                <a:solidFill>
                  <a:srgbClr val="006600"/>
                </a:solidFill>
              </a:rPr>
              <a:t>Emotional Capacity</a:t>
            </a:r>
          </a:p>
        </p:txBody>
      </p:sp>
    </p:spTree>
    <p:extLst>
      <p:ext uri="{BB962C8B-B14F-4D97-AF65-F5344CB8AC3E}">
        <p14:creationId xmlns:p14="http://schemas.microsoft.com/office/powerpoint/2010/main" val="147918889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95D738-DBB9-B65B-246D-CF9C5D3E12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2931A-7D7A-8530-FE08-4FDCC2D1E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27055-6E48-BCF0-5D8B-2FAA9FF15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IE" sz="3200" b="1" dirty="0">
                <a:solidFill>
                  <a:srgbClr val="006600"/>
                </a:solidFill>
              </a:rPr>
              <a:t>9. </a:t>
            </a:r>
            <a:r>
              <a:rPr lang="en-US" sz="3200" b="1" dirty="0">
                <a:solidFill>
                  <a:srgbClr val="006600"/>
                </a:solidFill>
              </a:rPr>
              <a:t>Design Options for </a:t>
            </a:r>
            <a:r>
              <a:rPr lang="en-IE" sz="3200" b="1" dirty="0">
                <a:solidFill>
                  <a:srgbClr val="006600"/>
                </a:solidFill>
              </a:rPr>
              <a:t>Emotional Capacity</a:t>
            </a:r>
          </a:p>
          <a:p>
            <a:pPr>
              <a:defRPr/>
            </a:pPr>
            <a:endParaRPr lang="en-IE" sz="3200" b="1" dirty="0">
              <a:solidFill>
                <a:srgbClr val="006600"/>
              </a:solidFill>
            </a:endParaRP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Recognize expectations, beliefs, and motivations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Develop awareness of self and others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Promote individual and collective reflection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Cultivate empathy and restorative practices</a:t>
            </a:r>
            <a:endParaRPr lang="en-IE" sz="32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688811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AF0A9-0F51-BD95-032F-A459A5C4B3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55427-05BC-3C00-689C-4C2B97E6C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D6470-F237-883B-F8BB-C78540A25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IE" sz="3200" b="1" dirty="0">
                <a:solidFill>
                  <a:srgbClr val="006600"/>
                </a:solidFill>
              </a:rPr>
              <a:t>9. </a:t>
            </a:r>
            <a:r>
              <a:rPr lang="en-US" sz="3200" b="1" dirty="0">
                <a:solidFill>
                  <a:srgbClr val="006600"/>
                </a:solidFill>
              </a:rPr>
              <a:t>Design Options for </a:t>
            </a:r>
            <a:r>
              <a:rPr lang="en-IE" sz="3200" b="1" dirty="0">
                <a:solidFill>
                  <a:srgbClr val="006600"/>
                </a:solidFill>
              </a:rPr>
              <a:t>Emotional Capacity</a:t>
            </a:r>
          </a:p>
          <a:p>
            <a:pPr>
              <a:defRPr/>
            </a:pPr>
            <a:endParaRPr lang="en-IE" sz="3200" b="1" dirty="0">
              <a:solidFill>
                <a:srgbClr val="006600"/>
              </a:solidFill>
            </a:endParaRP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Recognize expectations, beliefs, and motivations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Develop awareness of self and others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Promote individual and collective reflection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Cultivate empathy and restorative practices</a:t>
            </a:r>
            <a:endParaRPr lang="en-IE" sz="3200" b="1" dirty="0">
              <a:solidFill>
                <a:srgbClr val="006600"/>
              </a:solidFill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9A2BEA9-8F61-F018-1770-B6DC9E63DF0F}"/>
              </a:ext>
            </a:extLst>
          </p:cNvPr>
          <p:cNvSpPr/>
          <p:nvPr/>
        </p:nvSpPr>
        <p:spPr bwMode="auto">
          <a:xfrm>
            <a:off x="981148" y="1505374"/>
            <a:ext cx="3600000" cy="1980000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sz="24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create guides and </a:t>
            </a:r>
            <a:r>
              <a:rPr lang="en-IE" sz="2400" dirty="0" err="1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checksheets</a:t>
            </a:r>
            <a:r>
              <a:rPr lang="en-IE" sz="24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to reduce frustration, and to keep on-task in spite of distractions.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56EAFED-50E3-3E3B-6B44-C9E078C36201}"/>
              </a:ext>
            </a:extLst>
          </p:cNvPr>
          <p:cNvSpPr/>
          <p:nvPr/>
        </p:nvSpPr>
        <p:spPr bwMode="auto">
          <a:xfrm>
            <a:off x="4773382" y="1508782"/>
            <a:ext cx="3600000" cy="1980000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sz="24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use real life examples or simulations to demonstrate coping skills.</a:t>
            </a:r>
            <a:endParaRPr kumimoji="0" lang="en-I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FC0BE35-BCF0-F9A9-8977-36FADBFB4C4A}"/>
              </a:ext>
            </a:extLst>
          </p:cNvPr>
          <p:cNvSpPr/>
          <p:nvPr/>
        </p:nvSpPr>
        <p:spPr bwMode="auto">
          <a:xfrm>
            <a:off x="972000" y="3660816"/>
            <a:ext cx="3600000" cy="1980000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</a:t>
            </a:r>
            <a:r>
              <a:rPr kumimoji="0" lang="en-IE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assist students in overcoming specific topics that they have phobias about.</a:t>
            </a:r>
            <a:endParaRPr kumimoji="0" lang="en-I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B4F9766D-7F58-05F7-5F2E-5A51EE0E8087}"/>
              </a:ext>
            </a:extLst>
          </p:cNvPr>
          <p:cNvSpPr/>
          <p:nvPr/>
        </p:nvSpPr>
        <p:spPr bwMode="auto">
          <a:xfrm>
            <a:off x="4728709" y="3660816"/>
            <a:ext cx="3600000" cy="1980000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sz="24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assist the students in identifying their personal goals, and their own strengths and weaknesses.</a:t>
            </a:r>
            <a:endParaRPr kumimoji="0" lang="en-I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441947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EA9A1A7-E3E0-095C-0603-34EA7205C5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25740"/>
            <a:ext cx="9144000" cy="580369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C0356BB0-F0C2-50BC-6DC8-0E9DC749631A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IE"/>
              <a:t>UDL 3.0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97511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04C766-0418-E5F1-7252-44ADCB62F3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015AD-BEF1-9EE9-4C01-9093159D0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3DA67-BEF1-53BE-C804-BE47C022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IE" sz="3600" b="1" dirty="0">
                <a:solidFill>
                  <a:srgbClr val="006600"/>
                </a:solidFill>
              </a:rPr>
              <a:t>Multiple means of Engagement</a:t>
            </a:r>
          </a:p>
          <a:p>
            <a:pPr>
              <a:defRPr/>
            </a:pPr>
            <a:endParaRPr lang="en-IE" sz="3600" b="1" dirty="0">
              <a:solidFill>
                <a:srgbClr val="006600"/>
              </a:solidFill>
            </a:endParaRPr>
          </a:p>
          <a:p>
            <a:pPr lvl="1">
              <a:defRPr/>
            </a:pPr>
            <a:r>
              <a:rPr lang="en-IE" sz="3200" b="1" dirty="0">
                <a:solidFill>
                  <a:srgbClr val="006600"/>
                </a:solidFill>
              </a:rPr>
              <a:t>Guideline 7: Design Options for Welcoming Interests &amp; Identities</a:t>
            </a:r>
          </a:p>
          <a:p>
            <a:pPr lvl="1">
              <a:defRPr/>
            </a:pPr>
            <a:endParaRPr lang="en-IE" sz="3200" b="1" dirty="0">
              <a:solidFill>
                <a:srgbClr val="006600"/>
              </a:solidFill>
            </a:endParaRPr>
          </a:p>
          <a:p>
            <a:pPr lvl="1">
              <a:defRPr/>
            </a:pPr>
            <a:r>
              <a:rPr lang="en-IE" sz="3200" b="1" dirty="0">
                <a:solidFill>
                  <a:srgbClr val="006600"/>
                </a:solidFill>
              </a:rPr>
              <a:t>Guideline 8: Design Options for Sustaining Effort &amp; Persistence</a:t>
            </a:r>
          </a:p>
          <a:p>
            <a:pPr lvl="1">
              <a:defRPr/>
            </a:pPr>
            <a:endParaRPr lang="en-IE" sz="3200" b="1" dirty="0">
              <a:solidFill>
                <a:srgbClr val="006600"/>
              </a:solidFill>
            </a:endParaRPr>
          </a:p>
          <a:p>
            <a:pPr lvl="1">
              <a:defRPr/>
            </a:pPr>
            <a:r>
              <a:rPr lang="en-IE" sz="3200" b="1" dirty="0">
                <a:solidFill>
                  <a:srgbClr val="006600"/>
                </a:solidFill>
              </a:rPr>
              <a:t>Guideline 9: </a:t>
            </a:r>
            <a:r>
              <a:rPr lang="en-US" sz="3200" b="1" dirty="0">
                <a:solidFill>
                  <a:srgbClr val="006600"/>
                </a:solidFill>
              </a:rPr>
              <a:t>Design Options for </a:t>
            </a:r>
            <a:r>
              <a:rPr lang="en-IE" sz="3200" b="1" dirty="0">
                <a:solidFill>
                  <a:srgbClr val="006600"/>
                </a:solidFill>
              </a:rPr>
              <a:t>Emotional Capacity</a:t>
            </a:r>
          </a:p>
        </p:txBody>
      </p:sp>
    </p:spTree>
    <p:extLst>
      <p:ext uri="{BB962C8B-B14F-4D97-AF65-F5344CB8AC3E}">
        <p14:creationId xmlns:p14="http://schemas.microsoft.com/office/powerpoint/2010/main" val="241494026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A67D3D-5BC8-F52E-0A26-17CFC8F8DD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800E4-1830-2B8D-1549-26A08391E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447B60FF-57B6-0A67-4C58-B36EDE9F5016}"/>
              </a:ext>
            </a:extLst>
          </p:cNvPr>
          <p:cNvGraphicFramePr/>
          <p:nvPr/>
        </p:nvGraphicFramePr>
        <p:xfrm>
          <a:off x="458356" y="980728"/>
          <a:ext cx="7992888" cy="6106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E529EEC9-251F-7AE6-5FD5-8DD5CC42DE4C}"/>
              </a:ext>
            </a:extLst>
          </p:cNvPr>
          <p:cNvSpPr/>
          <p:nvPr/>
        </p:nvSpPr>
        <p:spPr>
          <a:xfrm rot="19840261">
            <a:off x="1025661" y="4234753"/>
            <a:ext cx="223811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</a:t>
            </a:r>
          </a:p>
          <a:p>
            <a:pPr algn="ctr"/>
            <a:r>
              <a:rPr lang="en-US" sz="5400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“</a:t>
            </a:r>
            <a:r>
              <a:rPr lang="en-US" sz="5400" b="1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WHY”</a:t>
            </a:r>
          </a:p>
        </p:txBody>
      </p:sp>
    </p:spTree>
    <p:extLst>
      <p:ext uri="{BB962C8B-B14F-4D97-AF65-F5344CB8AC3E}">
        <p14:creationId xmlns:p14="http://schemas.microsoft.com/office/powerpoint/2010/main" val="70076148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9C0C16-C50C-9948-9864-F061720EB7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5AAC1-8569-FADC-BF0D-F3549AF77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E8EF5-4C83-A885-8FAA-0AE734D8B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IE" sz="3600" b="1" dirty="0">
                <a:solidFill>
                  <a:srgbClr val="006600"/>
                </a:solidFill>
              </a:rPr>
              <a:t>Multiple means of Engagement</a:t>
            </a:r>
          </a:p>
          <a:p>
            <a:pPr>
              <a:defRPr/>
            </a:pPr>
            <a:endParaRPr lang="en-IE" sz="3600" b="1" dirty="0">
              <a:solidFill>
                <a:srgbClr val="006600"/>
              </a:solidFill>
            </a:endParaRPr>
          </a:p>
          <a:p>
            <a:pPr lvl="1">
              <a:defRPr/>
            </a:pPr>
            <a:r>
              <a:rPr lang="en-IE" sz="3200" b="1" dirty="0">
                <a:solidFill>
                  <a:srgbClr val="006600"/>
                </a:solidFill>
              </a:rPr>
              <a:t>Guideline 7: Design Options for Welcoming Interests &amp; Identities</a:t>
            </a:r>
          </a:p>
        </p:txBody>
      </p:sp>
    </p:spTree>
    <p:extLst>
      <p:ext uri="{BB962C8B-B14F-4D97-AF65-F5344CB8AC3E}">
        <p14:creationId xmlns:p14="http://schemas.microsoft.com/office/powerpoint/2010/main" val="90268178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EF7AF4-7190-E895-D2F9-535A23D205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362B0-46A3-C4F9-C7DA-547D71DBB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59CAF-B99B-7FED-8AF9-3633625FD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IE" sz="3200" b="1" dirty="0">
                <a:solidFill>
                  <a:srgbClr val="006600"/>
                </a:solidFill>
              </a:rPr>
              <a:t>7. Design Options for Welcoming Interests &amp; Identities</a:t>
            </a:r>
          </a:p>
          <a:p>
            <a:pPr>
              <a:defRPr/>
            </a:pPr>
            <a:endParaRPr lang="en-IE" sz="3200" b="1" dirty="0">
              <a:solidFill>
                <a:srgbClr val="006600"/>
              </a:solidFill>
            </a:endParaRP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Optimize choice and autonomy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Optimize relevance, value, and authenticity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Nurture joy and play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Address biases, threats, and distractions</a:t>
            </a:r>
            <a:endParaRPr lang="en-IE" sz="32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90303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899B16-3AA8-F384-9C50-A316FA8923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74CDA-BC1C-93EF-47D3-DD678B4B3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DC153-F3CC-8849-CDF1-560B31036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IE" sz="3200" b="1" dirty="0">
                <a:solidFill>
                  <a:srgbClr val="006600"/>
                </a:solidFill>
              </a:rPr>
              <a:t>7. Design Options for Welcoming Interests &amp; Identities</a:t>
            </a:r>
          </a:p>
          <a:p>
            <a:pPr>
              <a:defRPr/>
            </a:pPr>
            <a:endParaRPr lang="en-IE" sz="3200" b="1" dirty="0">
              <a:solidFill>
                <a:srgbClr val="006600"/>
              </a:solidFill>
            </a:endParaRP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Optimize choice and autonomy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Optimize relevance, value, and authenticity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Nurture joy and play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Address biases, threats, and distractions</a:t>
            </a:r>
            <a:endParaRPr lang="en-IE" sz="3200" b="1" dirty="0">
              <a:solidFill>
                <a:srgbClr val="006600"/>
              </a:solidFill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5003A6D-B7CF-83CF-0EBD-BC9E7DE0A089}"/>
              </a:ext>
            </a:extLst>
          </p:cNvPr>
          <p:cNvSpPr/>
          <p:nvPr/>
        </p:nvSpPr>
        <p:spPr bwMode="auto">
          <a:xfrm>
            <a:off x="750804" y="1417638"/>
            <a:ext cx="3600000" cy="1980000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provide</a:t>
            </a:r>
            <a:r>
              <a:rPr kumimoji="0" lang="en-IE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students with choice in terms of challenge, rewards, timing of sub-tasks.</a:t>
            </a:r>
            <a:endParaRPr kumimoji="0" lang="en-I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828B36F-25BF-D6E2-0221-D8DE02CDCECF}"/>
              </a:ext>
            </a:extLst>
          </p:cNvPr>
          <p:cNvSpPr/>
          <p:nvPr/>
        </p:nvSpPr>
        <p:spPr bwMode="auto">
          <a:xfrm>
            <a:off x="4793196" y="1485922"/>
            <a:ext cx="3600000" cy="1980000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sz="24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create activities that are personalized, relevant (culturally and socially), and ability appropriate. </a:t>
            </a:r>
            <a:endParaRPr kumimoji="0" lang="en-I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1B9A2E3F-2275-91A4-29CB-EB8053DBF2AB}"/>
              </a:ext>
            </a:extLst>
          </p:cNvPr>
          <p:cNvSpPr/>
          <p:nvPr/>
        </p:nvSpPr>
        <p:spPr bwMode="auto">
          <a:xfrm>
            <a:off x="611560" y="3728856"/>
            <a:ext cx="3600000" cy="1980000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create</a:t>
            </a:r>
            <a:r>
              <a:rPr kumimoji="0" lang="en-IE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activities that foster problem solving, and encourage th</a:t>
            </a:r>
            <a:r>
              <a:rPr lang="en-IE" sz="24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 use of imagination.</a:t>
            </a:r>
            <a:endParaRPr kumimoji="0" lang="en-I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68745A1-34FC-64C6-571D-ABA401E204BD}"/>
              </a:ext>
            </a:extLst>
          </p:cNvPr>
          <p:cNvSpPr/>
          <p:nvPr/>
        </p:nvSpPr>
        <p:spPr bwMode="auto">
          <a:xfrm>
            <a:off x="4764586" y="3787312"/>
            <a:ext cx="3600000" cy="1980000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sz="24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create a supportive and accepting classroom environment.</a:t>
            </a:r>
            <a:endParaRPr kumimoji="0" lang="en-I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986426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C9F5D1-A25A-E305-F27E-80AF140084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6193B-6542-6F78-B41E-C0D4907BD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AABCF-E1DC-2AD4-8BDB-44B125E44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IE" sz="3600" b="1" dirty="0">
                <a:solidFill>
                  <a:srgbClr val="006600"/>
                </a:solidFill>
              </a:rPr>
              <a:t>Multiple means of Engagement</a:t>
            </a:r>
          </a:p>
          <a:p>
            <a:pPr lvl="1">
              <a:defRPr/>
            </a:pPr>
            <a:endParaRPr lang="en-IE" sz="3200" b="1" dirty="0">
              <a:solidFill>
                <a:srgbClr val="006600"/>
              </a:solidFill>
            </a:endParaRPr>
          </a:p>
          <a:p>
            <a:pPr lvl="1">
              <a:defRPr/>
            </a:pPr>
            <a:r>
              <a:rPr lang="en-IE" sz="3200" b="1" dirty="0">
                <a:solidFill>
                  <a:srgbClr val="006600"/>
                </a:solidFill>
              </a:rPr>
              <a:t>Guideline 8: Design Options for Sustaining Effort &amp; Persistence</a:t>
            </a:r>
          </a:p>
        </p:txBody>
      </p:sp>
    </p:spTree>
    <p:extLst>
      <p:ext uri="{BB962C8B-B14F-4D97-AF65-F5344CB8AC3E}">
        <p14:creationId xmlns:p14="http://schemas.microsoft.com/office/powerpoint/2010/main" val="318684152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5B752B-5D55-1200-2C47-98C5C535E1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E35AA-26C9-90E5-BF52-57066697E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A424F-CAFC-C42A-C546-F72FD1E08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IE" sz="3200" b="1" dirty="0">
                <a:solidFill>
                  <a:srgbClr val="006600"/>
                </a:solidFill>
              </a:rPr>
              <a:t>8. Design Options for Sustaining Effort &amp; Persistence</a:t>
            </a:r>
          </a:p>
          <a:p>
            <a:pPr>
              <a:defRPr/>
            </a:pPr>
            <a:endParaRPr lang="en-IE" sz="3200" b="1" dirty="0">
              <a:solidFill>
                <a:srgbClr val="006600"/>
              </a:solidFill>
            </a:endParaRP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Clarify the meaning and purpose of goals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Optimize challenge and support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Foster collaboration, interdependence, and collective learning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Foster belonging and community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006600"/>
                </a:solidFill>
              </a:rPr>
              <a:t>Offer action-oriented feedback (consideration8.5)</a:t>
            </a:r>
            <a:endParaRPr lang="en-IE" sz="32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301447"/>
      </p:ext>
    </p:ext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2.3.23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1567</TotalTime>
  <Words>550</Words>
  <Application>Microsoft Office PowerPoint</Application>
  <PresentationFormat>On-screen Show (4:3)</PresentationFormat>
  <Paragraphs>98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Universal Design for Learning: Multiple Means of Engagement</vt:lpstr>
      <vt:lpstr>PowerPoint Presentation</vt:lpstr>
      <vt:lpstr>UDL 3.0</vt:lpstr>
      <vt:lpstr>UDL 3.0</vt:lpstr>
      <vt:lpstr>UDL 3.0</vt:lpstr>
      <vt:lpstr>UDL 3.0</vt:lpstr>
      <vt:lpstr>UDL 3.0</vt:lpstr>
      <vt:lpstr>UDL 3.0</vt:lpstr>
      <vt:lpstr>UDL 3.0</vt:lpstr>
      <vt:lpstr>UDL 3.0</vt:lpstr>
      <vt:lpstr>UDL 3.0</vt:lpstr>
      <vt:lpstr>UDL 3.0</vt:lpstr>
      <vt:lpstr>UDL 3.0</vt:lpstr>
    </vt:vector>
  </TitlesOfParts>
  <Company>Dublin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Induction notes oct2010</dc:title>
  <dc:creator>muireann.okeeffe</dc:creator>
  <cp:lastModifiedBy>Damian Gordon</cp:lastModifiedBy>
  <cp:revision>98</cp:revision>
  <dcterms:created xsi:type="dcterms:W3CDTF">2010-10-14T14:08:22Z</dcterms:created>
  <dcterms:modified xsi:type="dcterms:W3CDTF">2025-03-19T01:01:02Z</dcterms:modified>
</cp:coreProperties>
</file>