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2" r:id="rId3"/>
    <p:sldId id="274" r:id="rId4"/>
    <p:sldId id="259" r:id="rId5"/>
    <p:sldId id="260" r:id="rId6"/>
    <p:sldId id="264" r:id="rId7"/>
    <p:sldId id="263" r:id="rId8"/>
    <p:sldId id="265" r:id="rId9"/>
    <p:sldId id="266" r:id="rId10"/>
    <p:sldId id="267" r:id="rId11"/>
    <p:sldId id="261" r:id="rId12"/>
    <p:sldId id="268" r:id="rId13"/>
    <p:sldId id="270" r:id="rId14"/>
    <p:sldId id="271" r:id="rId15"/>
    <p:sldId id="269" r:id="rId16"/>
    <p:sldId id="273" r:id="rId17"/>
    <p:sldId id="272" r:id="rId18"/>
  </p:sldIdLst>
  <p:sldSz cx="12192000" cy="6858000"/>
  <p:notesSz cx="6810375" cy="99425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>
      <p:cViewPr varScale="1">
        <p:scale>
          <a:sx n="47" d="100"/>
          <a:sy n="47" d="100"/>
        </p:scale>
        <p:origin x="80" y="276"/>
      </p:cViewPr>
      <p:guideLst/>
    </p:cSldViewPr>
  </p:slideViewPr>
  <p:outlineViewPr>
    <p:cViewPr>
      <p:scale>
        <a:sx n="33" d="100"/>
        <a:sy n="33" d="100"/>
      </p:scale>
      <p:origin x="0" y="-7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8394-A831-4A43-B73C-660B1DE2FB1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98E51-285F-4C44-B05A-82E8AA662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8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73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68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3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0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7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6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7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CC0000"/>
                </a:solidFill>
                <a:effectLst/>
                <a:latin typeface="Source Sans Variable"/>
              </a:rPr>
              <a:t>Summary:</a:t>
            </a:r>
            <a:r>
              <a:rPr lang="en-GB" b="0" i="0" dirty="0">
                <a:solidFill>
                  <a:srgbClr val="333333"/>
                </a:solidFill>
                <a:effectLst/>
                <a:latin typeface="Source Sans Variable"/>
              </a:rPr>
              <a:t> Visualising user attitudes and behaviours in an empathy map helps UX teams align on a deep understanding of end users. </a:t>
            </a:r>
          </a:p>
          <a:p>
            <a:endParaRPr lang="en-GB" b="0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Says: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Direct or paraphrased representative quotes from users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Thinks: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Users’ thoughts, motivations, and needs framed in first-person statements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Does: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Typical or observed user behaviours and actions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Feels: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Users’ emotional states during the process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7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7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Ordered</a:t>
            </a:r>
          </a:p>
          <a:p>
            <a:endParaRPr lang="en-GB" dirty="0"/>
          </a:p>
          <a:p>
            <a:r>
              <a:rPr lang="en-GB" dirty="0"/>
              <a:t>Personal reflection – Similar to Osterwalder Business Model Canvas</a:t>
            </a:r>
          </a:p>
          <a:p>
            <a:endParaRPr lang="en-GB" dirty="0"/>
          </a:p>
          <a:p>
            <a:r>
              <a:rPr lang="en-GB" dirty="0"/>
              <a:t>https://gamestorming.com/empathy-map-canvas-006/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12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3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https://lxd.org/news/empathy-map-for-learners-and-learning-experience-design/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7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9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8E51-285F-4C44-B05A-82E8AA6621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0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9BBBE197-C160-4421-9307-B91851A4921E}"/>
              </a:ext>
            </a:extLst>
          </p:cNvPr>
          <p:cNvSpPr/>
          <p:nvPr userDrawn="1"/>
        </p:nvSpPr>
        <p:spPr>
          <a:xfrm flipH="1">
            <a:off x="-5208" y="5943600"/>
            <a:ext cx="12213592" cy="938212"/>
          </a:xfrm>
          <a:custGeom>
            <a:avLst/>
            <a:gdLst>
              <a:gd name="connsiteX0" fmla="*/ 0 w 12192000"/>
              <a:gd name="connsiteY0" fmla="*/ 0 h 914400"/>
              <a:gd name="connsiteX1" fmla="*/ 12192000 w 12192000"/>
              <a:gd name="connsiteY1" fmla="*/ 0 h 914400"/>
              <a:gd name="connsiteX2" fmla="*/ 12192000 w 12192000"/>
              <a:gd name="connsiteY2" fmla="*/ 914400 h 914400"/>
              <a:gd name="connsiteX3" fmla="*/ 0 w 12192000"/>
              <a:gd name="connsiteY3" fmla="*/ 914400 h 914400"/>
              <a:gd name="connsiteX4" fmla="*/ 0 w 12192000"/>
              <a:gd name="connsiteY4" fmla="*/ 0 h 914400"/>
              <a:gd name="connsiteX0" fmla="*/ 0 w 12228095"/>
              <a:gd name="connsiteY0" fmla="*/ 457200 h 914400"/>
              <a:gd name="connsiteX1" fmla="*/ 12228095 w 12228095"/>
              <a:gd name="connsiteY1" fmla="*/ 0 h 914400"/>
              <a:gd name="connsiteX2" fmla="*/ 12228095 w 12228095"/>
              <a:gd name="connsiteY2" fmla="*/ 914400 h 914400"/>
              <a:gd name="connsiteX3" fmla="*/ 36095 w 12228095"/>
              <a:gd name="connsiteY3" fmla="*/ 914400 h 914400"/>
              <a:gd name="connsiteX4" fmla="*/ 0 w 12228095"/>
              <a:gd name="connsiteY4" fmla="*/ 457200 h 914400"/>
              <a:gd name="connsiteX0" fmla="*/ 11652 w 12239747"/>
              <a:gd name="connsiteY0" fmla="*/ 45720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57200 h 938212"/>
              <a:gd name="connsiteX0" fmla="*/ 0 w 12251968"/>
              <a:gd name="connsiteY0" fmla="*/ 438150 h 938212"/>
              <a:gd name="connsiteX1" fmla="*/ 12251968 w 12251968"/>
              <a:gd name="connsiteY1" fmla="*/ 0 h 938212"/>
              <a:gd name="connsiteX2" fmla="*/ 12251968 w 12251968"/>
              <a:gd name="connsiteY2" fmla="*/ 914400 h 938212"/>
              <a:gd name="connsiteX3" fmla="*/ 12221 w 12251968"/>
              <a:gd name="connsiteY3" fmla="*/ 938212 h 938212"/>
              <a:gd name="connsiteX4" fmla="*/ 0 w 12251968"/>
              <a:gd name="connsiteY4" fmla="*/ 438150 h 938212"/>
              <a:gd name="connsiteX0" fmla="*/ 0 w 12275842"/>
              <a:gd name="connsiteY0" fmla="*/ 438150 h 938212"/>
              <a:gd name="connsiteX1" fmla="*/ 12275842 w 12275842"/>
              <a:gd name="connsiteY1" fmla="*/ 0 h 938212"/>
              <a:gd name="connsiteX2" fmla="*/ 12275842 w 12275842"/>
              <a:gd name="connsiteY2" fmla="*/ 914400 h 938212"/>
              <a:gd name="connsiteX3" fmla="*/ 36095 w 12275842"/>
              <a:gd name="connsiteY3" fmla="*/ 938212 h 938212"/>
              <a:gd name="connsiteX4" fmla="*/ 0 w 12275842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0 w 12244968"/>
              <a:gd name="connsiteY0" fmla="*/ 421321 h 938212"/>
              <a:gd name="connsiteX1" fmla="*/ 12244968 w 12244968"/>
              <a:gd name="connsiteY1" fmla="*/ 0 h 938212"/>
              <a:gd name="connsiteX2" fmla="*/ 12244968 w 12244968"/>
              <a:gd name="connsiteY2" fmla="*/ 914400 h 938212"/>
              <a:gd name="connsiteX3" fmla="*/ 5221 w 12244968"/>
              <a:gd name="connsiteY3" fmla="*/ 938212 h 938212"/>
              <a:gd name="connsiteX4" fmla="*/ 0 w 12244968"/>
              <a:gd name="connsiteY4" fmla="*/ 421321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968" h="938212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AA0FD4-5531-4AB1-ADC9-D584F92EA444}"/>
              </a:ext>
            </a:extLst>
          </p:cNvPr>
          <p:cNvCxnSpPr>
            <a:cxnSpLocks/>
          </p:cNvCxnSpPr>
          <p:nvPr userDrawn="1"/>
        </p:nvCxnSpPr>
        <p:spPr>
          <a:xfrm>
            <a:off x="-5208" y="5943600"/>
            <a:ext cx="12213592" cy="4213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41148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114800" cy="3081971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12001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16573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1148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114800" cy="3081971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12001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16573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7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icture Placeholder 14">
            <a:extLst>
              <a:ext uri="{FF2B5EF4-FFF2-40B4-BE49-F238E27FC236}">
                <a16:creationId xmlns:a16="http://schemas.microsoft.com/office/drawing/2014/main" id="{BBD085BF-BB0D-4A1D-951A-C9ABE4B40E66}"/>
              </a:ext>
            </a:extLst>
          </p:cNvPr>
          <p:cNvGrpSpPr/>
          <p:nvPr userDrawn="1"/>
        </p:nvGrpSpPr>
        <p:grpSpPr>
          <a:xfrm>
            <a:off x="-1156" y="0"/>
            <a:ext cx="5934204" cy="7014806"/>
            <a:chOff x="-1156" y="0"/>
            <a:chExt cx="5934204" cy="70148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473BFE-AA4B-49BF-ABA4-5993F1E449CD}"/>
                </a:ext>
              </a:extLst>
            </p:cNvPr>
            <p:cNvSpPr/>
            <p:nvPr/>
          </p:nvSpPr>
          <p:spPr>
            <a:xfrm>
              <a:off x="4625752" y="6105443"/>
              <a:ext cx="1280449" cy="830517"/>
            </a:xfrm>
            <a:custGeom>
              <a:avLst/>
              <a:gdLst>
                <a:gd name="connsiteX0" fmla="*/ 0 w 1280449"/>
                <a:gd name="connsiteY0" fmla="*/ 82718 h 830517"/>
                <a:gd name="connsiteX1" fmla="*/ 1126061 w 1280449"/>
                <a:gd name="connsiteY1" fmla="*/ 830517 h 830517"/>
                <a:gd name="connsiteX2" fmla="*/ 1280450 w 1280449"/>
                <a:gd name="connsiteY2" fmla="*/ 830517 h 830517"/>
                <a:gd name="connsiteX3" fmla="*/ 21450 w 1280449"/>
                <a:gd name="connsiteY3" fmla="*/ 0 h 830517"/>
                <a:gd name="connsiteX4" fmla="*/ 0 w 1280449"/>
                <a:gd name="connsiteY4" fmla="*/ 82718 h 8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49" h="830517">
                  <a:moveTo>
                    <a:pt x="0" y="82718"/>
                  </a:moveTo>
                  <a:lnTo>
                    <a:pt x="1126061" y="830517"/>
                  </a:lnTo>
                  <a:lnTo>
                    <a:pt x="1280450" y="830517"/>
                  </a:lnTo>
                  <a:lnTo>
                    <a:pt x="21450" y="0"/>
                  </a:lnTo>
                  <a:lnTo>
                    <a:pt x="0" y="82718"/>
                  </a:lnTo>
                  <a:close/>
                </a:path>
              </a:pathLst>
            </a:custGeom>
            <a:noFill/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95C30-6A48-4EB9-8337-F11E55DFC2A4}"/>
                </a:ext>
              </a:extLst>
            </p:cNvPr>
            <p:cNvSpPr/>
            <p:nvPr/>
          </p:nvSpPr>
          <p:spPr>
            <a:xfrm>
              <a:off x="-1" y="6580941"/>
              <a:ext cx="14642" cy="98901"/>
            </a:xfrm>
            <a:custGeom>
              <a:avLst/>
              <a:gdLst>
                <a:gd name="connsiteX0" fmla="*/ 0 w 14642"/>
                <a:gd name="connsiteY0" fmla="*/ 5523 h 98901"/>
                <a:gd name="connsiteX1" fmla="*/ 0 w 14642"/>
                <a:gd name="connsiteY1" fmla="*/ 98902 h 98901"/>
                <a:gd name="connsiteX2" fmla="*/ 14643 w 14642"/>
                <a:gd name="connsiteY2" fmla="*/ 0 h 98901"/>
                <a:gd name="connsiteX3" fmla="*/ 0 w 14642"/>
                <a:gd name="connsiteY3" fmla="*/ 5523 h 9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2" h="98901">
                  <a:moveTo>
                    <a:pt x="0" y="5523"/>
                  </a:moveTo>
                  <a:lnTo>
                    <a:pt x="0" y="98902"/>
                  </a:lnTo>
                  <a:lnTo>
                    <a:pt x="14643" y="0"/>
                  </a:lnTo>
                  <a:lnTo>
                    <a:pt x="0" y="5523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5A86FED-CDA5-4AFA-B70E-D85259954B53}"/>
                </a:ext>
              </a:extLst>
            </p:cNvPr>
            <p:cNvSpPr/>
            <p:nvPr/>
          </p:nvSpPr>
          <p:spPr>
            <a:xfrm>
              <a:off x="-1" y="6556409"/>
              <a:ext cx="18367" cy="14770"/>
            </a:xfrm>
            <a:custGeom>
              <a:avLst/>
              <a:gdLst>
                <a:gd name="connsiteX0" fmla="*/ 18367 w 18367"/>
                <a:gd name="connsiteY0" fmla="*/ 0 h 14770"/>
                <a:gd name="connsiteX1" fmla="*/ 0 w 18367"/>
                <a:gd name="connsiteY1" fmla="*/ 6936 h 14770"/>
                <a:gd name="connsiteX2" fmla="*/ 0 w 18367"/>
                <a:gd name="connsiteY2" fmla="*/ 14771 h 14770"/>
                <a:gd name="connsiteX3" fmla="*/ 17083 w 18367"/>
                <a:gd name="connsiteY3" fmla="*/ 8349 h 14770"/>
                <a:gd name="connsiteX4" fmla="*/ 18367 w 18367"/>
                <a:gd name="connsiteY4" fmla="*/ 0 h 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7" h="14770">
                  <a:moveTo>
                    <a:pt x="18367" y="0"/>
                  </a:moveTo>
                  <a:lnTo>
                    <a:pt x="0" y="6936"/>
                  </a:lnTo>
                  <a:lnTo>
                    <a:pt x="0" y="14771"/>
                  </a:lnTo>
                  <a:lnTo>
                    <a:pt x="17083" y="8349"/>
                  </a:lnTo>
                  <a:lnTo>
                    <a:pt x="18367" y="0"/>
                  </a:lnTo>
                  <a:close/>
                </a:path>
              </a:pathLst>
            </a:custGeom>
            <a:solidFill>
              <a:srgbClr val="F398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1403FC-C5C9-4856-A3FC-61A248BF8415}"/>
                </a:ext>
              </a:extLst>
            </p:cNvPr>
            <p:cNvSpPr/>
            <p:nvPr/>
          </p:nvSpPr>
          <p:spPr>
            <a:xfrm>
              <a:off x="-1" y="6532903"/>
              <a:ext cx="12587" cy="15156"/>
            </a:xfrm>
            <a:custGeom>
              <a:avLst/>
              <a:gdLst>
                <a:gd name="connsiteX0" fmla="*/ 0 w 12587"/>
                <a:gd name="connsiteY0" fmla="*/ 0 h 15156"/>
                <a:gd name="connsiteX1" fmla="*/ 0 w 12587"/>
                <a:gd name="connsiteY1" fmla="*/ 15156 h 15156"/>
                <a:gd name="connsiteX2" fmla="*/ 12587 w 12587"/>
                <a:gd name="connsiteY2" fmla="*/ 10404 h 15156"/>
                <a:gd name="connsiteX3" fmla="*/ 0 w 12587"/>
                <a:gd name="connsiteY3" fmla="*/ 0 h 1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7" h="15156">
                  <a:moveTo>
                    <a:pt x="0" y="0"/>
                  </a:moveTo>
                  <a:lnTo>
                    <a:pt x="0" y="15156"/>
                  </a:lnTo>
                  <a:lnTo>
                    <a:pt x="12587" y="10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83F293-9AE7-4C3D-A7DE-9CBA274953A9}"/>
                </a:ext>
              </a:extLst>
            </p:cNvPr>
            <p:cNvSpPr/>
            <p:nvPr/>
          </p:nvSpPr>
          <p:spPr>
            <a:xfrm>
              <a:off x="-1" y="5964797"/>
              <a:ext cx="314428" cy="971162"/>
            </a:xfrm>
            <a:custGeom>
              <a:avLst/>
              <a:gdLst>
                <a:gd name="connsiteX0" fmla="*/ 187784 w 314428"/>
                <a:gd name="connsiteY0" fmla="*/ 703614 h 971162"/>
                <a:gd name="connsiteX1" fmla="*/ 187784 w 314428"/>
                <a:gd name="connsiteY1" fmla="*/ 703614 h 971162"/>
                <a:gd name="connsiteX2" fmla="*/ 187784 w 314428"/>
                <a:gd name="connsiteY2" fmla="*/ 702587 h 971162"/>
                <a:gd name="connsiteX3" fmla="*/ 187784 w 314428"/>
                <a:gd name="connsiteY3" fmla="*/ 701559 h 971162"/>
                <a:gd name="connsiteX4" fmla="*/ 187784 w 314428"/>
                <a:gd name="connsiteY4" fmla="*/ 700917 h 971162"/>
                <a:gd name="connsiteX5" fmla="*/ 187784 w 314428"/>
                <a:gd name="connsiteY5" fmla="*/ 700917 h 971162"/>
                <a:gd name="connsiteX6" fmla="*/ 187784 w 314428"/>
                <a:gd name="connsiteY6" fmla="*/ 700917 h 971162"/>
                <a:gd name="connsiteX7" fmla="*/ 188426 w 314428"/>
                <a:gd name="connsiteY7" fmla="*/ 700147 h 971162"/>
                <a:gd name="connsiteX8" fmla="*/ 189197 w 314428"/>
                <a:gd name="connsiteY8" fmla="*/ 700147 h 971162"/>
                <a:gd name="connsiteX9" fmla="*/ 190096 w 314428"/>
                <a:gd name="connsiteY9" fmla="*/ 700147 h 971162"/>
                <a:gd name="connsiteX10" fmla="*/ 190738 w 314428"/>
                <a:gd name="connsiteY10" fmla="*/ 700147 h 971162"/>
                <a:gd name="connsiteX11" fmla="*/ 249051 w 314428"/>
                <a:gd name="connsiteY11" fmla="*/ 675742 h 971162"/>
                <a:gd name="connsiteX12" fmla="*/ 314429 w 314428"/>
                <a:gd name="connsiteY12" fmla="*/ 251878 h 971162"/>
                <a:gd name="connsiteX13" fmla="*/ 0 w 314428"/>
                <a:gd name="connsiteY13" fmla="*/ 0 h 971162"/>
                <a:gd name="connsiteX14" fmla="*/ 0 w 314428"/>
                <a:gd name="connsiteY14" fmla="*/ 549097 h 971162"/>
                <a:gd name="connsiteX15" fmla="*/ 31212 w 314428"/>
                <a:gd name="connsiteY15" fmla="*/ 574786 h 971162"/>
                <a:gd name="connsiteX16" fmla="*/ 31212 w 314428"/>
                <a:gd name="connsiteY16" fmla="*/ 574786 h 971162"/>
                <a:gd name="connsiteX17" fmla="*/ 31212 w 314428"/>
                <a:gd name="connsiteY17" fmla="*/ 575556 h 971162"/>
                <a:gd name="connsiteX18" fmla="*/ 31854 w 314428"/>
                <a:gd name="connsiteY18" fmla="*/ 576584 h 971162"/>
                <a:gd name="connsiteX19" fmla="*/ 31854 w 314428"/>
                <a:gd name="connsiteY19" fmla="*/ 577226 h 971162"/>
                <a:gd name="connsiteX20" fmla="*/ 31854 w 314428"/>
                <a:gd name="connsiteY20" fmla="*/ 577226 h 971162"/>
                <a:gd name="connsiteX21" fmla="*/ 31854 w 314428"/>
                <a:gd name="connsiteY21" fmla="*/ 577226 h 971162"/>
                <a:gd name="connsiteX22" fmla="*/ 31854 w 314428"/>
                <a:gd name="connsiteY22" fmla="*/ 578510 h 971162"/>
                <a:gd name="connsiteX23" fmla="*/ 31854 w 314428"/>
                <a:gd name="connsiteY23" fmla="*/ 579538 h 971162"/>
                <a:gd name="connsiteX24" fmla="*/ 31854 w 314428"/>
                <a:gd name="connsiteY24" fmla="*/ 579538 h 971162"/>
                <a:gd name="connsiteX25" fmla="*/ 28386 w 314428"/>
                <a:gd name="connsiteY25" fmla="*/ 603685 h 971162"/>
                <a:gd name="connsiteX26" fmla="*/ 28386 w 314428"/>
                <a:gd name="connsiteY26" fmla="*/ 603685 h 971162"/>
                <a:gd name="connsiteX27" fmla="*/ 28386 w 314428"/>
                <a:gd name="connsiteY27" fmla="*/ 603685 h 971162"/>
                <a:gd name="connsiteX28" fmla="*/ 0 w 314428"/>
                <a:gd name="connsiteY28" fmla="*/ 807526 h 971162"/>
                <a:gd name="connsiteX29" fmla="*/ 0 w 314428"/>
                <a:gd name="connsiteY29" fmla="*/ 971163 h 971162"/>
                <a:gd name="connsiteX30" fmla="*/ 146811 w 314428"/>
                <a:gd name="connsiteY30" fmla="*/ 971163 h 97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4428" h="971162">
                  <a:moveTo>
                    <a:pt x="187784" y="703614"/>
                  </a:moveTo>
                  <a:cubicBezTo>
                    <a:pt x="187784" y="703614"/>
                    <a:pt x="187784" y="703614"/>
                    <a:pt x="187784" y="703614"/>
                  </a:cubicBezTo>
                  <a:lnTo>
                    <a:pt x="187784" y="702587"/>
                  </a:lnTo>
                  <a:lnTo>
                    <a:pt x="187784" y="701559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8426" y="700147"/>
                  </a:lnTo>
                  <a:lnTo>
                    <a:pt x="189197" y="700147"/>
                  </a:lnTo>
                  <a:lnTo>
                    <a:pt x="190096" y="700147"/>
                  </a:lnTo>
                  <a:lnTo>
                    <a:pt x="190738" y="700147"/>
                  </a:lnTo>
                  <a:lnTo>
                    <a:pt x="249051" y="675742"/>
                  </a:lnTo>
                  <a:lnTo>
                    <a:pt x="314429" y="251878"/>
                  </a:lnTo>
                  <a:lnTo>
                    <a:pt x="0" y="0"/>
                  </a:lnTo>
                  <a:lnTo>
                    <a:pt x="0" y="549097"/>
                  </a:lnTo>
                  <a:lnTo>
                    <a:pt x="31212" y="574786"/>
                  </a:lnTo>
                  <a:lnTo>
                    <a:pt x="31212" y="574786"/>
                  </a:lnTo>
                  <a:cubicBezTo>
                    <a:pt x="31212" y="574786"/>
                    <a:pt x="31212" y="574786"/>
                    <a:pt x="31212" y="575556"/>
                  </a:cubicBezTo>
                  <a:lnTo>
                    <a:pt x="31854" y="576584"/>
                  </a:lnTo>
                  <a:cubicBezTo>
                    <a:pt x="31854" y="576584"/>
                    <a:pt x="31854" y="576584"/>
                    <a:pt x="31854" y="577226"/>
                  </a:cubicBezTo>
                  <a:lnTo>
                    <a:pt x="31854" y="577226"/>
                  </a:lnTo>
                  <a:cubicBezTo>
                    <a:pt x="31854" y="577226"/>
                    <a:pt x="31854" y="577226"/>
                    <a:pt x="31854" y="577226"/>
                  </a:cubicBezTo>
                  <a:lnTo>
                    <a:pt x="31854" y="578510"/>
                  </a:lnTo>
                  <a:cubicBezTo>
                    <a:pt x="31917" y="578850"/>
                    <a:pt x="31917" y="579198"/>
                    <a:pt x="31854" y="579538"/>
                  </a:cubicBezTo>
                  <a:lnTo>
                    <a:pt x="31854" y="579538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0" y="807526"/>
                  </a:lnTo>
                  <a:lnTo>
                    <a:pt x="0" y="971163"/>
                  </a:lnTo>
                  <a:lnTo>
                    <a:pt x="146811" y="971163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F386ED-5277-4170-93B3-583DB7C94E28}"/>
                </a:ext>
              </a:extLst>
            </p:cNvPr>
            <p:cNvSpPr/>
            <p:nvPr/>
          </p:nvSpPr>
          <p:spPr>
            <a:xfrm>
              <a:off x="263564" y="6088103"/>
              <a:ext cx="420908" cy="547170"/>
            </a:xfrm>
            <a:custGeom>
              <a:avLst/>
              <a:gdLst>
                <a:gd name="connsiteX0" fmla="*/ 420908 w 420908"/>
                <a:gd name="connsiteY0" fmla="*/ 0 h 547170"/>
                <a:gd name="connsiteX1" fmla="*/ 64350 w 420908"/>
                <a:gd name="connsiteY1" fmla="*/ 131013 h 547170"/>
                <a:gd name="connsiteX2" fmla="*/ 0 w 420908"/>
                <a:gd name="connsiteY2" fmla="*/ 547171 h 547170"/>
                <a:gd name="connsiteX3" fmla="*/ 353733 w 420908"/>
                <a:gd name="connsiteY3" fmla="*/ 412433 h 547170"/>
                <a:gd name="connsiteX4" fmla="*/ 420908 w 420908"/>
                <a:gd name="connsiteY4" fmla="*/ 0 h 54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908" h="547170">
                  <a:moveTo>
                    <a:pt x="420908" y="0"/>
                  </a:moveTo>
                  <a:lnTo>
                    <a:pt x="64350" y="131013"/>
                  </a:lnTo>
                  <a:lnTo>
                    <a:pt x="0" y="547171"/>
                  </a:lnTo>
                  <a:lnTo>
                    <a:pt x="353733" y="412433"/>
                  </a:lnTo>
                  <a:lnTo>
                    <a:pt x="42090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9271AC-D823-4A1F-9850-7792D0DA1098}"/>
                </a:ext>
              </a:extLst>
            </p:cNvPr>
            <p:cNvSpPr/>
            <p:nvPr/>
          </p:nvSpPr>
          <p:spPr>
            <a:xfrm>
              <a:off x="160553" y="6682669"/>
              <a:ext cx="344227" cy="253290"/>
            </a:xfrm>
            <a:custGeom>
              <a:avLst/>
              <a:gdLst>
                <a:gd name="connsiteX0" fmla="*/ 0 w 344227"/>
                <a:gd name="connsiteY0" fmla="*/ 253291 h 253290"/>
                <a:gd name="connsiteX1" fmla="*/ 344228 w 344227"/>
                <a:gd name="connsiteY1" fmla="*/ 253291 h 253290"/>
                <a:gd name="connsiteX2" fmla="*/ 38790 w 344227"/>
                <a:gd name="connsiteY2" fmla="*/ 0 h 253290"/>
                <a:gd name="connsiteX3" fmla="*/ 0 w 344227"/>
                <a:gd name="connsiteY3" fmla="*/ 253291 h 25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227" h="253290">
                  <a:moveTo>
                    <a:pt x="0" y="253291"/>
                  </a:moveTo>
                  <a:lnTo>
                    <a:pt x="344228" y="253291"/>
                  </a:lnTo>
                  <a:lnTo>
                    <a:pt x="38790" y="0"/>
                  </a:lnTo>
                  <a:lnTo>
                    <a:pt x="0" y="253291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2D96B3-061E-484F-B0A4-DDD93FBFF8B6}"/>
                </a:ext>
              </a:extLst>
            </p:cNvPr>
            <p:cNvSpPr/>
            <p:nvPr/>
          </p:nvSpPr>
          <p:spPr>
            <a:xfrm>
              <a:off x="208719" y="6516848"/>
              <a:ext cx="405880" cy="419111"/>
            </a:xfrm>
            <a:custGeom>
              <a:avLst/>
              <a:gdLst>
                <a:gd name="connsiteX0" fmla="*/ 48295 w 405880"/>
                <a:gd name="connsiteY0" fmla="*/ 136150 h 419111"/>
                <a:gd name="connsiteX1" fmla="*/ 0 w 405880"/>
                <a:gd name="connsiteY1" fmla="*/ 154518 h 419111"/>
                <a:gd name="connsiteX2" fmla="*/ 319053 w 405880"/>
                <a:gd name="connsiteY2" fmla="*/ 419112 h 419111"/>
                <a:gd name="connsiteX3" fmla="*/ 337549 w 405880"/>
                <a:gd name="connsiteY3" fmla="*/ 419112 h 419111"/>
                <a:gd name="connsiteX4" fmla="*/ 405881 w 405880"/>
                <a:gd name="connsiteY4" fmla="*/ 0 h 419111"/>
                <a:gd name="connsiteX5" fmla="*/ 48295 w 405880"/>
                <a:gd name="connsiteY5" fmla="*/ 136150 h 41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880" h="419111">
                  <a:moveTo>
                    <a:pt x="48295" y="136150"/>
                  </a:moveTo>
                  <a:lnTo>
                    <a:pt x="0" y="154518"/>
                  </a:lnTo>
                  <a:lnTo>
                    <a:pt x="319053" y="419112"/>
                  </a:lnTo>
                  <a:lnTo>
                    <a:pt x="337549" y="419112"/>
                  </a:lnTo>
                  <a:lnTo>
                    <a:pt x="405881" y="0"/>
                  </a:lnTo>
                  <a:lnTo>
                    <a:pt x="48295" y="13615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48799D-022B-4C2A-B5BF-039F15C9B4FE}"/>
                </a:ext>
              </a:extLst>
            </p:cNvPr>
            <p:cNvSpPr/>
            <p:nvPr/>
          </p:nvSpPr>
          <p:spPr>
            <a:xfrm>
              <a:off x="-1" y="5051562"/>
              <a:ext cx="853376" cy="1154066"/>
            </a:xfrm>
            <a:custGeom>
              <a:avLst/>
              <a:gdLst>
                <a:gd name="connsiteX0" fmla="*/ 687043 w 853376"/>
                <a:gd name="connsiteY0" fmla="*/ 1020357 h 1154066"/>
                <a:gd name="connsiteX1" fmla="*/ 853377 w 853376"/>
                <a:gd name="connsiteY1" fmla="*/ 0 h 1154066"/>
                <a:gd name="connsiteX2" fmla="*/ 134352 w 853376"/>
                <a:gd name="connsiteY2" fmla="*/ 241217 h 1154066"/>
                <a:gd name="connsiteX3" fmla="*/ 0 w 853376"/>
                <a:gd name="connsiteY3" fmla="*/ 286301 h 1154066"/>
                <a:gd name="connsiteX4" fmla="*/ 0 w 853376"/>
                <a:gd name="connsiteY4" fmla="*/ 894482 h 1154066"/>
                <a:gd name="connsiteX5" fmla="*/ 323420 w 853376"/>
                <a:gd name="connsiteY5" fmla="*/ 1154067 h 1154066"/>
                <a:gd name="connsiteX6" fmla="*/ 687043 w 853376"/>
                <a:gd name="connsiteY6" fmla="*/ 1020357 h 115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376" h="1154066">
                  <a:moveTo>
                    <a:pt x="687043" y="1020357"/>
                  </a:moveTo>
                  <a:lnTo>
                    <a:pt x="853377" y="0"/>
                  </a:lnTo>
                  <a:lnTo>
                    <a:pt x="134352" y="241217"/>
                  </a:lnTo>
                  <a:lnTo>
                    <a:pt x="0" y="286301"/>
                  </a:lnTo>
                  <a:lnTo>
                    <a:pt x="0" y="894482"/>
                  </a:lnTo>
                  <a:lnTo>
                    <a:pt x="323420" y="1154067"/>
                  </a:lnTo>
                  <a:lnTo>
                    <a:pt x="687043" y="102035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A702B1E-80F6-4B1D-9038-72005EC32750}"/>
                </a:ext>
              </a:extLst>
            </p:cNvPr>
            <p:cNvSpPr/>
            <p:nvPr/>
          </p:nvSpPr>
          <p:spPr>
            <a:xfrm>
              <a:off x="560139" y="4504520"/>
              <a:ext cx="813559" cy="2431439"/>
            </a:xfrm>
            <a:custGeom>
              <a:avLst/>
              <a:gdLst>
                <a:gd name="connsiteX0" fmla="*/ 396119 w 813559"/>
                <a:gd name="connsiteY0" fmla="*/ 0 h 2431439"/>
                <a:gd name="connsiteX1" fmla="*/ 308649 w 813559"/>
                <a:gd name="connsiteY1" fmla="*/ 537408 h 2431439"/>
                <a:gd name="connsiteX2" fmla="*/ 139746 w 813559"/>
                <a:gd name="connsiteY2" fmla="*/ 1573564 h 2431439"/>
                <a:gd name="connsiteX3" fmla="*/ 69873 w 813559"/>
                <a:gd name="connsiteY3" fmla="*/ 2002180 h 2431439"/>
                <a:gd name="connsiteX4" fmla="*/ 0 w 813559"/>
                <a:gd name="connsiteY4" fmla="*/ 2431439 h 2431439"/>
                <a:gd name="connsiteX5" fmla="*/ 440946 w 813559"/>
                <a:gd name="connsiteY5" fmla="*/ 2431439 h 2431439"/>
                <a:gd name="connsiteX6" fmla="*/ 813559 w 813559"/>
                <a:gd name="connsiteY6" fmla="*/ 291567 h 2431439"/>
                <a:gd name="connsiteX7" fmla="*/ 396119 w 813559"/>
                <a:gd name="connsiteY7" fmla="*/ 0 h 243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59" h="2431439">
                  <a:moveTo>
                    <a:pt x="396119" y="0"/>
                  </a:moveTo>
                  <a:lnTo>
                    <a:pt x="308649" y="537408"/>
                  </a:lnTo>
                  <a:lnTo>
                    <a:pt x="139746" y="1573564"/>
                  </a:lnTo>
                  <a:lnTo>
                    <a:pt x="69873" y="2002180"/>
                  </a:lnTo>
                  <a:lnTo>
                    <a:pt x="0" y="2431439"/>
                  </a:lnTo>
                  <a:lnTo>
                    <a:pt x="440946" y="2431439"/>
                  </a:lnTo>
                  <a:lnTo>
                    <a:pt x="813559" y="291567"/>
                  </a:lnTo>
                  <a:lnTo>
                    <a:pt x="396119" y="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A78849-EAFB-4861-B88C-F78631A2E19F}"/>
                </a:ext>
              </a:extLst>
            </p:cNvPr>
            <p:cNvSpPr/>
            <p:nvPr/>
          </p:nvSpPr>
          <p:spPr>
            <a:xfrm>
              <a:off x="1014957" y="4303506"/>
              <a:ext cx="1857160" cy="2632453"/>
            </a:xfrm>
            <a:custGeom>
              <a:avLst/>
              <a:gdLst>
                <a:gd name="connsiteX0" fmla="*/ 1457831 w 1857160"/>
                <a:gd name="connsiteY0" fmla="*/ 1932179 h 2632453"/>
                <a:gd name="connsiteX1" fmla="*/ 1457831 w 1857160"/>
                <a:gd name="connsiteY1" fmla="*/ 1932179 h 2632453"/>
                <a:gd name="connsiteX2" fmla="*/ 1457831 w 1857160"/>
                <a:gd name="connsiteY2" fmla="*/ 1932050 h 2632453"/>
                <a:gd name="connsiteX3" fmla="*/ 1710093 w 1857160"/>
                <a:gd name="connsiteY3" fmla="*/ 711450 h 2632453"/>
                <a:gd name="connsiteX4" fmla="*/ 1710221 w 1857160"/>
                <a:gd name="connsiteY4" fmla="*/ 711321 h 2632453"/>
                <a:gd name="connsiteX5" fmla="*/ 1710221 w 1857160"/>
                <a:gd name="connsiteY5" fmla="*/ 711193 h 2632453"/>
                <a:gd name="connsiteX6" fmla="*/ 1710221 w 1857160"/>
                <a:gd name="connsiteY6" fmla="*/ 711193 h 2632453"/>
                <a:gd name="connsiteX7" fmla="*/ 1710221 w 1857160"/>
                <a:gd name="connsiteY7" fmla="*/ 711193 h 2632453"/>
                <a:gd name="connsiteX8" fmla="*/ 1713047 w 1857160"/>
                <a:gd name="connsiteY8" fmla="*/ 696936 h 2632453"/>
                <a:gd name="connsiteX9" fmla="*/ 1713175 w 1857160"/>
                <a:gd name="connsiteY9" fmla="*/ 696936 h 2632453"/>
                <a:gd name="connsiteX10" fmla="*/ 1713175 w 1857160"/>
                <a:gd name="connsiteY10" fmla="*/ 696936 h 2632453"/>
                <a:gd name="connsiteX11" fmla="*/ 1732314 w 1857160"/>
                <a:gd name="connsiteY11" fmla="*/ 603814 h 2632453"/>
                <a:gd name="connsiteX12" fmla="*/ 1732314 w 1857160"/>
                <a:gd name="connsiteY12" fmla="*/ 603814 h 2632453"/>
                <a:gd name="connsiteX13" fmla="*/ 1732442 w 1857160"/>
                <a:gd name="connsiteY13" fmla="*/ 603685 h 2632453"/>
                <a:gd name="connsiteX14" fmla="*/ 1857160 w 1857160"/>
                <a:gd name="connsiteY14" fmla="*/ 0 h 2632453"/>
                <a:gd name="connsiteX15" fmla="*/ 372228 w 1857160"/>
                <a:gd name="connsiteY15" fmla="*/ 494380 h 2632453"/>
                <a:gd name="connsiteX16" fmla="*/ 0 w 1857160"/>
                <a:gd name="connsiteY16" fmla="*/ 2632454 h 2632453"/>
                <a:gd name="connsiteX17" fmla="*/ 1313203 w 1857160"/>
                <a:gd name="connsiteY17" fmla="*/ 2632454 h 2632453"/>
                <a:gd name="connsiteX18" fmla="*/ 1438050 w 1857160"/>
                <a:gd name="connsiteY18" fmla="*/ 2027998 h 2632453"/>
                <a:gd name="connsiteX19" fmla="*/ 1457831 w 1857160"/>
                <a:gd name="connsiteY19" fmla="*/ 1932179 h 263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57160" h="2632453">
                  <a:moveTo>
                    <a:pt x="1457831" y="1932179"/>
                  </a:moveTo>
                  <a:lnTo>
                    <a:pt x="1457831" y="1932179"/>
                  </a:lnTo>
                  <a:lnTo>
                    <a:pt x="1457831" y="1932050"/>
                  </a:lnTo>
                  <a:lnTo>
                    <a:pt x="1710093" y="711450"/>
                  </a:lnTo>
                  <a:lnTo>
                    <a:pt x="1710221" y="711321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3047" y="696936"/>
                  </a:lnTo>
                  <a:lnTo>
                    <a:pt x="1713175" y="696936"/>
                  </a:lnTo>
                  <a:lnTo>
                    <a:pt x="1713175" y="696936"/>
                  </a:lnTo>
                  <a:lnTo>
                    <a:pt x="1732314" y="603814"/>
                  </a:lnTo>
                  <a:lnTo>
                    <a:pt x="1732314" y="603814"/>
                  </a:lnTo>
                  <a:lnTo>
                    <a:pt x="1732442" y="603685"/>
                  </a:lnTo>
                  <a:lnTo>
                    <a:pt x="1857160" y="0"/>
                  </a:lnTo>
                  <a:lnTo>
                    <a:pt x="372228" y="494380"/>
                  </a:lnTo>
                  <a:lnTo>
                    <a:pt x="0" y="2632454"/>
                  </a:lnTo>
                  <a:lnTo>
                    <a:pt x="1313203" y="2632454"/>
                  </a:lnTo>
                  <a:lnTo>
                    <a:pt x="1438050" y="2027998"/>
                  </a:lnTo>
                  <a:lnTo>
                    <a:pt x="1457831" y="1932179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1103800-DE74-463E-86AB-35C1C2977528}"/>
                </a:ext>
              </a:extLst>
            </p:cNvPr>
            <p:cNvSpPr/>
            <p:nvPr/>
          </p:nvSpPr>
          <p:spPr>
            <a:xfrm>
              <a:off x="2892154" y="4697828"/>
              <a:ext cx="2104028" cy="2238131"/>
            </a:xfrm>
            <a:custGeom>
              <a:avLst/>
              <a:gdLst>
                <a:gd name="connsiteX0" fmla="*/ 1744387 w 2104028"/>
                <a:gd name="connsiteY0" fmla="*/ 1394513 h 2238131"/>
                <a:gd name="connsiteX1" fmla="*/ 2104028 w 2104028"/>
                <a:gd name="connsiteY1" fmla="*/ 0 h 2238131"/>
                <a:gd name="connsiteX2" fmla="*/ 347567 w 2104028"/>
                <a:gd name="connsiteY2" fmla="*/ 658788 h 2238131"/>
                <a:gd name="connsiteX3" fmla="*/ 76295 w 2104028"/>
                <a:gd name="connsiteY3" fmla="*/ 1891462 h 2238131"/>
                <a:gd name="connsiteX4" fmla="*/ 76295 w 2104028"/>
                <a:gd name="connsiteY4" fmla="*/ 1891462 h 2238131"/>
                <a:gd name="connsiteX5" fmla="*/ 76167 w 2104028"/>
                <a:gd name="connsiteY5" fmla="*/ 1891591 h 2238131"/>
                <a:gd name="connsiteX6" fmla="*/ 0 w 2104028"/>
                <a:gd name="connsiteY6" fmla="*/ 2238132 h 2238131"/>
                <a:gd name="connsiteX7" fmla="*/ 1526805 w 2104028"/>
                <a:gd name="connsiteY7" fmla="*/ 2238132 h 2238131"/>
                <a:gd name="connsiteX8" fmla="*/ 1719084 w 2104028"/>
                <a:gd name="connsiteY8" fmla="*/ 1492388 h 2238131"/>
                <a:gd name="connsiteX9" fmla="*/ 1744387 w 2104028"/>
                <a:gd name="connsiteY9" fmla="*/ 1394513 h 22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4028" h="2238131">
                  <a:moveTo>
                    <a:pt x="1744387" y="1394513"/>
                  </a:moveTo>
                  <a:lnTo>
                    <a:pt x="2104028" y="0"/>
                  </a:lnTo>
                  <a:lnTo>
                    <a:pt x="347567" y="658788"/>
                  </a:lnTo>
                  <a:lnTo>
                    <a:pt x="76295" y="1891462"/>
                  </a:lnTo>
                  <a:lnTo>
                    <a:pt x="76295" y="1891462"/>
                  </a:lnTo>
                  <a:lnTo>
                    <a:pt x="76167" y="1891591"/>
                  </a:lnTo>
                  <a:lnTo>
                    <a:pt x="0" y="2238132"/>
                  </a:lnTo>
                  <a:lnTo>
                    <a:pt x="1526805" y="2238132"/>
                  </a:lnTo>
                  <a:lnTo>
                    <a:pt x="1719084" y="1492388"/>
                  </a:lnTo>
                  <a:lnTo>
                    <a:pt x="1744387" y="1394513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D0A11F-F84D-4559-B015-E6B1030255D7}"/>
                </a:ext>
              </a:extLst>
            </p:cNvPr>
            <p:cNvSpPr/>
            <p:nvPr/>
          </p:nvSpPr>
          <p:spPr>
            <a:xfrm>
              <a:off x="2487173" y="5027671"/>
              <a:ext cx="739062" cy="1548131"/>
            </a:xfrm>
            <a:custGeom>
              <a:avLst/>
              <a:gdLst>
                <a:gd name="connsiteX0" fmla="*/ 0 w 739062"/>
                <a:gd name="connsiteY0" fmla="*/ 1205701 h 1548131"/>
                <a:gd name="connsiteX1" fmla="*/ 74240 w 739062"/>
                <a:gd name="connsiteY1" fmla="*/ 1259776 h 1548131"/>
                <a:gd name="connsiteX2" fmla="*/ 470359 w 739062"/>
                <a:gd name="connsiteY2" fmla="*/ 1548132 h 1548131"/>
                <a:gd name="connsiteX3" fmla="*/ 739062 w 739062"/>
                <a:gd name="connsiteY3" fmla="*/ 327146 h 1548131"/>
                <a:gd name="connsiteX4" fmla="*/ 249051 w 739062"/>
                <a:gd name="connsiteY4" fmla="*/ 0 h 1548131"/>
                <a:gd name="connsiteX5" fmla="*/ 0 w 739062"/>
                <a:gd name="connsiteY5" fmla="*/ 1205701 h 154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062" h="1548131">
                  <a:moveTo>
                    <a:pt x="0" y="1205701"/>
                  </a:moveTo>
                  <a:lnTo>
                    <a:pt x="74240" y="1259776"/>
                  </a:lnTo>
                  <a:lnTo>
                    <a:pt x="470359" y="1548132"/>
                  </a:lnTo>
                  <a:lnTo>
                    <a:pt x="739062" y="327146"/>
                  </a:lnTo>
                  <a:lnTo>
                    <a:pt x="249051" y="0"/>
                  </a:lnTo>
                  <a:lnTo>
                    <a:pt x="0" y="12057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F4D9A8-301B-4D98-BA3E-49825F23AA19}"/>
                </a:ext>
              </a:extLst>
            </p:cNvPr>
            <p:cNvSpPr/>
            <p:nvPr/>
          </p:nvSpPr>
          <p:spPr>
            <a:xfrm>
              <a:off x="2430144" y="6305943"/>
              <a:ext cx="523919" cy="630016"/>
            </a:xfrm>
            <a:custGeom>
              <a:avLst/>
              <a:gdLst>
                <a:gd name="connsiteX0" fmla="*/ 131526 w 523919"/>
                <a:gd name="connsiteY0" fmla="*/ 0 h 630016"/>
                <a:gd name="connsiteX1" fmla="*/ 0 w 523919"/>
                <a:gd name="connsiteY1" fmla="*/ 630016 h 630016"/>
                <a:gd name="connsiteX2" fmla="*/ 448138 w 523919"/>
                <a:gd name="connsiteY2" fmla="*/ 630016 h 630016"/>
                <a:gd name="connsiteX3" fmla="*/ 523920 w 523919"/>
                <a:gd name="connsiteY3" fmla="*/ 285659 h 630016"/>
                <a:gd name="connsiteX4" fmla="*/ 131526 w 523919"/>
                <a:gd name="connsiteY4" fmla="*/ 0 h 63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919" h="630016">
                  <a:moveTo>
                    <a:pt x="131526" y="0"/>
                  </a:moveTo>
                  <a:lnTo>
                    <a:pt x="0" y="630016"/>
                  </a:lnTo>
                  <a:lnTo>
                    <a:pt x="448138" y="630016"/>
                  </a:lnTo>
                  <a:lnTo>
                    <a:pt x="523920" y="285659"/>
                  </a:lnTo>
                  <a:lnTo>
                    <a:pt x="13152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01DEC3-C53B-48EA-B2C5-A8B7FECFD8F8}"/>
                </a:ext>
              </a:extLst>
            </p:cNvPr>
            <p:cNvSpPr/>
            <p:nvPr/>
          </p:nvSpPr>
          <p:spPr>
            <a:xfrm>
              <a:off x="2739435" y="3771107"/>
              <a:ext cx="2249939" cy="1572150"/>
            </a:xfrm>
            <a:custGeom>
              <a:avLst/>
              <a:gdLst>
                <a:gd name="connsiteX0" fmla="*/ 1428545 w 2249939"/>
                <a:gd name="connsiteY0" fmla="*/ 714661 h 1572150"/>
                <a:gd name="connsiteX1" fmla="*/ 1428545 w 2249939"/>
                <a:gd name="connsiteY1" fmla="*/ 714661 h 1572150"/>
                <a:gd name="connsiteX2" fmla="*/ 1428545 w 2249939"/>
                <a:gd name="connsiteY2" fmla="*/ 714661 h 1572150"/>
                <a:gd name="connsiteX3" fmla="*/ 1429830 w 2249939"/>
                <a:gd name="connsiteY3" fmla="*/ 715945 h 1572150"/>
                <a:gd name="connsiteX4" fmla="*/ 1430601 w 2249939"/>
                <a:gd name="connsiteY4" fmla="*/ 717358 h 1572150"/>
                <a:gd name="connsiteX5" fmla="*/ 1430601 w 2249939"/>
                <a:gd name="connsiteY5" fmla="*/ 718257 h 1572150"/>
                <a:gd name="connsiteX6" fmla="*/ 1430601 w 2249939"/>
                <a:gd name="connsiteY6" fmla="*/ 718257 h 1572150"/>
                <a:gd name="connsiteX7" fmla="*/ 1430601 w 2249939"/>
                <a:gd name="connsiteY7" fmla="*/ 720312 h 1572150"/>
                <a:gd name="connsiteX8" fmla="*/ 1430601 w 2249939"/>
                <a:gd name="connsiteY8" fmla="*/ 721083 h 1572150"/>
                <a:gd name="connsiteX9" fmla="*/ 1430601 w 2249939"/>
                <a:gd name="connsiteY9" fmla="*/ 722367 h 1572150"/>
                <a:gd name="connsiteX10" fmla="*/ 1430601 w 2249939"/>
                <a:gd name="connsiteY10" fmla="*/ 723780 h 1572150"/>
                <a:gd name="connsiteX11" fmla="*/ 1430601 w 2249939"/>
                <a:gd name="connsiteY11" fmla="*/ 723780 h 1572150"/>
                <a:gd name="connsiteX12" fmla="*/ 1429958 w 2249939"/>
                <a:gd name="connsiteY12" fmla="*/ 724551 h 1572150"/>
                <a:gd name="connsiteX13" fmla="*/ 1428802 w 2249939"/>
                <a:gd name="connsiteY13" fmla="*/ 725964 h 1572150"/>
                <a:gd name="connsiteX14" fmla="*/ 1427518 w 2249939"/>
                <a:gd name="connsiteY14" fmla="*/ 726734 h 1572150"/>
                <a:gd name="connsiteX15" fmla="*/ 1426619 w 2249939"/>
                <a:gd name="connsiteY15" fmla="*/ 726734 h 1572150"/>
                <a:gd name="connsiteX16" fmla="*/ 101342 w 2249939"/>
                <a:gd name="connsiteY16" fmla="*/ 1200306 h 1572150"/>
                <a:gd name="connsiteX17" fmla="*/ 1028 w 2249939"/>
                <a:gd name="connsiteY17" fmla="*/ 1236014 h 1572150"/>
                <a:gd name="connsiteX18" fmla="*/ 0 w 2249939"/>
                <a:gd name="connsiteY18" fmla="*/ 1241023 h 1572150"/>
                <a:gd name="connsiteX19" fmla="*/ 495791 w 2249939"/>
                <a:gd name="connsiteY19" fmla="*/ 1572151 h 1572150"/>
                <a:gd name="connsiteX20" fmla="*/ 2249940 w 2249939"/>
                <a:gd name="connsiteY20" fmla="*/ 914262 h 1572150"/>
                <a:gd name="connsiteX21" fmla="*/ 713759 w 2249939"/>
                <a:gd name="connsiteY21" fmla="*/ 0 h 1572150"/>
                <a:gd name="connsiteX22" fmla="*/ 411532 w 2249939"/>
                <a:gd name="connsiteY22" fmla="*/ 96975 h 15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9939" h="1572150">
                  <a:moveTo>
                    <a:pt x="1428545" y="714661"/>
                  </a:moveTo>
                  <a:lnTo>
                    <a:pt x="1428545" y="714661"/>
                  </a:lnTo>
                  <a:cubicBezTo>
                    <a:pt x="1428545" y="714661"/>
                    <a:pt x="1428545" y="714661"/>
                    <a:pt x="1428545" y="714661"/>
                  </a:cubicBezTo>
                  <a:cubicBezTo>
                    <a:pt x="1429064" y="714988"/>
                    <a:pt x="1429503" y="715427"/>
                    <a:pt x="1429830" y="715945"/>
                  </a:cubicBezTo>
                  <a:cubicBezTo>
                    <a:pt x="1430161" y="716372"/>
                    <a:pt x="1430421" y="716849"/>
                    <a:pt x="1430601" y="717358"/>
                  </a:cubicBezTo>
                  <a:lnTo>
                    <a:pt x="1430601" y="718257"/>
                  </a:lnTo>
                  <a:lnTo>
                    <a:pt x="1430601" y="718257"/>
                  </a:lnTo>
                  <a:cubicBezTo>
                    <a:pt x="1430668" y="718940"/>
                    <a:pt x="1430668" y="719629"/>
                    <a:pt x="1430601" y="720312"/>
                  </a:cubicBezTo>
                  <a:lnTo>
                    <a:pt x="1430601" y="721083"/>
                  </a:lnTo>
                  <a:cubicBezTo>
                    <a:pt x="1430657" y="721509"/>
                    <a:pt x="1430657" y="721941"/>
                    <a:pt x="1430601" y="722367"/>
                  </a:cubicBezTo>
                  <a:cubicBezTo>
                    <a:pt x="1430673" y="722835"/>
                    <a:pt x="1430673" y="723312"/>
                    <a:pt x="1430601" y="723780"/>
                  </a:cubicBezTo>
                  <a:lnTo>
                    <a:pt x="1430601" y="723780"/>
                  </a:lnTo>
                  <a:lnTo>
                    <a:pt x="1429958" y="724551"/>
                  </a:lnTo>
                  <a:cubicBezTo>
                    <a:pt x="1429645" y="725077"/>
                    <a:pt x="1429255" y="725553"/>
                    <a:pt x="1428802" y="725964"/>
                  </a:cubicBezTo>
                  <a:lnTo>
                    <a:pt x="1427518" y="726734"/>
                  </a:lnTo>
                  <a:lnTo>
                    <a:pt x="1426619" y="726734"/>
                  </a:lnTo>
                  <a:lnTo>
                    <a:pt x="101342" y="1200306"/>
                  </a:lnTo>
                  <a:lnTo>
                    <a:pt x="1028" y="1236014"/>
                  </a:lnTo>
                  <a:lnTo>
                    <a:pt x="0" y="1241023"/>
                  </a:lnTo>
                  <a:lnTo>
                    <a:pt x="495791" y="1572151"/>
                  </a:lnTo>
                  <a:lnTo>
                    <a:pt x="2249940" y="914262"/>
                  </a:lnTo>
                  <a:lnTo>
                    <a:pt x="713759" y="0"/>
                  </a:lnTo>
                  <a:lnTo>
                    <a:pt x="411532" y="969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0F3FD3E-6019-42BE-963F-FF95B4002C5C}"/>
                </a:ext>
              </a:extLst>
            </p:cNvPr>
            <p:cNvSpPr/>
            <p:nvPr/>
          </p:nvSpPr>
          <p:spPr>
            <a:xfrm>
              <a:off x="2468934" y="6249171"/>
              <a:ext cx="73597" cy="72057"/>
            </a:xfrm>
            <a:custGeom>
              <a:avLst/>
              <a:gdLst>
                <a:gd name="connsiteX0" fmla="*/ 0 w 73597"/>
                <a:gd name="connsiteY0" fmla="*/ 72057 h 72057"/>
                <a:gd name="connsiteX1" fmla="*/ 73598 w 73597"/>
                <a:gd name="connsiteY1" fmla="*/ 42772 h 72057"/>
                <a:gd name="connsiteX2" fmla="*/ 14899 w 73597"/>
                <a:gd name="connsiteY2" fmla="*/ 0 h 72057"/>
                <a:gd name="connsiteX3" fmla="*/ 0 w 73597"/>
                <a:gd name="connsiteY3" fmla="*/ 72057 h 7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97" h="72057">
                  <a:moveTo>
                    <a:pt x="0" y="72057"/>
                  </a:moveTo>
                  <a:lnTo>
                    <a:pt x="73598" y="42772"/>
                  </a:lnTo>
                  <a:lnTo>
                    <a:pt x="14899" y="0"/>
                  </a:lnTo>
                  <a:lnTo>
                    <a:pt x="0" y="72057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64D6BF-CAE9-4E45-98D0-67F1BAFB13E0}"/>
                </a:ext>
              </a:extLst>
            </p:cNvPr>
            <p:cNvSpPr/>
            <p:nvPr/>
          </p:nvSpPr>
          <p:spPr>
            <a:xfrm>
              <a:off x="2341903" y="6305044"/>
              <a:ext cx="206151" cy="630915"/>
            </a:xfrm>
            <a:custGeom>
              <a:avLst/>
              <a:gdLst>
                <a:gd name="connsiteX0" fmla="*/ 123562 w 206151"/>
                <a:gd name="connsiteY0" fmla="*/ 32882 h 630915"/>
                <a:gd name="connsiteX1" fmla="*/ 0 w 206151"/>
                <a:gd name="connsiteY1" fmla="*/ 630915 h 630915"/>
                <a:gd name="connsiteX2" fmla="*/ 74497 w 206151"/>
                <a:gd name="connsiteY2" fmla="*/ 630915 h 630915"/>
                <a:gd name="connsiteX3" fmla="*/ 206151 w 206151"/>
                <a:gd name="connsiteY3" fmla="*/ 0 h 630915"/>
                <a:gd name="connsiteX4" fmla="*/ 123562 w 206151"/>
                <a:gd name="connsiteY4" fmla="*/ 32882 h 63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51" h="630915">
                  <a:moveTo>
                    <a:pt x="123562" y="32882"/>
                  </a:moveTo>
                  <a:lnTo>
                    <a:pt x="0" y="630915"/>
                  </a:lnTo>
                  <a:lnTo>
                    <a:pt x="74497" y="630915"/>
                  </a:lnTo>
                  <a:lnTo>
                    <a:pt x="206151" y="0"/>
                  </a:lnTo>
                  <a:lnTo>
                    <a:pt x="123562" y="32882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C2E5A6-C5CA-4604-9744-82980A6EE92F}"/>
                </a:ext>
              </a:extLst>
            </p:cNvPr>
            <p:cNvSpPr/>
            <p:nvPr/>
          </p:nvSpPr>
          <p:spPr>
            <a:xfrm>
              <a:off x="322134" y="0"/>
              <a:ext cx="928130" cy="1903664"/>
            </a:xfrm>
            <a:custGeom>
              <a:avLst/>
              <a:gdLst>
                <a:gd name="connsiteX0" fmla="*/ 297988 w 928130"/>
                <a:gd name="connsiteY0" fmla="*/ 1903664 h 1903664"/>
                <a:gd name="connsiteX1" fmla="*/ 647225 w 928130"/>
                <a:gd name="connsiteY1" fmla="*/ 1823130 h 1903664"/>
                <a:gd name="connsiteX2" fmla="*/ 928131 w 928130"/>
                <a:gd name="connsiteY2" fmla="*/ 0 h 1903664"/>
                <a:gd name="connsiteX3" fmla="*/ 240959 w 928130"/>
                <a:gd name="connsiteY3" fmla="*/ 0 h 1903664"/>
                <a:gd name="connsiteX4" fmla="*/ 0 w 928130"/>
                <a:gd name="connsiteY4" fmla="*/ 1728724 h 1903664"/>
                <a:gd name="connsiteX5" fmla="*/ 297988 w 928130"/>
                <a:gd name="connsiteY5" fmla="*/ 1903664 h 190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130" h="1903664">
                  <a:moveTo>
                    <a:pt x="297988" y="1903664"/>
                  </a:moveTo>
                  <a:lnTo>
                    <a:pt x="647225" y="1823130"/>
                  </a:lnTo>
                  <a:lnTo>
                    <a:pt x="928131" y="0"/>
                  </a:lnTo>
                  <a:lnTo>
                    <a:pt x="240959" y="0"/>
                  </a:lnTo>
                  <a:lnTo>
                    <a:pt x="0" y="1728724"/>
                  </a:lnTo>
                  <a:lnTo>
                    <a:pt x="297988" y="19036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17F237-5093-493C-BBD7-AED573F5BDE1}"/>
                </a:ext>
              </a:extLst>
            </p:cNvPr>
            <p:cNvSpPr/>
            <p:nvPr/>
          </p:nvSpPr>
          <p:spPr>
            <a:xfrm>
              <a:off x="128442" y="0"/>
              <a:ext cx="420908" cy="1721145"/>
            </a:xfrm>
            <a:custGeom>
              <a:avLst/>
              <a:gdLst>
                <a:gd name="connsiteX0" fmla="*/ 217069 w 420908"/>
                <a:gd name="connsiteY0" fmla="*/ 1067881 h 1721145"/>
                <a:gd name="connsiteX1" fmla="*/ 217069 w 420908"/>
                <a:gd name="connsiteY1" fmla="*/ 1067881 h 1721145"/>
                <a:gd name="connsiteX2" fmla="*/ 217069 w 420908"/>
                <a:gd name="connsiteY2" fmla="*/ 1067881 h 1721145"/>
                <a:gd name="connsiteX3" fmla="*/ 218097 w 420908"/>
                <a:gd name="connsiteY3" fmla="*/ 1068780 h 1721145"/>
                <a:gd name="connsiteX4" fmla="*/ 218867 w 420908"/>
                <a:gd name="connsiteY4" fmla="*/ 1069679 h 1721145"/>
                <a:gd name="connsiteX5" fmla="*/ 218867 w 420908"/>
                <a:gd name="connsiteY5" fmla="*/ 1070835 h 1721145"/>
                <a:gd name="connsiteX6" fmla="*/ 218867 w 420908"/>
                <a:gd name="connsiteY6" fmla="*/ 1071863 h 1721145"/>
                <a:gd name="connsiteX7" fmla="*/ 218867 w 420908"/>
                <a:gd name="connsiteY7" fmla="*/ 1071863 h 1721145"/>
                <a:gd name="connsiteX8" fmla="*/ 218867 w 420908"/>
                <a:gd name="connsiteY8" fmla="*/ 1071863 h 1721145"/>
                <a:gd name="connsiteX9" fmla="*/ 218867 w 420908"/>
                <a:gd name="connsiteY9" fmla="*/ 1071863 h 1721145"/>
                <a:gd name="connsiteX10" fmla="*/ 218867 w 420908"/>
                <a:gd name="connsiteY10" fmla="*/ 1072633 h 1721145"/>
                <a:gd name="connsiteX11" fmla="*/ 218867 w 420908"/>
                <a:gd name="connsiteY11" fmla="*/ 1073789 h 1721145"/>
                <a:gd name="connsiteX12" fmla="*/ 218867 w 420908"/>
                <a:gd name="connsiteY12" fmla="*/ 1073789 h 1721145"/>
                <a:gd name="connsiteX13" fmla="*/ 133452 w 420908"/>
                <a:gd name="connsiteY13" fmla="*/ 1692888 h 1721145"/>
                <a:gd name="connsiteX14" fmla="*/ 180976 w 420908"/>
                <a:gd name="connsiteY14" fmla="*/ 1721146 h 1721145"/>
                <a:gd name="connsiteX15" fmla="*/ 420908 w 420908"/>
                <a:gd name="connsiteY15" fmla="*/ 0 h 1721145"/>
                <a:gd name="connsiteX16" fmla="*/ 125489 w 420908"/>
                <a:gd name="connsiteY16" fmla="*/ 0 h 1721145"/>
                <a:gd name="connsiteX17" fmla="*/ 0 w 420908"/>
                <a:gd name="connsiteY17" fmla="*/ 947401 h 172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908" h="1721145">
                  <a:moveTo>
                    <a:pt x="217069" y="1067881"/>
                  </a:moveTo>
                  <a:lnTo>
                    <a:pt x="217069" y="1067881"/>
                  </a:lnTo>
                  <a:lnTo>
                    <a:pt x="217069" y="1067881"/>
                  </a:lnTo>
                  <a:lnTo>
                    <a:pt x="218097" y="1068780"/>
                  </a:lnTo>
                  <a:lnTo>
                    <a:pt x="218867" y="1069679"/>
                  </a:lnTo>
                  <a:cubicBezTo>
                    <a:pt x="218916" y="1070063"/>
                    <a:pt x="218916" y="1070451"/>
                    <a:pt x="218867" y="1070835"/>
                  </a:cubicBezTo>
                  <a:cubicBezTo>
                    <a:pt x="218867" y="1070835"/>
                    <a:pt x="218867" y="1070835"/>
                    <a:pt x="218867" y="1071863"/>
                  </a:cubicBezTo>
                  <a:lnTo>
                    <a:pt x="218867" y="1071863"/>
                  </a:lnTo>
                  <a:lnTo>
                    <a:pt x="218867" y="1071863"/>
                  </a:lnTo>
                  <a:cubicBezTo>
                    <a:pt x="218867" y="1071863"/>
                    <a:pt x="218867" y="1071863"/>
                    <a:pt x="218867" y="1071863"/>
                  </a:cubicBezTo>
                  <a:cubicBezTo>
                    <a:pt x="218867" y="1071863"/>
                    <a:pt x="218867" y="1071863"/>
                    <a:pt x="218867" y="1072633"/>
                  </a:cubicBezTo>
                  <a:cubicBezTo>
                    <a:pt x="218930" y="1073016"/>
                    <a:pt x="218930" y="1073407"/>
                    <a:pt x="218867" y="1073789"/>
                  </a:cubicBezTo>
                  <a:lnTo>
                    <a:pt x="218867" y="1073789"/>
                  </a:lnTo>
                  <a:lnTo>
                    <a:pt x="133452" y="1692888"/>
                  </a:lnTo>
                  <a:lnTo>
                    <a:pt x="180976" y="1721146"/>
                  </a:lnTo>
                  <a:lnTo>
                    <a:pt x="420908" y="0"/>
                  </a:lnTo>
                  <a:lnTo>
                    <a:pt x="125489" y="0"/>
                  </a:lnTo>
                  <a:lnTo>
                    <a:pt x="0" y="94740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B09ABC-1E30-4A5D-B380-A744D6F851BD}"/>
                </a:ext>
              </a:extLst>
            </p:cNvPr>
            <p:cNvSpPr/>
            <p:nvPr/>
          </p:nvSpPr>
          <p:spPr>
            <a:xfrm>
              <a:off x="4432959" y="6203188"/>
              <a:ext cx="1292138" cy="732771"/>
            </a:xfrm>
            <a:custGeom>
              <a:avLst/>
              <a:gdLst>
                <a:gd name="connsiteX0" fmla="*/ 0 w 1292138"/>
                <a:gd name="connsiteY0" fmla="*/ 732771 h 732771"/>
                <a:gd name="connsiteX1" fmla="*/ 1292139 w 1292138"/>
                <a:gd name="connsiteY1" fmla="*/ 732771 h 732771"/>
                <a:gd name="connsiteX2" fmla="*/ 188940 w 1292138"/>
                <a:gd name="connsiteY2" fmla="*/ 0 h 732771"/>
                <a:gd name="connsiteX3" fmla="*/ 0 w 1292138"/>
                <a:gd name="connsiteY3" fmla="*/ 732771 h 7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138" h="732771">
                  <a:moveTo>
                    <a:pt x="0" y="732771"/>
                  </a:moveTo>
                  <a:lnTo>
                    <a:pt x="1292139" y="732771"/>
                  </a:lnTo>
                  <a:lnTo>
                    <a:pt x="188940" y="0"/>
                  </a:lnTo>
                  <a:lnTo>
                    <a:pt x="0" y="73277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92E4AD-7177-41B7-A7F7-05D7A28F510E}"/>
                </a:ext>
              </a:extLst>
            </p:cNvPr>
            <p:cNvSpPr/>
            <p:nvPr/>
          </p:nvSpPr>
          <p:spPr>
            <a:xfrm>
              <a:off x="2598918" y="1322970"/>
              <a:ext cx="1548768" cy="3633544"/>
            </a:xfrm>
            <a:custGeom>
              <a:avLst/>
              <a:gdLst>
                <a:gd name="connsiteX0" fmla="*/ 0 w 1548768"/>
                <a:gd name="connsiteY0" fmla="*/ 2782733 h 3633544"/>
                <a:gd name="connsiteX1" fmla="*/ 286043 w 1548768"/>
                <a:gd name="connsiteY1" fmla="*/ 2963582 h 3633544"/>
                <a:gd name="connsiteX2" fmla="*/ 286043 w 1548768"/>
                <a:gd name="connsiteY2" fmla="*/ 2963582 h 3633544"/>
                <a:gd name="connsiteX3" fmla="*/ 286942 w 1548768"/>
                <a:gd name="connsiteY3" fmla="*/ 2964481 h 3633544"/>
                <a:gd name="connsiteX4" fmla="*/ 287713 w 1548768"/>
                <a:gd name="connsiteY4" fmla="*/ 2965251 h 3633544"/>
                <a:gd name="connsiteX5" fmla="*/ 287713 w 1548768"/>
                <a:gd name="connsiteY5" fmla="*/ 2965251 h 3633544"/>
                <a:gd name="connsiteX6" fmla="*/ 287713 w 1548768"/>
                <a:gd name="connsiteY6" fmla="*/ 2966536 h 3633544"/>
                <a:gd name="connsiteX7" fmla="*/ 287713 w 1548768"/>
                <a:gd name="connsiteY7" fmla="*/ 2967435 h 3633544"/>
                <a:gd name="connsiteX8" fmla="*/ 287713 w 1548768"/>
                <a:gd name="connsiteY8" fmla="*/ 2967435 h 3633544"/>
                <a:gd name="connsiteX9" fmla="*/ 287713 w 1548768"/>
                <a:gd name="connsiteY9" fmla="*/ 2968848 h 3633544"/>
                <a:gd name="connsiteX10" fmla="*/ 287713 w 1548768"/>
                <a:gd name="connsiteY10" fmla="*/ 2970389 h 3633544"/>
                <a:gd name="connsiteX11" fmla="*/ 287713 w 1548768"/>
                <a:gd name="connsiteY11" fmla="*/ 2970389 h 3633544"/>
                <a:gd name="connsiteX12" fmla="*/ 162609 w 1548768"/>
                <a:gd name="connsiteY12" fmla="*/ 3581524 h 3633544"/>
                <a:gd name="connsiteX13" fmla="*/ 241088 w 1548768"/>
                <a:gd name="connsiteY13" fmla="*/ 3633544 h 3633544"/>
                <a:gd name="connsiteX14" fmla="*/ 1548768 w 1548768"/>
                <a:gd name="connsiteY14" fmla="*/ 3167807 h 3633544"/>
                <a:gd name="connsiteX15" fmla="*/ 531113 w 1548768"/>
                <a:gd name="connsiteY15" fmla="*/ 2549608 h 3633544"/>
                <a:gd name="connsiteX16" fmla="*/ 531113 w 1548768"/>
                <a:gd name="connsiteY16" fmla="*/ 2549608 h 3633544"/>
                <a:gd name="connsiteX17" fmla="*/ 530085 w 1548768"/>
                <a:gd name="connsiteY17" fmla="*/ 2548709 h 3633544"/>
                <a:gd name="connsiteX18" fmla="*/ 529315 w 1548768"/>
                <a:gd name="connsiteY18" fmla="*/ 2547938 h 3633544"/>
                <a:gd name="connsiteX19" fmla="*/ 529315 w 1548768"/>
                <a:gd name="connsiteY19" fmla="*/ 2547938 h 3633544"/>
                <a:gd name="connsiteX20" fmla="*/ 529315 w 1548768"/>
                <a:gd name="connsiteY20" fmla="*/ 2546653 h 3633544"/>
                <a:gd name="connsiteX21" fmla="*/ 529315 w 1548768"/>
                <a:gd name="connsiteY21" fmla="*/ 2545754 h 3633544"/>
                <a:gd name="connsiteX22" fmla="*/ 529315 w 1548768"/>
                <a:gd name="connsiteY22" fmla="*/ 2545755 h 3633544"/>
                <a:gd name="connsiteX23" fmla="*/ 529315 w 1548768"/>
                <a:gd name="connsiteY23" fmla="*/ 2545755 h 3633544"/>
                <a:gd name="connsiteX24" fmla="*/ 529315 w 1548768"/>
                <a:gd name="connsiteY24" fmla="*/ 2544727 h 3633544"/>
                <a:gd name="connsiteX25" fmla="*/ 529315 w 1548768"/>
                <a:gd name="connsiteY25" fmla="*/ 2543828 h 3633544"/>
                <a:gd name="connsiteX26" fmla="*/ 529315 w 1548768"/>
                <a:gd name="connsiteY26" fmla="*/ 2542928 h 3633544"/>
                <a:gd name="connsiteX27" fmla="*/ 529315 w 1548768"/>
                <a:gd name="connsiteY27" fmla="*/ 2542929 h 3633544"/>
                <a:gd name="connsiteX28" fmla="*/ 1015857 w 1548768"/>
                <a:gd name="connsiteY28" fmla="*/ 230942 h 3633544"/>
                <a:gd name="connsiteX29" fmla="*/ 554233 w 1548768"/>
                <a:gd name="connsiteY29" fmla="*/ 0 h 3633544"/>
                <a:gd name="connsiteX30" fmla="*/ 159398 w 1548768"/>
                <a:gd name="connsiteY30" fmla="*/ 1982529 h 3633544"/>
                <a:gd name="connsiteX31" fmla="*/ 113158 w 1548768"/>
                <a:gd name="connsiteY31" fmla="*/ 2215012 h 363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8768" h="3633544">
                  <a:moveTo>
                    <a:pt x="0" y="2782733"/>
                  </a:moveTo>
                  <a:lnTo>
                    <a:pt x="286043" y="2963582"/>
                  </a:lnTo>
                  <a:lnTo>
                    <a:pt x="286043" y="2963582"/>
                  </a:lnTo>
                  <a:lnTo>
                    <a:pt x="286942" y="2964481"/>
                  </a:lnTo>
                  <a:lnTo>
                    <a:pt x="287713" y="2965251"/>
                  </a:lnTo>
                  <a:lnTo>
                    <a:pt x="287713" y="2965251"/>
                  </a:lnTo>
                  <a:cubicBezTo>
                    <a:pt x="287764" y="2965678"/>
                    <a:pt x="287764" y="2966109"/>
                    <a:pt x="287713" y="2966536"/>
                  </a:cubicBezTo>
                  <a:cubicBezTo>
                    <a:pt x="287737" y="2966835"/>
                    <a:pt x="287737" y="2967136"/>
                    <a:pt x="287713" y="2967435"/>
                  </a:cubicBezTo>
                  <a:lnTo>
                    <a:pt x="287713" y="2967435"/>
                  </a:lnTo>
                  <a:lnTo>
                    <a:pt x="287713" y="2968848"/>
                  </a:lnTo>
                  <a:cubicBezTo>
                    <a:pt x="287777" y="2969360"/>
                    <a:pt x="287777" y="2969878"/>
                    <a:pt x="287713" y="2970389"/>
                  </a:cubicBezTo>
                  <a:lnTo>
                    <a:pt x="287713" y="2970389"/>
                  </a:lnTo>
                  <a:lnTo>
                    <a:pt x="162609" y="3581524"/>
                  </a:lnTo>
                  <a:lnTo>
                    <a:pt x="241088" y="3633544"/>
                  </a:lnTo>
                  <a:lnTo>
                    <a:pt x="1548768" y="3167807"/>
                  </a:lnTo>
                  <a:lnTo>
                    <a:pt x="531113" y="2549608"/>
                  </a:lnTo>
                  <a:lnTo>
                    <a:pt x="531113" y="2549608"/>
                  </a:lnTo>
                  <a:lnTo>
                    <a:pt x="530085" y="2548709"/>
                  </a:lnTo>
                  <a:lnTo>
                    <a:pt x="529315" y="2547938"/>
                  </a:lnTo>
                  <a:lnTo>
                    <a:pt x="529315" y="2547938"/>
                  </a:lnTo>
                  <a:cubicBezTo>
                    <a:pt x="529243" y="2547513"/>
                    <a:pt x="529243" y="2547079"/>
                    <a:pt x="529315" y="2546653"/>
                  </a:cubicBezTo>
                  <a:cubicBezTo>
                    <a:pt x="529272" y="2546355"/>
                    <a:pt x="529272" y="2546052"/>
                    <a:pt x="529315" y="2545754"/>
                  </a:cubicBezTo>
                  <a:lnTo>
                    <a:pt x="529315" y="2545755"/>
                  </a:lnTo>
                  <a:lnTo>
                    <a:pt x="529315" y="2545755"/>
                  </a:lnTo>
                  <a:cubicBezTo>
                    <a:pt x="529315" y="2545755"/>
                    <a:pt x="529315" y="2545112"/>
                    <a:pt x="529315" y="2544727"/>
                  </a:cubicBezTo>
                  <a:cubicBezTo>
                    <a:pt x="529252" y="2544430"/>
                    <a:pt x="529252" y="2544124"/>
                    <a:pt x="529315" y="2543828"/>
                  </a:cubicBezTo>
                  <a:cubicBezTo>
                    <a:pt x="529377" y="2543531"/>
                    <a:pt x="529377" y="2543225"/>
                    <a:pt x="529315" y="2542928"/>
                  </a:cubicBezTo>
                  <a:lnTo>
                    <a:pt x="529315" y="2542929"/>
                  </a:lnTo>
                  <a:lnTo>
                    <a:pt x="1015857" y="230942"/>
                  </a:lnTo>
                  <a:lnTo>
                    <a:pt x="554233" y="0"/>
                  </a:lnTo>
                  <a:lnTo>
                    <a:pt x="159398" y="1982529"/>
                  </a:lnTo>
                  <a:lnTo>
                    <a:pt x="113158" y="2215012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D0ACA01-A5CF-43EC-82B8-9897A4C6DF73}"/>
                </a:ext>
              </a:extLst>
            </p:cNvPr>
            <p:cNvSpPr/>
            <p:nvPr/>
          </p:nvSpPr>
          <p:spPr>
            <a:xfrm>
              <a:off x="2743931" y="4920164"/>
              <a:ext cx="78864" cy="70644"/>
            </a:xfrm>
            <a:custGeom>
              <a:avLst/>
              <a:gdLst>
                <a:gd name="connsiteX0" fmla="*/ 14514 w 78864"/>
                <a:gd name="connsiteY0" fmla="*/ 0 h 70644"/>
                <a:gd name="connsiteX1" fmla="*/ 0 w 78864"/>
                <a:gd name="connsiteY1" fmla="*/ 70644 h 70644"/>
                <a:gd name="connsiteX2" fmla="*/ 78864 w 78864"/>
                <a:gd name="connsiteY2" fmla="*/ 42515 h 70644"/>
                <a:gd name="connsiteX3" fmla="*/ 14514 w 78864"/>
                <a:gd name="connsiteY3" fmla="*/ 0 h 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64" h="70644">
                  <a:moveTo>
                    <a:pt x="14514" y="0"/>
                  </a:moveTo>
                  <a:lnTo>
                    <a:pt x="0" y="70644"/>
                  </a:lnTo>
                  <a:lnTo>
                    <a:pt x="78864" y="42515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7E121D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E23CE0-FBD6-46CA-8B09-C0E711513F2C}"/>
                </a:ext>
              </a:extLst>
            </p:cNvPr>
            <p:cNvSpPr/>
            <p:nvPr/>
          </p:nvSpPr>
          <p:spPr>
            <a:xfrm>
              <a:off x="2304655" y="3547101"/>
              <a:ext cx="391751" cy="550894"/>
            </a:xfrm>
            <a:custGeom>
              <a:avLst/>
              <a:gdLst>
                <a:gd name="connsiteX0" fmla="*/ 138333 w 391751"/>
                <a:gd name="connsiteY0" fmla="*/ 462654 h 550894"/>
                <a:gd name="connsiteX1" fmla="*/ 141031 w 391751"/>
                <a:gd name="connsiteY1" fmla="*/ 462654 h 550894"/>
                <a:gd name="connsiteX2" fmla="*/ 141673 w 391751"/>
                <a:gd name="connsiteY2" fmla="*/ 462654 h 550894"/>
                <a:gd name="connsiteX3" fmla="*/ 143600 w 391751"/>
                <a:gd name="connsiteY3" fmla="*/ 463297 h 550894"/>
                <a:gd name="connsiteX4" fmla="*/ 143600 w 391751"/>
                <a:gd name="connsiteY4" fmla="*/ 463297 h 550894"/>
                <a:gd name="connsiteX5" fmla="*/ 282061 w 391751"/>
                <a:gd name="connsiteY5" fmla="*/ 550895 h 550894"/>
                <a:gd name="connsiteX6" fmla="*/ 391752 w 391751"/>
                <a:gd name="connsiteY6" fmla="*/ 0 h 550894"/>
                <a:gd name="connsiteX7" fmla="*/ 79121 w 391751"/>
                <a:gd name="connsiteY7" fmla="*/ 95048 h 550894"/>
                <a:gd name="connsiteX8" fmla="*/ 0 w 391751"/>
                <a:gd name="connsiteY8" fmla="*/ 506710 h 55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51" h="550894">
                  <a:moveTo>
                    <a:pt x="138333" y="462654"/>
                  </a:moveTo>
                  <a:lnTo>
                    <a:pt x="141031" y="462654"/>
                  </a:lnTo>
                  <a:lnTo>
                    <a:pt x="141673" y="462654"/>
                  </a:lnTo>
                  <a:lnTo>
                    <a:pt x="143600" y="463297"/>
                  </a:lnTo>
                  <a:lnTo>
                    <a:pt x="143600" y="463297"/>
                  </a:lnTo>
                  <a:lnTo>
                    <a:pt x="282061" y="550895"/>
                  </a:lnTo>
                  <a:lnTo>
                    <a:pt x="391752" y="0"/>
                  </a:lnTo>
                  <a:lnTo>
                    <a:pt x="79121" y="95048"/>
                  </a:lnTo>
                  <a:lnTo>
                    <a:pt x="0" y="50671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AB5F75-9704-4CB6-A41F-6BB9E1CB741A}"/>
                </a:ext>
              </a:extLst>
            </p:cNvPr>
            <p:cNvSpPr/>
            <p:nvPr/>
          </p:nvSpPr>
          <p:spPr>
            <a:xfrm>
              <a:off x="3142747" y="1477487"/>
              <a:ext cx="801100" cy="2378263"/>
            </a:xfrm>
            <a:custGeom>
              <a:avLst/>
              <a:gdLst>
                <a:gd name="connsiteX0" fmla="*/ 0 w 801100"/>
                <a:gd name="connsiteY0" fmla="*/ 2378264 h 2378263"/>
                <a:gd name="connsiteX1" fmla="*/ 305952 w 801100"/>
                <a:gd name="connsiteY1" fmla="*/ 2280004 h 2378263"/>
                <a:gd name="connsiteX2" fmla="*/ 801100 w 801100"/>
                <a:gd name="connsiteY2" fmla="*/ 0 h 2378263"/>
                <a:gd name="connsiteX3" fmla="*/ 484231 w 801100"/>
                <a:gd name="connsiteY3" fmla="*/ 76809 h 2378263"/>
                <a:gd name="connsiteX4" fmla="*/ 0 w 801100"/>
                <a:gd name="connsiteY4" fmla="*/ 2378264 h 237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00" h="2378263">
                  <a:moveTo>
                    <a:pt x="0" y="2378264"/>
                  </a:moveTo>
                  <a:lnTo>
                    <a:pt x="305952" y="2280004"/>
                  </a:lnTo>
                  <a:lnTo>
                    <a:pt x="801100" y="0"/>
                  </a:lnTo>
                  <a:lnTo>
                    <a:pt x="484231" y="76809"/>
                  </a:lnTo>
                  <a:lnTo>
                    <a:pt x="0" y="237826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125BAAD-FCB1-4115-BAD2-D7EC5DD39BAF}"/>
                </a:ext>
              </a:extLst>
            </p:cNvPr>
            <p:cNvSpPr/>
            <p:nvPr/>
          </p:nvSpPr>
          <p:spPr>
            <a:xfrm>
              <a:off x="610874" y="1807074"/>
              <a:ext cx="915671" cy="376468"/>
            </a:xfrm>
            <a:custGeom>
              <a:avLst/>
              <a:gdLst>
                <a:gd name="connsiteX0" fmla="*/ 915672 w 915671"/>
                <a:gd name="connsiteY0" fmla="*/ 240703 h 376468"/>
                <a:gd name="connsiteX1" fmla="*/ 492580 w 915671"/>
                <a:gd name="connsiteY1" fmla="*/ 0 h 376468"/>
                <a:gd name="connsiteX2" fmla="*/ 365292 w 915671"/>
                <a:gd name="connsiteY2" fmla="*/ 29670 h 376468"/>
                <a:gd name="connsiteX3" fmla="*/ 27358 w 915671"/>
                <a:gd name="connsiteY3" fmla="*/ 106737 h 376468"/>
                <a:gd name="connsiteX4" fmla="*/ 28386 w 915671"/>
                <a:gd name="connsiteY4" fmla="*/ 106737 h 376468"/>
                <a:gd name="connsiteX5" fmla="*/ 28386 w 915671"/>
                <a:gd name="connsiteY5" fmla="*/ 106737 h 376468"/>
                <a:gd name="connsiteX6" fmla="*/ 28386 w 915671"/>
                <a:gd name="connsiteY6" fmla="*/ 106737 h 376468"/>
                <a:gd name="connsiteX7" fmla="*/ 29285 w 915671"/>
                <a:gd name="connsiteY7" fmla="*/ 107636 h 376468"/>
                <a:gd name="connsiteX8" fmla="*/ 29285 w 915671"/>
                <a:gd name="connsiteY8" fmla="*/ 107636 h 376468"/>
                <a:gd name="connsiteX9" fmla="*/ 29285 w 915671"/>
                <a:gd name="connsiteY9" fmla="*/ 108278 h 376468"/>
                <a:gd name="connsiteX10" fmla="*/ 29285 w 915671"/>
                <a:gd name="connsiteY10" fmla="*/ 109434 h 376468"/>
                <a:gd name="connsiteX11" fmla="*/ 29285 w 915671"/>
                <a:gd name="connsiteY11" fmla="*/ 109434 h 376468"/>
                <a:gd name="connsiteX12" fmla="*/ 29285 w 915671"/>
                <a:gd name="connsiteY12" fmla="*/ 109434 h 376468"/>
                <a:gd name="connsiteX13" fmla="*/ 29285 w 915671"/>
                <a:gd name="connsiteY13" fmla="*/ 110461 h 376468"/>
                <a:gd name="connsiteX14" fmla="*/ 29285 w 915671"/>
                <a:gd name="connsiteY14" fmla="*/ 110461 h 376468"/>
                <a:gd name="connsiteX15" fmla="*/ 29285 w 915671"/>
                <a:gd name="connsiteY15" fmla="*/ 111618 h 376468"/>
                <a:gd name="connsiteX16" fmla="*/ 29285 w 915671"/>
                <a:gd name="connsiteY16" fmla="*/ 112774 h 376468"/>
                <a:gd name="connsiteX17" fmla="*/ 29285 w 915671"/>
                <a:gd name="connsiteY17" fmla="*/ 112774 h 376468"/>
                <a:gd name="connsiteX18" fmla="*/ 22092 w 915671"/>
                <a:gd name="connsiteY18" fmla="*/ 161582 h 376468"/>
                <a:gd name="connsiteX19" fmla="*/ 14257 w 915671"/>
                <a:gd name="connsiteY19" fmla="*/ 168133 h 376468"/>
                <a:gd name="connsiteX20" fmla="*/ 8606 w 915671"/>
                <a:gd name="connsiteY20" fmla="*/ 162353 h 376468"/>
                <a:gd name="connsiteX21" fmla="*/ 0 w 915671"/>
                <a:gd name="connsiteY21" fmla="*/ 164408 h 376468"/>
                <a:gd name="connsiteX22" fmla="*/ 356944 w 915671"/>
                <a:gd name="connsiteY22" fmla="*/ 376468 h 37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5671" h="376468">
                  <a:moveTo>
                    <a:pt x="915672" y="240703"/>
                  </a:moveTo>
                  <a:lnTo>
                    <a:pt x="492580" y="0"/>
                  </a:lnTo>
                  <a:lnTo>
                    <a:pt x="365292" y="29670"/>
                  </a:lnTo>
                  <a:lnTo>
                    <a:pt x="27358" y="106737"/>
                  </a:lnTo>
                  <a:lnTo>
                    <a:pt x="28386" y="106737"/>
                  </a:lnTo>
                  <a:lnTo>
                    <a:pt x="28386" y="106737"/>
                  </a:lnTo>
                  <a:lnTo>
                    <a:pt x="28386" y="106737"/>
                  </a:lnTo>
                  <a:cubicBezTo>
                    <a:pt x="28717" y="107003"/>
                    <a:pt x="29019" y="107305"/>
                    <a:pt x="29285" y="107636"/>
                  </a:cubicBezTo>
                  <a:lnTo>
                    <a:pt x="29285" y="107636"/>
                  </a:lnTo>
                  <a:cubicBezTo>
                    <a:pt x="29285" y="107636"/>
                    <a:pt x="29285" y="107636"/>
                    <a:pt x="29285" y="108278"/>
                  </a:cubicBezTo>
                  <a:cubicBezTo>
                    <a:pt x="29333" y="108662"/>
                    <a:pt x="29333" y="109050"/>
                    <a:pt x="29285" y="109434"/>
                  </a:cubicBezTo>
                  <a:lnTo>
                    <a:pt x="29285" y="109434"/>
                  </a:lnTo>
                  <a:lnTo>
                    <a:pt x="29285" y="109434"/>
                  </a:lnTo>
                  <a:lnTo>
                    <a:pt x="29285" y="110461"/>
                  </a:lnTo>
                  <a:lnTo>
                    <a:pt x="29285" y="110461"/>
                  </a:lnTo>
                  <a:cubicBezTo>
                    <a:pt x="29285" y="110461"/>
                    <a:pt x="29285" y="111232"/>
                    <a:pt x="29285" y="111618"/>
                  </a:cubicBezTo>
                  <a:cubicBezTo>
                    <a:pt x="29285" y="112003"/>
                    <a:pt x="29285" y="112388"/>
                    <a:pt x="29285" y="112774"/>
                  </a:cubicBezTo>
                  <a:lnTo>
                    <a:pt x="29285" y="112774"/>
                  </a:lnTo>
                  <a:lnTo>
                    <a:pt x="22092" y="161582"/>
                  </a:lnTo>
                  <a:cubicBezTo>
                    <a:pt x="21565" y="165462"/>
                    <a:pt x="18169" y="168301"/>
                    <a:pt x="14257" y="168133"/>
                  </a:cubicBezTo>
                  <a:cubicBezTo>
                    <a:pt x="11267" y="167737"/>
                    <a:pt x="8934" y="165351"/>
                    <a:pt x="8606" y="162353"/>
                  </a:cubicBezTo>
                  <a:lnTo>
                    <a:pt x="0" y="164408"/>
                  </a:lnTo>
                  <a:lnTo>
                    <a:pt x="356944" y="376468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D4D8C6-2FA9-4EBC-B164-B2A6857CDA56}"/>
                </a:ext>
              </a:extLst>
            </p:cNvPr>
            <p:cNvSpPr/>
            <p:nvPr/>
          </p:nvSpPr>
          <p:spPr>
            <a:xfrm>
              <a:off x="-1" y="1930765"/>
              <a:ext cx="627573" cy="2789155"/>
            </a:xfrm>
            <a:custGeom>
              <a:avLst/>
              <a:gdLst>
                <a:gd name="connsiteX0" fmla="*/ 128443 w 627573"/>
                <a:gd name="connsiteY0" fmla="*/ 2748567 h 2789155"/>
                <a:gd name="connsiteX1" fmla="*/ 128443 w 627573"/>
                <a:gd name="connsiteY1" fmla="*/ 2748567 h 2789155"/>
                <a:gd name="connsiteX2" fmla="*/ 207950 w 627573"/>
                <a:gd name="connsiteY2" fmla="*/ 2722878 h 2789155"/>
                <a:gd name="connsiteX3" fmla="*/ 210647 w 627573"/>
                <a:gd name="connsiteY3" fmla="*/ 2722878 h 2789155"/>
                <a:gd name="connsiteX4" fmla="*/ 601500 w 627573"/>
                <a:gd name="connsiteY4" fmla="*/ 53176 h 2789155"/>
                <a:gd name="connsiteX5" fmla="*/ 599188 w 627573"/>
                <a:gd name="connsiteY5" fmla="*/ 51763 h 2789155"/>
                <a:gd name="connsiteX6" fmla="*/ 596876 w 627573"/>
                <a:gd name="connsiteY6" fmla="*/ 41873 h 2789155"/>
                <a:gd name="connsiteX7" fmla="*/ 605941 w 627573"/>
                <a:gd name="connsiteY7" fmla="*/ 38633 h 2789155"/>
                <a:gd name="connsiteX8" fmla="*/ 606252 w 627573"/>
                <a:gd name="connsiteY8" fmla="*/ 38790 h 2789155"/>
                <a:gd name="connsiteX9" fmla="*/ 613188 w 627573"/>
                <a:gd name="connsiteY9" fmla="*/ 42900 h 2789155"/>
                <a:gd name="connsiteX10" fmla="*/ 621794 w 627573"/>
                <a:gd name="connsiteY10" fmla="*/ 40845 h 2789155"/>
                <a:gd name="connsiteX11" fmla="*/ 621794 w 627573"/>
                <a:gd name="connsiteY11" fmla="*/ 38533 h 2789155"/>
                <a:gd name="connsiteX12" fmla="*/ 627574 w 627573"/>
                <a:gd name="connsiteY12" fmla="*/ 0 h 2789155"/>
                <a:gd name="connsiteX13" fmla="*/ 244042 w 627573"/>
                <a:gd name="connsiteY13" fmla="*/ 88241 h 2789155"/>
                <a:gd name="connsiteX14" fmla="*/ 0 w 627573"/>
                <a:gd name="connsiteY14" fmla="*/ 1853186 h 2789155"/>
                <a:gd name="connsiteX15" fmla="*/ 0 w 627573"/>
                <a:gd name="connsiteY15" fmla="*/ 2789155 h 2789155"/>
                <a:gd name="connsiteX16" fmla="*/ 128443 w 627573"/>
                <a:gd name="connsiteY16" fmla="*/ 2748567 h 278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573" h="2789155">
                  <a:moveTo>
                    <a:pt x="128443" y="2748567"/>
                  </a:moveTo>
                  <a:lnTo>
                    <a:pt x="128443" y="2748567"/>
                  </a:lnTo>
                  <a:lnTo>
                    <a:pt x="207950" y="2722878"/>
                  </a:lnTo>
                  <a:cubicBezTo>
                    <a:pt x="208839" y="2722687"/>
                    <a:pt x="209758" y="2722687"/>
                    <a:pt x="210647" y="2722878"/>
                  </a:cubicBezTo>
                  <a:lnTo>
                    <a:pt x="601500" y="53176"/>
                  </a:lnTo>
                  <a:lnTo>
                    <a:pt x="599188" y="51763"/>
                  </a:lnTo>
                  <a:cubicBezTo>
                    <a:pt x="595823" y="49666"/>
                    <a:pt x="594789" y="45243"/>
                    <a:pt x="596876" y="41873"/>
                  </a:cubicBezTo>
                  <a:cubicBezTo>
                    <a:pt x="598485" y="38475"/>
                    <a:pt x="602543" y="37024"/>
                    <a:pt x="605941" y="38633"/>
                  </a:cubicBezTo>
                  <a:cubicBezTo>
                    <a:pt x="606046" y="38683"/>
                    <a:pt x="606150" y="38735"/>
                    <a:pt x="606252" y="38790"/>
                  </a:cubicBezTo>
                  <a:lnTo>
                    <a:pt x="613188" y="42900"/>
                  </a:lnTo>
                  <a:lnTo>
                    <a:pt x="621794" y="40845"/>
                  </a:lnTo>
                  <a:cubicBezTo>
                    <a:pt x="621662" y="40080"/>
                    <a:pt x="621662" y="39298"/>
                    <a:pt x="621794" y="38533"/>
                  </a:cubicBezTo>
                  <a:lnTo>
                    <a:pt x="627574" y="0"/>
                  </a:lnTo>
                  <a:lnTo>
                    <a:pt x="244042" y="88241"/>
                  </a:lnTo>
                  <a:lnTo>
                    <a:pt x="0" y="1853186"/>
                  </a:lnTo>
                  <a:lnTo>
                    <a:pt x="0" y="2789155"/>
                  </a:lnTo>
                  <a:lnTo>
                    <a:pt x="128443" y="27485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6898AB-ADC9-4A8E-8C26-A31E648405C6}"/>
                </a:ext>
              </a:extLst>
            </p:cNvPr>
            <p:cNvSpPr/>
            <p:nvPr/>
          </p:nvSpPr>
          <p:spPr>
            <a:xfrm>
              <a:off x="59725" y="1983941"/>
              <a:ext cx="1250394" cy="3293810"/>
            </a:xfrm>
            <a:custGeom>
              <a:avLst/>
              <a:gdLst>
                <a:gd name="connsiteX0" fmla="*/ 156572 w 1250394"/>
                <a:gd name="connsiteY0" fmla="*/ 2675097 h 3293810"/>
                <a:gd name="connsiteX1" fmla="*/ 151563 w 1250394"/>
                <a:gd name="connsiteY1" fmla="*/ 2684217 h 3293810"/>
                <a:gd name="connsiteX2" fmla="*/ 76424 w 1250394"/>
                <a:gd name="connsiteY2" fmla="*/ 2707979 h 3293810"/>
                <a:gd name="connsiteX3" fmla="*/ 0 w 1250394"/>
                <a:gd name="connsiteY3" fmla="*/ 3236910 h 3293810"/>
                <a:gd name="connsiteX4" fmla="*/ 74369 w 1250394"/>
                <a:gd name="connsiteY4" fmla="*/ 3293810 h 3293810"/>
                <a:gd name="connsiteX5" fmla="*/ 796219 w 1250394"/>
                <a:gd name="connsiteY5" fmla="*/ 3051694 h 3293810"/>
                <a:gd name="connsiteX6" fmla="*/ 884974 w 1250394"/>
                <a:gd name="connsiteY6" fmla="*/ 2507478 h 3293810"/>
                <a:gd name="connsiteX7" fmla="*/ 884974 w 1250394"/>
                <a:gd name="connsiteY7" fmla="*/ 2507478 h 3293810"/>
                <a:gd name="connsiteX8" fmla="*/ 884974 w 1250394"/>
                <a:gd name="connsiteY8" fmla="*/ 2506322 h 3293810"/>
                <a:gd name="connsiteX9" fmla="*/ 884974 w 1250394"/>
                <a:gd name="connsiteY9" fmla="*/ 2504909 h 3293810"/>
                <a:gd name="connsiteX10" fmla="*/ 884974 w 1250394"/>
                <a:gd name="connsiteY10" fmla="*/ 2504909 h 3293810"/>
                <a:gd name="connsiteX11" fmla="*/ 884974 w 1250394"/>
                <a:gd name="connsiteY11" fmla="*/ 2504909 h 3293810"/>
                <a:gd name="connsiteX12" fmla="*/ 885744 w 1250394"/>
                <a:gd name="connsiteY12" fmla="*/ 2504139 h 3293810"/>
                <a:gd name="connsiteX13" fmla="*/ 886515 w 1250394"/>
                <a:gd name="connsiteY13" fmla="*/ 2503111 h 3293810"/>
                <a:gd name="connsiteX14" fmla="*/ 886515 w 1250394"/>
                <a:gd name="connsiteY14" fmla="*/ 2503111 h 3293810"/>
                <a:gd name="connsiteX15" fmla="*/ 887799 w 1250394"/>
                <a:gd name="connsiteY15" fmla="*/ 2503111 h 3293810"/>
                <a:gd name="connsiteX16" fmla="*/ 887799 w 1250394"/>
                <a:gd name="connsiteY16" fmla="*/ 2503111 h 3293810"/>
                <a:gd name="connsiteX17" fmla="*/ 888570 w 1250394"/>
                <a:gd name="connsiteY17" fmla="*/ 2503111 h 3293810"/>
                <a:gd name="connsiteX18" fmla="*/ 1026004 w 1250394"/>
                <a:gd name="connsiteY18" fmla="*/ 2459312 h 3293810"/>
                <a:gd name="connsiteX19" fmla="*/ 1250395 w 1250394"/>
                <a:gd name="connsiteY19" fmla="*/ 1114121 h 3293810"/>
                <a:gd name="connsiteX20" fmla="*/ 806366 w 1250394"/>
                <a:gd name="connsiteY20" fmla="*/ 837453 h 3293810"/>
                <a:gd name="connsiteX21" fmla="*/ 806366 w 1250394"/>
                <a:gd name="connsiteY21" fmla="*/ 837453 h 3293810"/>
                <a:gd name="connsiteX22" fmla="*/ 805467 w 1250394"/>
                <a:gd name="connsiteY22" fmla="*/ 836682 h 3293810"/>
                <a:gd name="connsiteX23" fmla="*/ 804440 w 1250394"/>
                <a:gd name="connsiteY23" fmla="*/ 835655 h 3293810"/>
                <a:gd name="connsiteX24" fmla="*/ 804440 w 1250394"/>
                <a:gd name="connsiteY24" fmla="*/ 835655 h 3293810"/>
                <a:gd name="connsiteX25" fmla="*/ 804440 w 1250394"/>
                <a:gd name="connsiteY25" fmla="*/ 835655 h 3293810"/>
                <a:gd name="connsiteX26" fmla="*/ 803798 w 1250394"/>
                <a:gd name="connsiteY26" fmla="*/ 834370 h 3293810"/>
                <a:gd name="connsiteX27" fmla="*/ 803798 w 1250394"/>
                <a:gd name="connsiteY27" fmla="*/ 833600 h 3293810"/>
                <a:gd name="connsiteX28" fmla="*/ 803798 w 1250394"/>
                <a:gd name="connsiteY28" fmla="*/ 833600 h 3293810"/>
                <a:gd name="connsiteX29" fmla="*/ 803798 w 1250394"/>
                <a:gd name="connsiteY29" fmla="*/ 833600 h 3293810"/>
                <a:gd name="connsiteX30" fmla="*/ 803798 w 1250394"/>
                <a:gd name="connsiteY30" fmla="*/ 832957 h 3293810"/>
                <a:gd name="connsiteX31" fmla="*/ 803798 w 1250394"/>
                <a:gd name="connsiteY31" fmla="*/ 831416 h 3293810"/>
                <a:gd name="connsiteX32" fmla="*/ 803798 w 1250394"/>
                <a:gd name="connsiteY32" fmla="*/ 831416 h 3293810"/>
                <a:gd name="connsiteX33" fmla="*/ 803798 w 1250394"/>
                <a:gd name="connsiteY33" fmla="*/ 831416 h 3293810"/>
                <a:gd name="connsiteX34" fmla="*/ 899873 w 1250394"/>
                <a:gd name="connsiteY34" fmla="*/ 212189 h 3293810"/>
                <a:gd name="connsiteX35" fmla="*/ 541773 w 1250394"/>
                <a:gd name="connsiteY35" fmla="*/ 0 h 3293810"/>
                <a:gd name="connsiteX36" fmla="*/ 151049 w 1250394"/>
                <a:gd name="connsiteY36" fmla="*/ 2669959 h 3293810"/>
                <a:gd name="connsiteX37" fmla="*/ 156572 w 1250394"/>
                <a:gd name="connsiteY37" fmla="*/ 2675097 h 32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0394" h="3293810">
                  <a:moveTo>
                    <a:pt x="156572" y="2675097"/>
                  </a:moveTo>
                  <a:cubicBezTo>
                    <a:pt x="157453" y="2678967"/>
                    <a:pt x="155301" y="2682884"/>
                    <a:pt x="151563" y="2684217"/>
                  </a:cubicBezTo>
                  <a:lnTo>
                    <a:pt x="76424" y="2707979"/>
                  </a:lnTo>
                  <a:lnTo>
                    <a:pt x="0" y="3236910"/>
                  </a:lnTo>
                  <a:lnTo>
                    <a:pt x="74369" y="3293810"/>
                  </a:lnTo>
                  <a:lnTo>
                    <a:pt x="796219" y="3051694"/>
                  </a:lnTo>
                  <a:lnTo>
                    <a:pt x="884974" y="2507478"/>
                  </a:lnTo>
                  <a:lnTo>
                    <a:pt x="884974" y="2507478"/>
                  </a:lnTo>
                  <a:lnTo>
                    <a:pt x="884974" y="2506322"/>
                  </a:lnTo>
                  <a:cubicBezTo>
                    <a:pt x="884974" y="2506322"/>
                    <a:pt x="884974" y="2505423"/>
                    <a:pt x="884974" y="2504909"/>
                  </a:cubicBezTo>
                  <a:lnTo>
                    <a:pt x="884974" y="2504909"/>
                  </a:lnTo>
                  <a:lnTo>
                    <a:pt x="884974" y="2504909"/>
                  </a:lnTo>
                  <a:lnTo>
                    <a:pt x="885744" y="2504139"/>
                  </a:lnTo>
                  <a:lnTo>
                    <a:pt x="886515" y="2503111"/>
                  </a:lnTo>
                  <a:lnTo>
                    <a:pt x="886515" y="2503111"/>
                  </a:lnTo>
                  <a:lnTo>
                    <a:pt x="887799" y="2503111"/>
                  </a:lnTo>
                  <a:lnTo>
                    <a:pt x="887799" y="2503111"/>
                  </a:lnTo>
                  <a:lnTo>
                    <a:pt x="888570" y="2503111"/>
                  </a:lnTo>
                  <a:lnTo>
                    <a:pt x="1026004" y="2459312"/>
                  </a:lnTo>
                  <a:lnTo>
                    <a:pt x="1250395" y="1114121"/>
                  </a:lnTo>
                  <a:lnTo>
                    <a:pt x="806366" y="837453"/>
                  </a:lnTo>
                  <a:lnTo>
                    <a:pt x="806366" y="837453"/>
                  </a:lnTo>
                  <a:lnTo>
                    <a:pt x="805467" y="836682"/>
                  </a:lnTo>
                  <a:lnTo>
                    <a:pt x="804440" y="835655"/>
                  </a:lnTo>
                  <a:lnTo>
                    <a:pt x="804440" y="835655"/>
                  </a:lnTo>
                  <a:cubicBezTo>
                    <a:pt x="804440" y="835655"/>
                    <a:pt x="804440" y="835655"/>
                    <a:pt x="804440" y="835655"/>
                  </a:cubicBezTo>
                  <a:cubicBezTo>
                    <a:pt x="804440" y="835655"/>
                    <a:pt x="804440" y="834756"/>
                    <a:pt x="803798" y="834370"/>
                  </a:cubicBezTo>
                  <a:cubicBezTo>
                    <a:pt x="803853" y="834116"/>
                    <a:pt x="803853" y="833853"/>
                    <a:pt x="803798" y="833600"/>
                  </a:cubicBezTo>
                  <a:lnTo>
                    <a:pt x="803798" y="833600"/>
                  </a:lnTo>
                  <a:lnTo>
                    <a:pt x="803798" y="833600"/>
                  </a:lnTo>
                  <a:cubicBezTo>
                    <a:pt x="803798" y="833600"/>
                    <a:pt x="803798" y="833600"/>
                    <a:pt x="803798" y="832957"/>
                  </a:cubicBezTo>
                  <a:cubicBezTo>
                    <a:pt x="803735" y="832445"/>
                    <a:pt x="803735" y="831928"/>
                    <a:pt x="803798" y="831416"/>
                  </a:cubicBezTo>
                  <a:cubicBezTo>
                    <a:pt x="803798" y="831416"/>
                    <a:pt x="803798" y="831416"/>
                    <a:pt x="803798" y="831416"/>
                  </a:cubicBezTo>
                  <a:lnTo>
                    <a:pt x="803798" y="831416"/>
                  </a:lnTo>
                  <a:lnTo>
                    <a:pt x="899873" y="212189"/>
                  </a:lnTo>
                  <a:lnTo>
                    <a:pt x="541773" y="0"/>
                  </a:lnTo>
                  <a:lnTo>
                    <a:pt x="151049" y="2669959"/>
                  </a:lnTo>
                  <a:cubicBezTo>
                    <a:pt x="153808" y="2670296"/>
                    <a:pt x="156037" y="2672370"/>
                    <a:pt x="156572" y="2675097"/>
                  </a:cubicBez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2094B0-BF8E-4A9A-8ADF-A9BC25521D16}"/>
                </a:ext>
              </a:extLst>
            </p:cNvPr>
            <p:cNvSpPr/>
            <p:nvPr/>
          </p:nvSpPr>
          <p:spPr>
            <a:xfrm>
              <a:off x="1540" y="4696415"/>
              <a:ext cx="121764" cy="626419"/>
            </a:xfrm>
            <a:custGeom>
              <a:avLst/>
              <a:gdLst>
                <a:gd name="connsiteX0" fmla="*/ 46496 w 121764"/>
                <a:gd name="connsiteY0" fmla="*/ 534069 h 626419"/>
                <a:gd name="connsiteX1" fmla="*/ 46496 w 121764"/>
                <a:gd name="connsiteY1" fmla="*/ 533298 h 626419"/>
                <a:gd name="connsiteX2" fmla="*/ 45597 w 121764"/>
                <a:gd name="connsiteY2" fmla="*/ 532271 h 626419"/>
                <a:gd name="connsiteX3" fmla="*/ 45597 w 121764"/>
                <a:gd name="connsiteY3" fmla="*/ 531115 h 626419"/>
                <a:gd name="connsiteX4" fmla="*/ 45597 w 121764"/>
                <a:gd name="connsiteY4" fmla="*/ 529702 h 626419"/>
                <a:gd name="connsiteX5" fmla="*/ 45597 w 121764"/>
                <a:gd name="connsiteY5" fmla="*/ 528417 h 626419"/>
                <a:gd name="connsiteX6" fmla="*/ 45597 w 121764"/>
                <a:gd name="connsiteY6" fmla="*/ 527261 h 626419"/>
                <a:gd name="connsiteX7" fmla="*/ 121764 w 121764"/>
                <a:gd name="connsiteY7" fmla="*/ 0 h 626419"/>
                <a:gd name="connsiteX8" fmla="*/ 0 w 121764"/>
                <a:gd name="connsiteY8" fmla="*/ 38533 h 626419"/>
                <a:gd name="connsiteX9" fmla="*/ 0 w 121764"/>
                <a:gd name="connsiteY9" fmla="*/ 626420 h 626419"/>
                <a:gd name="connsiteX10" fmla="*/ 117269 w 121764"/>
                <a:gd name="connsiteY10" fmla="*/ 586988 h 6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764" h="626419">
                  <a:moveTo>
                    <a:pt x="46496" y="534069"/>
                  </a:moveTo>
                  <a:cubicBezTo>
                    <a:pt x="46509" y="533812"/>
                    <a:pt x="46509" y="533555"/>
                    <a:pt x="46496" y="533298"/>
                  </a:cubicBezTo>
                  <a:cubicBezTo>
                    <a:pt x="46132" y="533019"/>
                    <a:pt x="45826" y="532669"/>
                    <a:pt x="45597" y="532271"/>
                  </a:cubicBezTo>
                  <a:cubicBezTo>
                    <a:pt x="45549" y="531887"/>
                    <a:pt x="45549" y="531499"/>
                    <a:pt x="45597" y="531115"/>
                  </a:cubicBezTo>
                  <a:cubicBezTo>
                    <a:pt x="45544" y="530645"/>
                    <a:pt x="45544" y="530171"/>
                    <a:pt x="45597" y="529702"/>
                  </a:cubicBezTo>
                  <a:lnTo>
                    <a:pt x="45597" y="528417"/>
                  </a:lnTo>
                  <a:cubicBezTo>
                    <a:pt x="45533" y="528035"/>
                    <a:pt x="45533" y="527644"/>
                    <a:pt x="45597" y="527261"/>
                  </a:cubicBezTo>
                  <a:lnTo>
                    <a:pt x="121764" y="0"/>
                  </a:lnTo>
                  <a:lnTo>
                    <a:pt x="0" y="38533"/>
                  </a:lnTo>
                  <a:lnTo>
                    <a:pt x="0" y="626420"/>
                  </a:lnTo>
                  <a:lnTo>
                    <a:pt x="117269" y="586988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0D580D8-CA93-4BAC-8B8E-C9A4E2848316}"/>
                </a:ext>
              </a:extLst>
            </p:cNvPr>
            <p:cNvSpPr/>
            <p:nvPr/>
          </p:nvSpPr>
          <p:spPr>
            <a:xfrm>
              <a:off x="878036" y="2059851"/>
              <a:ext cx="659684" cy="745487"/>
            </a:xfrm>
            <a:custGeom>
              <a:avLst/>
              <a:gdLst>
                <a:gd name="connsiteX0" fmla="*/ 0 w 659684"/>
                <a:gd name="connsiteY0" fmla="*/ 745487 h 745487"/>
                <a:gd name="connsiteX1" fmla="*/ 559627 w 659684"/>
                <a:gd name="connsiteY1" fmla="*/ 598805 h 745487"/>
                <a:gd name="connsiteX2" fmla="*/ 659684 w 659684"/>
                <a:gd name="connsiteY2" fmla="*/ 0 h 745487"/>
                <a:gd name="connsiteX3" fmla="*/ 94406 w 659684"/>
                <a:gd name="connsiteY3" fmla="*/ 137049 h 745487"/>
                <a:gd name="connsiteX4" fmla="*/ 0 w 659684"/>
                <a:gd name="connsiteY4" fmla="*/ 745487 h 74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84" h="745487">
                  <a:moveTo>
                    <a:pt x="0" y="745487"/>
                  </a:moveTo>
                  <a:lnTo>
                    <a:pt x="559627" y="598805"/>
                  </a:lnTo>
                  <a:lnTo>
                    <a:pt x="659684" y="0"/>
                  </a:lnTo>
                  <a:lnTo>
                    <a:pt x="94406" y="137049"/>
                  </a:lnTo>
                  <a:lnTo>
                    <a:pt x="0" y="745487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6F4C90-B462-4EA1-8EA0-29A61ED1F952}"/>
                </a:ext>
              </a:extLst>
            </p:cNvPr>
            <p:cNvSpPr/>
            <p:nvPr/>
          </p:nvSpPr>
          <p:spPr>
            <a:xfrm>
              <a:off x="1840718" y="2937507"/>
              <a:ext cx="902056" cy="687687"/>
            </a:xfrm>
            <a:custGeom>
              <a:avLst/>
              <a:gdLst>
                <a:gd name="connsiteX0" fmla="*/ 298245 w 902056"/>
                <a:gd name="connsiteY0" fmla="*/ 248924 h 687687"/>
                <a:gd name="connsiteX1" fmla="*/ 299530 w 902056"/>
                <a:gd name="connsiteY1" fmla="*/ 248924 h 687687"/>
                <a:gd name="connsiteX2" fmla="*/ 300814 w 902056"/>
                <a:gd name="connsiteY2" fmla="*/ 248924 h 687687"/>
                <a:gd name="connsiteX3" fmla="*/ 302355 w 902056"/>
                <a:gd name="connsiteY3" fmla="*/ 248924 h 687687"/>
                <a:gd name="connsiteX4" fmla="*/ 303254 w 902056"/>
                <a:gd name="connsiteY4" fmla="*/ 248924 h 687687"/>
                <a:gd name="connsiteX5" fmla="*/ 592509 w 902056"/>
                <a:gd name="connsiteY5" fmla="*/ 423736 h 687687"/>
                <a:gd name="connsiteX6" fmla="*/ 592509 w 902056"/>
                <a:gd name="connsiteY6" fmla="*/ 423736 h 687687"/>
                <a:gd name="connsiteX7" fmla="*/ 593279 w 902056"/>
                <a:gd name="connsiteY7" fmla="*/ 424507 h 687687"/>
                <a:gd name="connsiteX8" fmla="*/ 594307 w 902056"/>
                <a:gd name="connsiteY8" fmla="*/ 425662 h 687687"/>
                <a:gd name="connsiteX9" fmla="*/ 594307 w 902056"/>
                <a:gd name="connsiteY9" fmla="*/ 427204 h 687687"/>
                <a:gd name="connsiteX10" fmla="*/ 594307 w 902056"/>
                <a:gd name="connsiteY10" fmla="*/ 428103 h 687687"/>
                <a:gd name="connsiteX11" fmla="*/ 594307 w 902056"/>
                <a:gd name="connsiteY11" fmla="*/ 428103 h 687687"/>
                <a:gd name="connsiteX12" fmla="*/ 594307 w 902056"/>
                <a:gd name="connsiteY12" fmla="*/ 429773 h 687687"/>
                <a:gd name="connsiteX13" fmla="*/ 594307 w 902056"/>
                <a:gd name="connsiteY13" fmla="*/ 429773 h 687687"/>
                <a:gd name="connsiteX14" fmla="*/ 594307 w 902056"/>
                <a:gd name="connsiteY14" fmla="*/ 430800 h 687687"/>
                <a:gd name="connsiteX15" fmla="*/ 594307 w 902056"/>
                <a:gd name="connsiteY15" fmla="*/ 430800 h 687687"/>
                <a:gd name="connsiteX16" fmla="*/ 594307 w 902056"/>
                <a:gd name="connsiteY16" fmla="*/ 430800 h 687687"/>
                <a:gd name="connsiteX17" fmla="*/ 544985 w 902056"/>
                <a:gd name="connsiteY17" fmla="*/ 687688 h 687687"/>
                <a:gd name="connsiteX18" fmla="*/ 857615 w 902056"/>
                <a:gd name="connsiteY18" fmla="*/ 592511 h 687687"/>
                <a:gd name="connsiteX19" fmla="*/ 902057 w 902056"/>
                <a:gd name="connsiteY19" fmla="*/ 369918 h 687687"/>
                <a:gd name="connsiteX20" fmla="*/ 278465 w 902056"/>
                <a:gd name="connsiteY20" fmla="*/ 0 h 687687"/>
                <a:gd name="connsiteX21" fmla="*/ 48038 w 902056"/>
                <a:gd name="connsiteY21" fmla="*/ 64222 h 687687"/>
                <a:gd name="connsiteX22" fmla="*/ 0 w 902056"/>
                <a:gd name="connsiteY22" fmla="*/ 333954 h 68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056" h="687687">
                  <a:moveTo>
                    <a:pt x="298245" y="248924"/>
                  </a:moveTo>
                  <a:cubicBezTo>
                    <a:pt x="298671" y="248859"/>
                    <a:pt x="299104" y="248859"/>
                    <a:pt x="299530" y="248924"/>
                  </a:cubicBezTo>
                  <a:lnTo>
                    <a:pt x="300814" y="248924"/>
                  </a:lnTo>
                  <a:lnTo>
                    <a:pt x="302355" y="248924"/>
                  </a:lnTo>
                  <a:lnTo>
                    <a:pt x="303254" y="248924"/>
                  </a:lnTo>
                  <a:lnTo>
                    <a:pt x="592509" y="423736"/>
                  </a:lnTo>
                  <a:lnTo>
                    <a:pt x="592509" y="423736"/>
                  </a:lnTo>
                  <a:lnTo>
                    <a:pt x="593279" y="424507"/>
                  </a:lnTo>
                  <a:cubicBezTo>
                    <a:pt x="593688" y="424828"/>
                    <a:pt x="594036" y="425219"/>
                    <a:pt x="594307" y="425662"/>
                  </a:cubicBezTo>
                  <a:cubicBezTo>
                    <a:pt x="594427" y="426169"/>
                    <a:pt x="594427" y="426697"/>
                    <a:pt x="594307" y="427204"/>
                  </a:cubicBezTo>
                  <a:cubicBezTo>
                    <a:pt x="594378" y="427499"/>
                    <a:pt x="594378" y="427807"/>
                    <a:pt x="594307" y="428103"/>
                  </a:cubicBezTo>
                  <a:lnTo>
                    <a:pt x="594307" y="428103"/>
                  </a:lnTo>
                  <a:cubicBezTo>
                    <a:pt x="594370" y="428658"/>
                    <a:pt x="594370" y="429218"/>
                    <a:pt x="594307" y="429773"/>
                  </a:cubicBezTo>
                  <a:lnTo>
                    <a:pt x="594307" y="429773"/>
                  </a:lnTo>
                  <a:cubicBezTo>
                    <a:pt x="594241" y="430112"/>
                    <a:pt x="594241" y="430461"/>
                    <a:pt x="594307" y="430800"/>
                  </a:cubicBezTo>
                  <a:lnTo>
                    <a:pt x="594307" y="430800"/>
                  </a:lnTo>
                  <a:lnTo>
                    <a:pt x="594307" y="430800"/>
                  </a:lnTo>
                  <a:lnTo>
                    <a:pt x="544985" y="687688"/>
                  </a:lnTo>
                  <a:lnTo>
                    <a:pt x="857615" y="592511"/>
                  </a:lnTo>
                  <a:lnTo>
                    <a:pt x="902057" y="369918"/>
                  </a:lnTo>
                  <a:lnTo>
                    <a:pt x="278465" y="0"/>
                  </a:lnTo>
                  <a:lnTo>
                    <a:pt x="48038" y="64222"/>
                  </a:lnTo>
                  <a:lnTo>
                    <a:pt x="0" y="3339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0A40FA-A552-4732-9857-C97D00FD9DB2}"/>
                </a:ext>
              </a:extLst>
            </p:cNvPr>
            <p:cNvSpPr/>
            <p:nvPr/>
          </p:nvSpPr>
          <p:spPr>
            <a:xfrm>
              <a:off x="887926" y="2672399"/>
              <a:ext cx="988627" cy="413845"/>
            </a:xfrm>
            <a:custGeom>
              <a:avLst/>
              <a:gdLst>
                <a:gd name="connsiteX0" fmla="*/ 431441 w 988627"/>
                <a:gd name="connsiteY0" fmla="*/ 413846 h 413845"/>
                <a:gd name="connsiteX1" fmla="*/ 988627 w 988627"/>
                <a:gd name="connsiteY1" fmla="*/ 260355 h 413845"/>
                <a:gd name="connsiteX2" fmla="*/ 554232 w 988627"/>
                <a:gd name="connsiteY2" fmla="*/ 0 h 413845"/>
                <a:gd name="connsiteX3" fmla="*/ 0 w 988627"/>
                <a:gd name="connsiteY3" fmla="*/ 145270 h 413845"/>
                <a:gd name="connsiteX4" fmla="*/ 431441 w 988627"/>
                <a:gd name="connsiteY4" fmla="*/ 413846 h 41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27" h="413845">
                  <a:moveTo>
                    <a:pt x="431441" y="413846"/>
                  </a:moveTo>
                  <a:lnTo>
                    <a:pt x="988627" y="260355"/>
                  </a:lnTo>
                  <a:lnTo>
                    <a:pt x="554232" y="0"/>
                  </a:lnTo>
                  <a:lnTo>
                    <a:pt x="0" y="145270"/>
                  </a:lnTo>
                  <a:lnTo>
                    <a:pt x="431441" y="413846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9191B4-5F4D-462C-B0EA-87626F7B626F}"/>
                </a:ext>
              </a:extLst>
            </p:cNvPr>
            <p:cNvSpPr/>
            <p:nvPr/>
          </p:nvSpPr>
          <p:spPr>
            <a:xfrm>
              <a:off x="1101913" y="2946498"/>
              <a:ext cx="782219" cy="1490204"/>
            </a:xfrm>
            <a:custGeom>
              <a:avLst/>
              <a:gdLst>
                <a:gd name="connsiteX0" fmla="*/ 0 w 782219"/>
                <a:gd name="connsiteY0" fmla="*/ 1490204 h 1490204"/>
                <a:gd name="connsiteX1" fmla="*/ 443771 w 782219"/>
                <a:gd name="connsiteY1" fmla="*/ 1348916 h 1490204"/>
                <a:gd name="connsiteX2" fmla="*/ 617041 w 782219"/>
                <a:gd name="connsiteY2" fmla="*/ 365037 h 1490204"/>
                <a:gd name="connsiteX3" fmla="*/ 617041 w 782219"/>
                <a:gd name="connsiteY3" fmla="*/ 363881 h 1490204"/>
                <a:gd name="connsiteX4" fmla="*/ 617041 w 782219"/>
                <a:gd name="connsiteY4" fmla="*/ 362853 h 1490204"/>
                <a:gd name="connsiteX5" fmla="*/ 617041 w 782219"/>
                <a:gd name="connsiteY5" fmla="*/ 362853 h 1490204"/>
                <a:gd name="connsiteX6" fmla="*/ 618069 w 782219"/>
                <a:gd name="connsiteY6" fmla="*/ 361698 h 1490204"/>
                <a:gd name="connsiteX7" fmla="*/ 618069 w 782219"/>
                <a:gd name="connsiteY7" fmla="*/ 361698 h 1490204"/>
                <a:gd name="connsiteX8" fmla="*/ 618069 w 782219"/>
                <a:gd name="connsiteY8" fmla="*/ 361698 h 1490204"/>
                <a:gd name="connsiteX9" fmla="*/ 620509 w 782219"/>
                <a:gd name="connsiteY9" fmla="*/ 360413 h 1490204"/>
                <a:gd name="connsiteX10" fmla="*/ 620509 w 782219"/>
                <a:gd name="connsiteY10" fmla="*/ 360413 h 1490204"/>
                <a:gd name="connsiteX11" fmla="*/ 723264 w 782219"/>
                <a:gd name="connsiteY11" fmla="*/ 330871 h 1490204"/>
                <a:gd name="connsiteX12" fmla="*/ 773228 w 782219"/>
                <a:gd name="connsiteY12" fmla="*/ 50735 h 1490204"/>
                <a:gd name="connsiteX13" fmla="*/ 782219 w 782219"/>
                <a:gd name="connsiteY13" fmla="*/ 0 h 1490204"/>
                <a:gd name="connsiteX14" fmla="*/ 219766 w 782219"/>
                <a:gd name="connsiteY14" fmla="*/ 154903 h 149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219" h="1490204">
                  <a:moveTo>
                    <a:pt x="0" y="1490204"/>
                  </a:moveTo>
                  <a:lnTo>
                    <a:pt x="443771" y="1348916"/>
                  </a:lnTo>
                  <a:lnTo>
                    <a:pt x="617041" y="365037"/>
                  </a:lnTo>
                  <a:cubicBezTo>
                    <a:pt x="616968" y="364655"/>
                    <a:pt x="616968" y="364263"/>
                    <a:pt x="617041" y="363881"/>
                  </a:cubicBezTo>
                  <a:lnTo>
                    <a:pt x="617041" y="362853"/>
                  </a:lnTo>
                  <a:lnTo>
                    <a:pt x="617041" y="362853"/>
                  </a:lnTo>
                  <a:lnTo>
                    <a:pt x="618069" y="361698"/>
                  </a:lnTo>
                  <a:lnTo>
                    <a:pt x="618069" y="361698"/>
                  </a:lnTo>
                  <a:lnTo>
                    <a:pt x="618069" y="361698"/>
                  </a:lnTo>
                  <a:cubicBezTo>
                    <a:pt x="618780" y="361098"/>
                    <a:pt x="619612" y="360660"/>
                    <a:pt x="620509" y="360413"/>
                  </a:cubicBezTo>
                  <a:lnTo>
                    <a:pt x="620509" y="360413"/>
                  </a:lnTo>
                  <a:lnTo>
                    <a:pt x="723264" y="330871"/>
                  </a:lnTo>
                  <a:lnTo>
                    <a:pt x="773228" y="50735"/>
                  </a:lnTo>
                  <a:lnTo>
                    <a:pt x="782219" y="0"/>
                  </a:lnTo>
                  <a:lnTo>
                    <a:pt x="219766" y="1549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E7775B-D96B-4F0B-950C-CF7C1BE0DA98}"/>
                </a:ext>
              </a:extLst>
            </p:cNvPr>
            <p:cNvSpPr/>
            <p:nvPr/>
          </p:nvSpPr>
          <p:spPr>
            <a:xfrm>
              <a:off x="3171133" y="1226252"/>
              <a:ext cx="760383" cy="314301"/>
            </a:xfrm>
            <a:custGeom>
              <a:avLst/>
              <a:gdLst>
                <a:gd name="connsiteX0" fmla="*/ 760384 w 760383"/>
                <a:gd name="connsiteY0" fmla="*/ 239419 h 314301"/>
                <a:gd name="connsiteX1" fmla="*/ 271144 w 760383"/>
                <a:gd name="connsiteY1" fmla="*/ 0 h 314301"/>
                <a:gd name="connsiteX2" fmla="*/ 262538 w 760383"/>
                <a:gd name="connsiteY2" fmla="*/ 2055 h 314301"/>
                <a:gd name="connsiteX3" fmla="*/ 280006 w 760383"/>
                <a:gd name="connsiteY3" fmla="*/ 10532 h 314301"/>
                <a:gd name="connsiteX4" fmla="*/ 280006 w 760383"/>
                <a:gd name="connsiteY4" fmla="*/ 10532 h 314301"/>
                <a:gd name="connsiteX5" fmla="*/ 281291 w 760383"/>
                <a:gd name="connsiteY5" fmla="*/ 11688 h 314301"/>
                <a:gd name="connsiteX6" fmla="*/ 281291 w 760383"/>
                <a:gd name="connsiteY6" fmla="*/ 11688 h 314301"/>
                <a:gd name="connsiteX7" fmla="*/ 282190 w 760383"/>
                <a:gd name="connsiteY7" fmla="*/ 13358 h 314301"/>
                <a:gd name="connsiteX8" fmla="*/ 282190 w 760383"/>
                <a:gd name="connsiteY8" fmla="*/ 14386 h 314301"/>
                <a:gd name="connsiteX9" fmla="*/ 282190 w 760383"/>
                <a:gd name="connsiteY9" fmla="*/ 14386 h 314301"/>
                <a:gd name="connsiteX10" fmla="*/ 282190 w 760383"/>
                <a:gd name="connsiteY10" fmla="*/ 15285 h 314301"/>
                <a:gd name="connsiteX11" fmla="*/ 282190 w 760383"/>
                <a:gd name="connsiteY11" fmla="*/ 16698 h 314301"/>
                <a:gd name="connsiteX12" fmla="*/ 282190 w 760383"/>
                <a:gd name="connsiteY12" fmla="*/ 18111 h 314301"/>
                <a:gd name="connsiteX13" fmla="*/ 282190 w 760383"/>
                <a:gd name="connsiteY13" fmla="*/ 18881 h 314301"/>
                <a:gd name="connsiteX14" fmla="*/ 282190 w 760383"/>
                <a:gd name="connsiteY14" fmla="*/ 18881 h 314301"/>
                <a:gd name="connsiteX15" fmla="*/ 281162 w 760383"/>
                <a:gd name="connsiteY15" fmla="*/ 20294 h 314301"/>
                <a:gd name="connsiteX16" fmla="*/ 281162 w 760383"/>
                <a:gd name="connsiteY16" fmla="*/ 20294 h 314301"/>
                <a:gd name="connsiteX17" fmla="*/ 279621 w 760383"/>
                <a:gd name="connsiteY17" fmla="*/ 21322 h 314301"/>
                <a:gd name="connsiteX18" fmla="*/ 278722 w 760383"/>
                <a:gd name="connsiteY18" fmla="*/ 21322 h 314301"/>
                <a:gd name="connsiteX19" fmla="*/ 278722 w 760383"/>
                <a:gd name="connsiteY19" fmla="*/ 21322 h 314301"/>
                <a:gd name="connsiteX20" fmla="*/ 237106 w 760383"/>
                <a:gd name="connsiteY20" fmla="*/ 30955 h 314301"/>
                <a:gd name="connsiteX21" fmla="*/ 0 w 760383"/>
                <a:gd name="connsiteY21" fmla="*/ 85415 h 314301"/>
                <a:gd name="connsiteX22" fmla="*/ 450964 w 760383"/>
                <a:gd name="connsiteY22" fmla="*/ 314302 h 31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383" h="314301">
                  <a:moveTo>
                    <a:pt x="760384" y="239419"/>
                  </a:moveTo>
                  <a:lnTo>
                    <a:pt x="271144" y="0"/>
                  </a:lnTo>
                  <a:lnTo>
                    <a:pt x="262538" y="2055"/>
                  </a:lnTo>
                  <a:lnTo>
                    <a:pt x="280006" y="10532"/>
                  </a:lnTo>
                  <a:lnTo>
                    <a:pt x="280006" y="10532"/>
                  </a:lnTo>
                  <a:lnTo>
                    <a:pt x="281291" y="11688"/>
                  </a:lnTo>
                  <a:lnTo>
                    <a:pt x="281291" y="11688"/>
                  </a:lnTo>
                  <a:cubicBezTo>
                    <a:pt x="281665" y="12201"/>
                    <a:pt x="281968" y="12763"/>
                    <a:pt x="282190" y="13358"/>
                  </a:cubicBezTo>
                  <a:lnTo>
                    <a:pt x="282190" y="14386"/>
                  </a:lnTo>
                  <a:cubicBezTo>
                    <a:pt x="282190" y="14386"/>
                    <a:pt x="282190" y="14386"/>
                    <a:pt x="282190" y="14386"/>
                  </a:cubicBezTo>
                  <a:cubicBezTo>
                    <a:pt x="282190" y="14386"/>
                    <a:pt x="282190" y="14386"/>
                    <a:pt x="282190" y="15285"/>
                  </a:cubicBezTo>
                  <a:cubicBezTo>
                    <a:pt x="282253" y="15754"/>
                    <a:pt x="282253" y="16229"/>
                    <a:pt x="282190" y="16698"/>
                  </a:cubicBezTo>
                  <a:cubicBezTo>
                    <a:pt x="282250" y="17167"/>
                    <a:pt x="282250" y="17642"/>
                    <a:pt x="282190" y="18111"/>
                  </a:cubicBezTo>
                  <a:cubicBezTo>
                    <a:pt x="282190" y="18111"/>
                    <a:pt x="282190" y="18111"/>
                    <a:pt x="282190" y="18881"/>
                  </a:cubicBezTo>
                  <a:lnTo>
                    <a:pt x="282190" y="18881"/>
                  </a:lnTo>
                  <a:cubicBezTo>
                    <a:pt x="281922" y="19403"/>
                    <a:pt x="281576" y="19879"/>
                    <a:pt x="281162" y="20294"/>
                  </a:cubicBezTo>
                  <a:lnTo>
                    <a:pt x="281162" y="20294"/>
                  </a:lnTo>
                  <a:lnTo>
                    <a:pt x="279621" y="21322"/>
                  </a:lnTo>
                  <a:lnTo>
                    <a:pt x="278722" y="21322"/>
                  </a:lnTo>
                  <a:lnTo>
                    <a:pt x="278722" y="21322"/>
                  </a:lnTo>
                  <a:lnTo>
                    <a:pt x="237106" y="30955"/>
                  </a:lnTo>
                  <a:lnTo>
                    <a:pt x="0" y="85415"/>
                  </a:lnTo>
                  <a:lnTo>
                    <a:pt x="450964" y="314302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4DC4F4-7160-41E3-9EC8-503DD17825C8}"/>
                </a:ext>
              </a:extLst>
            </p:cNvPr>
            <p:cNvSpPr/>
            <p:nvPr/>
          </p:nvSpPr>
          <p:spPr>
            <a:xfrm>
              <a:off x="3414661" y="1236399"/>
              <a:ext cx="11045" cy="7192"/>
            </a:xfrm>
            <a:custGeom>
              <a:avLst/>
              <a:gdLst>
                <a:gd name="connsiteX0" fmla="*/ 1541 w 11045"/>
                <a:gd name="connsiteY0" fmla="*/ 0 h 7192"/>
                <a:gd name="connsiteX1" fmla="*/ 0 w 11045"/>
                <a:gd name="connsiteY1" fmla="*/ 7193 h 7192"/>
                <a:gd name="connsiteX2" fmla="*/ 11046 w 11045"/>
                <a:gd name="connsiteY2" fmla="*/ 4752 h 7192"/>
                <a:gd name="connsiteX3" fmla="*/ 1541 w 11045"/>
                <a:gd name="connsiteY3" fmla="*/ 0 h 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5" h="7192">
                  <a:moveTo>
                    <a:pt x="1541" y="0"/>
                  </a:moveTo>
                  <a:lnTo>
                    <a:pt x="0" y="7193"/>
                  </a:lnTo>
                  <a:lnTo>
                    <a:pt x="11046" y="475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22B0AE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3455DAD-EE72-45B2-AF39-474DEE30B2FB}"/>
                </a:ext>
              </a:extLst>
            </p:cNvPr>
            <p:cNvSpPr/>
            <p:nvPr/>
          </p:nvSpPr>
          <p:spPr>
            <a:xfrm>
              <a:off x="-1" y="1877975"/>
              <a:ext cx="230940" cy="1806817"/>
            </a:xfrm>
            <a:custGeom>
              <a:avLst/>
              <a:gdLst>
                <a:gd name="connsiteX0" fmla="*/ 0 w 230940"/>
                <a:gd name="connsiteY0" fmla="*/ 0 h 1806817"/>
                <a:gd name="connsiteX1" fmla="*/ 0 w 230940"/>
                <a:gd name="connsiteY1" fmla="*/ 1806818 h 1806817"/>
                <a:gd name="connsiteX2" fmla="*/ 230941 w 230940"/>
                <a:gd name="connsiteY2" fmla="*/ 139233 h 1806817"/>
                <a:gd name="connsiteX3" fmla="*/ 0 w 230940"/>
                <a:gd name="connsiteY3" fmla="*/ 0 h 180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40" h="1806817">
                  <a:moveTo>
                    <a:pt x="0" y="0"/>
                  </a:moveTo>
                  <a:lnTo>
                    <a:pt x="0" y="1806818"/>
                  </a:lnTo>
                  <a:lnTo>
                    <a:pt x="230941" y="139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9996CA-1713-4CEC-BBE7-B25E84087DDF}"/>
                </a:ext>
              </a:extLst>
            </p:cNvPr>
            <p:cNvSpPr/>
            <p:nvPr/>
          </p:nvSpPr>
          <p:spPr>
            <a:xfrm>
              <a:off x="-1" y="1710099"/>
              <a:ext cx="616527" cy="295163"/>
            </a:xfrm>
            <a:custGeom>
              <a:avLst/>
              <a:gdLst>
                <a:gd name="connsiteX0" fmla="*/ 616527 w 616527"/>
                <a:gd name="connsiteY0" fmla="*/ 208336 h 295163"/>
                <a:gd name="connsiteX1" fmla="*/ 615500 w 616527"/>
                <a:gd name="connsiteY1" fmla="*/ 207693 h 295163"/>
                <a:gd name="connsiteX2" fmla="*/ 311089 w 616527"/>
                <a:gd name="connsiteY2" fmla="*/ 29285 h 295163"/>
                <a:gd name="connsiteX3" fmla="*/ 311089 w 616527"/>
                <a:gd name="connsiteY3" fmla="*/ 29285 h 295163"/>
                <a:gd name="connsiteX4" fmla="*/ 261253 w 616527"/>
                <a:gd name="connsiteY4" fmla="*/ 0 h 295163"/>
                <a:gd name="connsiteX5" fmla="*/ 255987 w 616527"/>
                <a:gd name="connsiteY5" fmla="*/ 38533 h 295163"/>
                <a:gd name="connsiteX6" fmla="*/ 248152 w 616527"/>
                <a:gd name="connsiteY6" fmla="*/ 45212 h 295163"/>
                <a:gd name="connsiteX7" fmla="*/ 242501 w 616527"/>
                <a:gd name="connsiteY7" fmla="*/ 39432 h 295163"/>
                <a:gd name="connsiteX8" fmla="*/ 0 w 616527"/>
                <a:gd name="connsiteY8" fmla="*/ 92736 h 295163"/>
                <a:gd name="connsiteX9" fmla="*/ 0 w 616527"/>
                <a:gd name="connsiteY9" fmla="*/ 150536 h 295163"/>
                <a:gd name="connsiteX10" fmla="*/ 239932 w 616527"/>
                <a:gd name="connsiteY10" fmla="*/ 295164 h 2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527" h="295163">
                  <a:moveTo>
                    <a:pt x="616527" y="208336"/>
                  </a:moveTo>
                  <a:lnTo>
                    <a:pt x="615500" y="207693"/>
                  </a:lnTo>
                  <a:lnTo>
                    <a:pt x="311089" y="29285"/>
                  </a:lnTo>
                  <a:lnTo>
                    <a:pt x="311089" y="29285"/>
                  </a:lnTo>
                  <a:lnTo>
                    <a:pt x="261253" y="0"/>
                  </a:lnTo>
                  <a:lnTo>
                    <a:pt x="255987" y="38533"/>
                  </a:lnTo>
                  <a:cubicBezTo>
                    <a:pt x="255582" y="42496"/>
                    <a:pt x="252130" y="45439"/>
                    <a:pt x="248152" y="45212"/>
                  </a:cubicBezTo>
                  <a:cubicBezTo>
                    <a:pt x="245184" y="44774"/>
                    <a:pt x="242872" y="42410"/>
                    <a:pt x="242501" y="39432"/>
                  </a:cubicBezTo>
                  <a:lnTo>
                    <a:pt x="0" y="92736"/>
                  </a:lnTo>
                  <a:lnTo>
                    <a:pt x="0" y="150536"/>
                  </a:lnTo>
                  <a:lnTo>
                    <a:pt x="239932" y="2951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5F91945-9C58-4C77-A47C-2F597DB9B0C4}"/>
                </a:ext>
              </a:extLst>
            </p:cNvPr>
            <p:cNvSpPr/>
            <p:nvPr/>
          </p:nvSpPr>
          <p:spPr>
            <a:xfrm>
              <a:off x="-1" y="1083551"/>
              <a:ext cx="333952" cy="719284"/>
            </a:xfrm>
            <a:custGeom>
              <a:avLst/>
              <a:gdLst>
                <a:gd name="connsiteX0" fmla="*/ 242501 w 333952"/>
                <a:gd name="connsiteY0" fmla="*/ 663283 h 719284"/>
                <a:gd name="connsiteX1" fmla="*/ 249180 w 333952"/>
                <a:gd name="connsiteY1" fmla="*/ 614218 h 719284"/>
                <a:gd name="connsiteX2" fmla="*/ 333952 w 333952"/>
                <a:gd name="connsiteY2" fmla="*/ 0 h 719284"/>
                <a:gd name="connsiteX3" fmla="*/ 0 w 333952"/>
                <a:gd name="connsiteY3" fmla="*/ 67176 h 719284"/>
                <a:gd name="connsiteX4" fmla="*/ 0 w 333952"/>
                <a:gd name="connsiteY4" fmla="*/ 719285 h 719284"/>
                <a:gd name="connsiteX5" fmla="*/ 242501 w 333952"/>
                <a:gd name="connsiteY5" fmla="*/ 665467 h 719284"/>
                <a:gd name="connsiteX6" fmla="*/ 242501 w 333952"/>
                <a:gd name="connsiteY6" fmla="*/ 663283 h 71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52" h="719284">
                  <a:moveTo>
                    <a:pt x="242501" y="663283"/>
                  </a:moveTo>
                  <a:lnTo>
                    <a:pt x="249180" y="614218"/>
                  </a:lnTo>
                  <a:lnTo>
                    <a:pt x="333952" y="0"/>
                  </a:lnTo>
                  <a:lnTo>
                    <a:pt x="0" y="67176"/>
                  </a:lnTo>
                  <a:lnTo>
                    <a:pt x="0" y="719285"/>
                  </a:lnTo>
                  <a:lnTo>
                    <a:pt x="242501" y="665467"/>
                  </a:lnTo>
                  <a:cubicBezTo>
                    <a:pt x="242374" y="664745"/>
                    <a:pt x="242374" y="664006"/>
                    <a:pt x="242501" y="663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0C91AE-6881-46E2-AC4C-E55BA5C98F3F}"/>
                </a:ext>
              </a:extLst>
            </p:cNvPr>
            <p:cNvSpPr/>
            <p:nvPr/>
          </p:nvSpPr>
          <p:spPr>
            <a:xfrm>
              <a:off x="1743487" y="3201459"/>
              <a:ext cx="668161" cy="281934"/>
            </a:xfrm>
            <a:custGeom>
              <a:avLst/>
              <a:gdLst>
                <a:gd name="connsiteX0" fmla="*/ 668161 w 668161"/>
                <a:gd name="connsiteY0" fmla="*/ 164665 h 281934"/>
                <a:gd name="connsiteX1" fmla="*/ 395477 w 668161"/>
                <a:gd name="connsiteY1" fmla="*/ 0 h 281934"/>
                <a:gd name="connsiteX2" fmla="*/ 91195 w 668161"/>
                <a:gd name="connsiteY2" fmla="*/ 87213 h 281934"/>
                <a:gd name="connsiteX3" fmla="*/ 91066 w 668161"/>
                <a:gd name="connsiteY3" fmla="*/ 87213 h 281934"/>
                <a:gd name="connsiteX4" fmla="*/ 91066 w 668161"/>
                <a:gd name="connsiteY4" fmla="*/ 87213 h 281934"/>
                <a:gd name="connsiteX5" fmla="*/ 0 w 668161"/>
                <a:gd name="connsiteY5" fmla="*/ 113287 h 281934"/>
                <a:gd name="connsiteX6" fmla="*/ 271529 w 668161"/>
                <a:gd name="connsiteY6" fmla="*/ 281934 h 281934"/>
                <a:gd name="connsiteX7" fmla="*/ 668161 w 668161"/>
                <a:gd name="connsiteY7" fmla="*/ 164665 h 28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161" h="281934">
                  <a:moveTo>
                    <a:pt x="668161" y="164665"/>
                  </a:moveTo>
                  <a:lnTo>
                    <a:pt x="395477" y="0"/>
                  </a:lnTo>
                  <a:lnTo>
                    <a:pt x="91195" y="87213"/>
                  </a:lnTo>
                  <a:lnTo>
                    <a:pt x="91066" y="87213"/>
                  </a:lnTo>
                  <a:lnTo>
                    <a:pt x="91066" y="87213"/>
                  </a:lnTo>
                  <a:lnTo>
                    <a:pt x="0" y="113287"/>
                  </a:lnTo>
                  <a:lnTo>
                    <a:pt x="271529" y="281934"/>
                  </a:lnTo>
                  <a:lnTo>
                    <a:pt x="668161" y="164665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A51377-EECB-45F9-8D0A-A266AFDA4195}"/>
                </a:ext>
              </a:extLst>
            </p:cNvPr>
            <p:cNvSpPr/>
            <p:nvPr/>
          </p:nvSpPr>
          <p:spPr>
            <a:xfrm>
              <a:off x="1560327" y="3324122"/>
              <a:ext cx="445697" cy="966667"/>
            </a:xfrm>
            <a:custGeom>
              <a:avLst/>
              <a:gdLst>
                <a:gd name="connsiteX0" fmla="*/ 445698 w 445697"/>
                <a:gd name="connsiteY0" fmla="*/ 171087 h 966667"/>
                <a:gd name="connsiteX1" fmla="*/ 170187 w 445697"/>
                <a:gd name="connsiteY1" fmla="*/ 0 h 966667"/>
                <a:gd name="connsiteX2" fmla="*/ 0 w 445697"/>
                <a:gd name="connsiteY2" fmla="*/ 966667 h 966667"/>
                <a:gd name="connsiteX3" fmla="*/ 318539 w 445697"/>
                <a:gd name="connsiteY3" fmla="*/ 865326 h 966667"/>
                <a:gd name="connsiteX4" fmla="*/ 445698 w 445697"/>
                <a:gd name="connsiteY4" fmla="*/ 171087 h 96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97" h="966667">
                  <a:moveTo>
                    <a:pt x="445698" y="171087"/>
                  </a:moveTo>
                  <a:lnTo>
                    <a:pt x="170187" y="0"/>
                  </a:lnTo>
                  <a:lnTo>
                    <a:pt x="0" y="966667"/>
                  </a:lnTo>
                  <a:lnTo>
                    <a:pt x="318539" y="865326"/>
                  </a:lnTo>
                  <a:lnTo>
                    <a:pt x="445698" y="17108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003875-562D-44BB-B5B6-A5AA8174702B}"/>
                </a:ext>
              </a:extLst>
            </p:cNvPr>
            <p:cNvSpPr/>
            <p:nvPr/>
          </p:nvSpPr>
          <p:spPr>
            <a:xfrm>
              <a:off x="1893508" y="3378454"/>
              <a:ext cx="527131" cy="806241"/>
            </a:xfrm>
            <a:custGeom>
              <a:avLst/>
              <a:gdLst>
                <a:gd name="connsiteX0" fmla="*/ 0 w 527131"/>
                <a:gd name="connsiteY0" fmla="*/ 806241 h 806241"/>
                <a:gd name="connsiteX1" fmla="*/ 396504 w 527131"/>
                <a:gd name="connsiteY1" fmla="*/ 680110 h 806241"/>
                <a:gd name="connsiteX2" fmla="*/ 477809 w 527131"/>
                <a:gd name="connsiteY2" fmla="*/ 257016 h 806241"/>
                <a:gd name="connsiteX3" fmla="*/ 527131 w 527131"/>
                <a:gd name="connsiteY3" fmla="*/ 0 h 806241"/>
                <a:gd name="connsiteX4" fmla="*/ 126003 w 527131"/>
                <a:gd name="connsiteY4" fmla="*/ 118554 h 806241"/>
                <a:gd name="connsiteX5" fmla="*/ 0 w 527131"/>
                <a:gd name="connsiteY5" fmla="*/ 806241 h 80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131" h="806241">
                  <a:moveTo>
                    <a:pt x="0" y="806241"/>
                  </a:moveTo>
                  <a:lnTo>
                    <a:pt x="396504" y="680110"/>
                  </a:lnTo>
                  <a:lnTo>
                    <a:pt x="477809" y="257016"/>
                  </a:lnTo>
                  <a:lnTo>
                    <a:pt x="527131" y="0"/>
                  </a:lnTo>
                  <a:lnTo>
                    <a:pt x="126003" y="118554"/>
                  </a:lnTo>
                  <a:lnTo>
                    <a:pt x="0" y="806241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C859F6-EE07-424E-991F-37008F829F1F}"/>
                </a:ext>
              </a:extLst>
            </p:cNvPr>
            <p:cNvSpPr/>
            <p:nvPr/>
          </p:nvSpPr>
          <p:spPr>
            <a:xfrm>
              <a:off x="967690" y="4024783"/>
              <a:ext cx="1896592" cy="759615"/>
            </a:xfrm>
            <a:custGeom>
              <a:avLst/>
              <a:gdLst>
                <a:gd name="connsiteX0" fmla="*/ 1619669 w 1896592"/>
                <a:gd name="connsiteY0" fmla="*/ 91067 h 759615"/>
                <a:gd name="connsiteX1" fmla="*/ 1619669 w 1896592"/>
                <a:gd name="connsiteY1" fmla="*/ 91067 h 759615"/>
                <a:gd name="connsiteX2" fmla="*/ 1475556 w 1896592"/>
                <a:gd name="connsiteY2" fmla="*/ 0 h 759615"/>
                <a:gd name="connsiteX3" fmla="*/ 1329644 w 1896592"/>
                <a:gd name="connsiteY3" fmla="*/ 46368 h 759615"/>
                <a:gd name="connsiteX4" fmla="*/ 918626 w 1896592"/>
                <a:gd name="connsiteY4" fmla="*/ 177252 h 759615"/>
                <a:gd name="connsiteX5" fmla="*/ 585444 w 1896592"/>
                <a:gd name="connsiteY5" fmla="*/ 283347 h 759615"/>
                <a:gd name="connsiteX6" fmla="*/ 585316 w 1896592"/>
                <a:gd name="connsiteY6" fmla="*/ 283347 h 759615"/>
                <a:gd name="connsiteX7" fmla="*/ 585316 w 1896592"/>
                <a:gd name="connsiteY7" fmla="*/ 283347 h 759615"/>
                <a:gd name="connsiteX8" fmla="*/ 127159 w 1896592"/>
                <a:gd name="connsiteY8" fmla="*/ 429259 h 759615"/>
                <a:gd name="connsiteX9" fmla="*/ 127159 w 1896592"/>
                <a:gd name="connsiteY9" fmla="*/ 429259 h 759615"/>
                <a:gd name="connsiteX10" fmla="*/ 127159 w 1896592"/>
                <a:gd name="connsiteY10" fmla="*/ 429259 h 759615"/>
                <a:gd name="connsiteX11" fmla="*/ 0 w 1896592"/>
                <a:gd name="connsiteY11" fmla="*/ 469719 h 759615"/>
                <a:gd name="connsiteX12" fmla="*/ 415000 w 1896592"/>
                <a:gd name="connsiteY12" fmla="*/ 759616 h 759615"/>
                <a:gd name="connsiteX13" fmla="*/ 1896592 w 1896592"/>
                <a:gd name="connsiteY13" fmla="*/ 266135 h 759615"/>
                <a:gd name="connsiteX14" fmla="*/ 1619797 w 1896592"/>
                <a:gd name="connsiteY14" fmla="*/ 91195 h 759615"/>
                <a:gd name="connsiteX15" fmla="*/ 1619669 w 1896592"/>
                <a:gd name="connsiteY15" fmla="*/ 91067 h 75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6592" h="759615">
                  <a:moveTo>
                    <a:pt x="1619669" y="91067"/>
                  </a:moveTo>
                  <a:lnTo>
                    <a:pt x="1619669" y="91067"/>
                  </a:lnTo>
                  <a:lnTo>
                    <a:pt x="1475556" y="0"/>
                  </a:lnTo>
                  <a:lnTo>
                    <a:pt x="1329644" y="46368"/>
                  </a:lnTo>
                  <a:lnTo>
                    <a:pt x="918626" y="177252"/>
                  </a:lnTo>
                  <a:lnTo>
                    <a:pt x="585444" y="283347"/>
                  </a:lnTo>
                  <a:lnTo>
                    <a:pt x="585316" y="283347"/>
                  </a:lnTo>
                  <a:lnTo>
                    <a:pt x="585316" y="283347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0" y="469719"/>
                  </a:lnTo>
                  <a:lnTo>
                    <a:pt x="415000" y="759616"/>
                  </a:lnTo>
                  <a:lnTo>
                    <a:pt x="1896592" y="266135"/>
                  </a:lnTo>
                  <a:lnTo>
                    <a:pt x="1619797" y="91195"/>
                  </a:lnTo>
                  <a:lnTo>
                    <a:pt x="1619669" y="91067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E92E3D9-6ED0-44A5-8A8C-2F91419BF609}"/>
                </a:ext>
              </a:extLst>
            </p:cNvPr>
            <p:cNvSpPr/>
            <p:nvPr/>
          </p:nvSpPr>
          <p:spPr>
            <a:xfrm>
              <a:off x="-1" y="893197"/>
              <a:ext cx="321108" cy="242758"/>
            </a:xfrm>
            <a:custGeom>
              <a:avLst/>
              <a:gdLst>
                <a:gd name="connsiteX0" fmla="*/ 117269 w 321108"/>
                <a:gd name="connsiteY0" fmla="*/ 65121 h 242758"/>
                <a:gd name="connsiteX1" fmla="*/ 117269 w 321108"/>
                <a:gd name="connsiteY1" fmla="*/ 64992 h 242758"/>
                <a:gd name="connsiteX2" fmla="*/ 117140 w 321108"/>
                <a:gd name="connsiteY2" fmla="*/ 64992 h 242758"/>
                <a:gd name="connsiteX3" fmla="*/ 0 w 321108"/>
                <a:gd name="connsiteY3" fmla="*/ 0 h 242758"/>
                <a:gd name="connsiteX4" fmla="*/ 0 w 321108"/>
                <a:gd name="connsiteY4" fmla="*/ 242759 h 242758"/>
                <a:gd name="connsiteX5" fmla="*/ 321108 w 321108"/>
                <a:gd name="connsiteY5" fmla="*/ 178151 h 242758"/>
                <a:gd name="connsiteX6" fmla="*/ 117269 w 321108"/>
                <a:gd name="connsiteY6" fmla="*/ 65121 h 24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108" h="242758">
                  <a:moveTo>
                    <a:pt x="117269" y="65121"/>
                  </a:moveTo>
                  <a:lnTo>
                    <a:pt x="117269" y="64992"/>
                  </a:lnTo>
                  <a:lnTo>
                    <a:pt x="117140" y="64992"/>
                  </a:lnTo>
                  <a:lnTo>
                    <a:pt x="0" y="0"/>
                  </a:lnTo>
                  <a:lnTo>
                    <a:pt x="0" y="242759"/>
                  </a:lnTo>
                  <a:lnTo>
                    <a:pt x="321108" y="178151"/>
                  </a:lnTo>
                  <a:lnTo>
                    <a:pt x="117269" y="6512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28D1C03-95BE-4798-B79E-4C6F217E438D}"/>
                </a:ext>
              </a:extLst>
            </p:cNvPr>
            <p:cNvSpPr/>
            <p:nvPr/>
          </p:nvSpPr>
          <p:spPr>
            <a:xfrm>
              <a:off x="4647202" y="6090286"/>
              <a:ext cx="1285845" cy="845673"/>
            </a:xfrm>
            <a:custGeom>
              <a:avLst/>
              <a:gdLst>
                <a:gd name="connsiteX0" fmla="*/ 0 w 1285845"/>
                <a:gd name="connsiteY0" fmla="*/ 15156 h 845673"/>
                <a:gd name="connsiteX1" fmla="*/ 1259000 w 1285845"/>
                <a:gd name="connsiteY1" fmla="*/ 845673 h 845673"/>
                <a:gd name="connsiteX2" fmla="*/ 1285845 w 1285845"/>
                <a:gd name="connsiteY2" fmla="*/ 845673 h 845673"/>
                <a:gd name="connsiteX3" fmla="*/ 3853 w 1285845"/>
                <a:gd name="connsiteY3" fmla="*/ 0 h 845673"/>
                <a:gd name="connsiteX4" fmla="*/ 2440 w 1285845"/>
                <a:gd name="connsiteY4" fmla="*/ 5266 h 845673"/>
                <a:gd name="connsiteX5" fmla="*/ 0 w 1285845"/>
                <a:gd name="connsiteY5" fmla="*/ 15156 h 8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45" h="845673">
                  <a:moveTo>
                    <a:pt x="0" y="15156"/>
                  </a:moveTo>
                  <a:lnTo>
                    <a:pt x="1259000" y="845673"/>
                  </a:lnTo>
                  <a:lnTo>
                    <a:pt x="1285845" y="845673"/>
                  </a:lnTo>
                  <a:lnTo>
                    <a:pt x="3853" y="0"/>
                  </a:lnTo>
                  <a:lnTo>
                    <a:pt x="2440" y="5266"/>
                  </a:lnTo>
                  <a:lnTo>
                    <a:pt x="0" y="15156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213CE7C-2409-4B31-9BD9-20E32D2E3D38}"/>
                </a:ext>
              </a:extLst>
            </p:cNvPr>
            <p:cNvSpPr/>
            <p:nvPr/>
          </p:nvSpPr>
          <p:spPr>
            <a:xfrm>
              <a:off x="2957532" y="5355460"/>
              <a:ext cx="281290" cy="1234087"/>
            </a:xfrm>
            <a:custGeom>
              <a:avLst/>
              <a:gdLst>
                <a:gd name="connsiteX0" fmla="*/ 277951 w 281290"/>
                <a:gd name="connsiteY0" fmla="*/ 2569 h 1234087"/>
                <a:gd name="connsiteX1" fmla="*/ 276795 w 281290"/>
                <a:gd name="connsiteY1" fmla="*/ 2569 h 1234087"/>
                <a:gd name="connsiteX2" fmla="*/ 275382 w 281290"/>
                <a:gd name="connsiteY2" fmla="*/ 2569 h 1234087"/>
                <a:gd name="connsiteX3" fmla="*/ 274355 w 281290"/>
                <a:gd name="connsiteY3" fmla="*/ 2569 h 1234087"/>
                <a:gd name="connsiteX4" fmla="*/ 272942 w 281290"/>
                <a:gd name="connsiteY4" fmla="*/ 2569 h 1234087"/>
                <a:gd name="connsiteX5" fmla="*/ 272942 w 281290"/>
                <a:gd name="connsiteY5" fmla="*/ 2569 h 1234087"/>
                <a:gd name="connsiteX6" fmla="*/ 268960 w 281290"/>
                <a:gd name="connsiteY6" fmla="*/ 0 h 1234087"/>
                <a:gd name="connsiteX7" fmla="*/ 0 w 281290"/>
                <a:gd name="connsiteY7" fmla="*/ 1220857 h 1234087"/>
                <a:gd name="connsiteX8" fmla="*/ 8349 w 281290"/>
                <a:gd name="connsiteY8" fmla="*/ 1226894 h 1234087"/>
                <a:gd name="connsiteX9" fmla="*/ 8991 w 281290"/>
                <a:gd name="connsiteY9" fmla="*/ 1227793 h 1234087"/>
                <a:gd name="connsiteX10" fmla="*/ 10019 w 281290"/>
                <a:gd name="connsiteY10" fmla="*/ 1228949 h 1234087"/>
                <a:gd name="connsiteX11" fmla="*/ 10019 w 281290"/>
                <a:gd name="connsiteY11" fmla="*/ 1230233 h 1234087"/>
                <a:gd name="connsiteX12" fmla="*/ 10019 w 281290"/>
                <a:gd name="connsiteY12" fmla="*/ 1231518 h 1234087"/>
                <a:gd name="connsiteX13" fmla="*/ 10019 w 281290"/>
                <a:gd name="connsiteY13" fmla="*/ 1234087 h 1234087"/>
                <a:gd name="connsiteX14" fmla="*/ 10019 w 281290"/>
                <a:gd name="connsiteY14" fmla="*/ 1234087 h 1234087"/>
                <a:gd name="connsiteX15" fmla="*/ 281291 w 281290"/>
                <a:gd name="connsiteY15" fmla="*/ 1027 h 1234087"/>
                <a:gd name="connsiteX16" fmla="*/ 277566 w 281290"/>
                <a:gd name="connsiteY16" fmla="*/ 2440 h 12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1290" h="1234087">
                  <a:moveTo>
                    <a:pt x="277951" y="2569"/>
                  </a:moveTo>
                  <a:lnTo>
                    <a:pt x="276795" y="2569"/>
                  </a:lnTo>
                  <a:lnTo>
                    <a:pt x="275382" y="2569"/>
                  </a:lnTo>
                  <a:lnTo>
                    <a:pt x="274355" y="2569"/>
                  </a:lnTo>
                  <a:lnTo>
                    <a:pt x="272942" y="2569"/>
                  </a:lnTo>
                  <a:lnTo>
                    <a:pt x="272942" y="2569"/>
                  </a:lnTo>
                  <a:lnTo>
                    <a:pt x="268960" y="0"/>
                  </a:lnTo>
                  <a:lnTo>
                    <a:pt x="0" y="1220857"/>
                  </a:lnTo>
                  <a:lnTo>
                    <a:pt x="8349" y="1226894"/>
                  </a:lnTo>
                  <a:lnTo>
                    <a:pt x="8991" y="1227793"/>
                  </a:lnTo>
                  <a:cubicBezTo>
                    <a:pt x="9400" y="1228114"/>
                    <a:pt x="9748" y="1228506"/>
                    <a:pt x="10019" y="1228949"/>
                  </a:cubicBezTo>
                  <a:cubicBezTo>
                    <a:pt x="10070" y="1229376"/>
                    <a:pt x="10070" y="1229807"/>
                    <a:pt x="10019" y="1230233"/>
                  </a:cubicBezTo>
                  <a:cubicBezTo>
                    <a:pt x="10075" y="1230660"/>
                    <a:pt x="10075" y="1231092"/>
                    <a:pt x="10019" y="1231518"/>
                  </a:cubicBezTo>
                  <a:cubicBezTo>
                    <a:pt x="10147" y="1232369"/>
                    <a:pt x="10147" y="1233235"/>
                    <a:pt x="10019" y="1234087"/>
                  </a:cubicBezTo>
                  <a:lnTo>
                    <a:pt x="10019" y="1234087"/>
                  </a:lnTo>
                  <a:lnTo>
                    <a:pt x="281291" y="1027"/>
                  </a:lnTo>
                  <a:lnTo>
                    <a:pt x="277566" y="244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C4EBDB-2E8E-4439-99AE-F88FABF24054}"/>
                </a:ext>
              </a:extLst>
            </p:cNvPr>
            <p:cNvSpPr/>
            <p:nvPr/>
          </p:nvSpPr>
          <p:spPr>
            <a:xfrm>
              <a:off x="2878154" y="6589162"/>
              <a:ext cx="90295" cy="346798"/>
            </a:xfrm>
            <a:custGeom>
              <a:avLst/>
              <a:gdLst>
                <a:gd name="connsiteX0" fmla="*/ 88883 w 90295"/>
                <a:gd name="connsiteY0" fmla="*/ 2954 h 346798"/>
                <a:gd name="connsiteX1" fmla="*/ 79517 w 90295"/>
                <a:gd name="connsiteY1" fmla="*/ 5183 h 346798"/>
                <a:gd name="connsiteX2" fmla="*/ 79249 w 90295"/>
                <a:gd name="connsiteY2" fmla="*/ 5009 h 346798"/>
                <a:gd name="connsiteX3" fmla="*/ 75653 w 90295"/>
                <a:gd name="connsiteY3" fmla="*/ 2440 h 346798"/>
                <a:gd name="connsiteX4" fmla="*/ 0 w 90295"/>
                <a:gd name="connsiteY4" fmla="*/ 346798 h 346798"/>
                <a:gd name="connsiteX5" fmla="*/ 14000 w 90295"/>
                <a:gd name="connsiteY5" fmla="*/ 346798 h 346798"/>
                <a:gd name="connsiteX6" fmla="*/ 90296 w 90295"/>
                <a:gd name="connsiteY6" fmla="*/ 0 h 346798"/>
                <a:gd name="connsiteX7" fmla="*/ 88883 w 90295"/>
                <a:gd name="connsiteY7" fmla="*/ 2954 h 34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95" h="346798">
                  <a:moveTo>
                    <a:pt x="88883" y="2954"/>
                  </a:moveTo>
                  <a:cubicBezTo>
                    <a:pt x="86912" y="6156"/>
                    <a:pt x="82719" y="7154"/>
                    <a:pt x="79517" y="5183"/>
                  </a:cubicBezTo>
                  <a:cubicBezTo>
                    <a:pt x="79426" y="5127"/>
                    <a:pt x="79337" y="5069"/>
                    <a:pt x="79249" y="5009"/>
                  </a:cubicBezTo>
                  <a:lnTo>
                    <a:pt x="75653" y="2440"/>
                  </a:lnTo>
                  <a:lnTo>
                    <a:pt x="0" y="346798"/>
                  </a:lnTo>
                  <a:lnTo>
                    <a:pt x="14000" y="346798"/>
                  </a:lnTo>
                  <a:lnTo>
                    <a:pt x="90296" y="0"/>
                  </a:lnTo>
                  <a:cubicBezTo>
                    <a:pt x="89953" y="1041"/>
                    <a:pt x="89478" y="2034"/>
                    <a:pt x="88883" y="295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7B6CF09-8803-413D-B7DC-AD90C3128128}"/>
                </a:ext>
              </a:extLst>
            </p:cNvPr>
            <p:cNvSpPr/>
            <p:nvPr/>
          </p:nvSpPr>
          <p:spPr>
            <a:xfrm>
              <a:off x="2968449" y="658916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481BE2-3789-4283-96A4-2993A0860368}"/>
                </a:ext>
              </a:extLst>
            </p:cNvPr>
            <p:cNvSpPr/>
            <p:nvPr/>
          </p:nvSpPr>
          <p:spPr>
            <a:xfrm>
              <a:off x="2561541" y="6287448"/>
              <a:ext cx="407108" cy="307908"/>
            </a:xfrm>
            <a:custGeom>
              <a:avLst/>
              <a:gdLst>
                <a:gd name="connsiteX0" fmla="*/ 406908 w 407108"/>
                <a:gd name="connsiteY0" fmla="*/ 299017 h 307908"/>
                <a:gd name="connsiteX1" fmla="*/ 406908 w 407108"/>
                <a:gd name="connsiteY1" fmla="*/ 297732 h 307908"/>
                <a:gd name="connsiteX2" fmla="*/ 406908 w 407108"/>
                <a:gd name="connsiteY2" fmla="*/ 296448 h 307908"/>
                <a:gd name="connsiteX3" fmla="*/ 405881 w 407108"/>
                <a:gd name="connsiteY3" fmla="*/ 295292 h 307908"/>
                <a:gd name="connsiteX4" fmla="*/ 405238 w 407108"/>
                <a:gd name="connsiteY4" fmla="*/ 294393 h 307908"/>
                <a:gd name="connsiteX5" fmla="*/ 396890 w 407108"/>
                <a:gd name="connsiteY5" fmla="*/ 288356 h 307908"/>
                <a:gd name="connsiteX6" fmla="*/ 771 w 407108"/>
                <a:gd name="connsiteY6" fmla="*/ 0 h 307908"/>
                <a:gd name="connsiteX7" fmla="*/ 1413 w 407108"/>
                <a:gd name="connsiteY7" fmla="*/ 642 h 307908"/>
                <a:gd name="connsiteX8" fmla="*/ 2184 w 407108"/>
                <a:gd name="connsiteY8" fmla="*/ 1541 h 307908"/>
                <a:gd name="connsiteX9" fmla="*/ 2184 w 407108"/>
                <a:gd name="connsiteY9" fmla="*/ 1541 h 307908"/>
                <a:gd name="connsiteX10" fmla="*/ 2184 w 407108"/>
                <a:gd name="connsiteY10" fmla="*/ 2569 h 307908"/>
                <a:gd name="connsiteX11" fmla="*/ 2184 w 407108"/>
                <a:gd name="connsiteY11" fmla="*/ 3211 h 307908"/>
                <a:gd name="connsiteX12" fmla="*/ 2184 w 407108"/>
                <a:gd name="connsiteY12" fmla="*/ 3211 h 307908"/>
                <a:gd name="connsiteX13" fmla="*/ 2184 w 407108"/>
                <a:gd name="connsiteY13" fmla="*/ 3853 h 307908"/>
                <a:gd name="connsiteX14" fmla="*/ 2184 w 407108"/>
                <a:gd name="connsiteY14" fmla="*/ 4881 h 307908"/>
                <a:gd name="connsiteX15" fmla="*/ 2184 w 407108"/>
                <a:gd name="connsiteY15" fmla="*/ 6165 h 307908"/>
                <a:gd name="connsiteX16" fmla="*/ 2184 w 407108"/>
                <a:gd name="connsiteY16" fmla="*/ 6165 h 307908"/>
                <a:gd name="connsiteX17" fmla="*/ 2184 w 407108"/>
                <a:gd name="connsiteY17" fmla="*/ 6165 h 307908"/>
                <a:gd name="connsiteX18" fmla="*/ 0 w 407108"/>
                <a:gd name="connsiteY18" fmla="*/ 17083 h 307908"/>
                <a:gd name="connsiteX19" fmla="*/ 392651 w 407108"/>
                <a:gd name="connsiteY19" fmla="*/ 304155 h 307908"/>
                <a:gd name="connsiteX20" fmla="*/ 396247 w 407108"/>
                <a:gd name="connsiteY20" fmla="*/ 306724 h 307908"/>
                <a:gd name="connsiteX21" fmla="*/ 405707 w 407108"/>
                <a:gd name="connsiteY21" fmla="*/ 304936 h 307908"/>
                <a:gd name="connsiteX22" fmla="*/ 405881 w 407108"/>
                <a:gd name="connsiteY22" fmla="*/ 304669 h 307908"/>
                <a:gd name="connsiteX23" fmla="*/ 407037 w 407108"/>
                <a:gd name="connsiteY23" fmla="*/ 301971 h 307908"/>
                <a:gd name="connsiteX24" fmla="*/ 407037 w 407108"/>
                <a:gd name="connsiteY24" fmla="*/ 301971 h 307908"/>
                <a:gd name="connsiteX25" fmla="*/ 407037 w 407108"/>
                <a:gd name="connsiteY25" fmla="*/ 301971 h 307908"/>
                <a:gd name="connsiteX26" fmla="*/ 406908 w 407108"/>
                <a:gd name="connsiteY26" fmla="*/ 299017 h 30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7108" h="307908">
                  <a:moveTo>
                    <a:pt x="406908" y="299017"/>
                  </a:moveTo>
                  <a:cubicBezTo>
                    <a:pt x="406965" y="298590"/>
                    <a:pt x="406965" y="298158"/>
                    <a:pt x="406908" y="297732"/>
                  </a:cubicBezTo>
                  <a:cubicBezTo>
                    <a:pt x="406959" y="297306"/>
                    <a:pt x="406959" y="296875"/>
                    <a:pt x="406908" y="296448"/>
                  </a:cubicBezTo>
                  <a:cubicBezTo>
                    <a:pt x="406637" y="296005"/>
                    <a:pt x="406289" y="295613"/>
                    <a:pt x="405881" y="295292"/>
                  </a:cubicBezTo>
                  <a:lnTo>
                    <a:pt x="405238" y="294393"/>
                  </a:lnTo>
                  <a:lnTo>
                    <a:pt x="396890" y="288356"/>
                  </a:lnTo>
                  <a:lnTo>
                    <a:pt x="771" y="0"/>
                  </a:lnTo>
                  <a:cubicBezTo>
                    <a:pt x="771" y="0"/>
                    <a:pt x="771" y="0"/>
                    <a:pt x="1413" y="642"/>
                  </a:cubicBezTo>
                  <a:lnTo>
                    <a:pt x="2184" y="1541"/>
                  </a:lnTo>
                  <a:lnTo>
                    <a:pt x="2184" y="1541"/>
                  </a:lnTo>
                  <a:lnTo>
                    <a:pt x="2184" y="2569"/>
                  </a:lnTo>
                  <a:cubicBezTo>
                    <a:pt x="2184" y="2569"/>
                    <a:pt x="2184" y="2569"/>
                    <a:pt x="2184" y="3211"/>
                  </a:cubicBezTo>
                  <a:lnTo>
                    <a:pt x="2184" y="3211"/>
                  </a:lnTo>
                  <a:cubicBezTo>
                    <a:pt x="2184" y="3211"/>
                    <a:pt x="2184" y="3211"/>
                    <a:pt x="2184" y="3853"/>
                  </a:cubicBezTo>
                  <a:cubicBezTo>
                    <a:pt x="2184" y="4495"/>
                    <a:pt x="2184" y="4495"/>
                    <a:pt x="2184" y="4881"/>
                  </a:cubicBezTo>
                  <a:lnTo>
                    <a:pt x="2184" y="6165"/>
                  </a:lnTo>
                  <a:cubicBezTo>
                    <a:pt x="2184" y="6165"/>
                    <a:pt x="2184" y="6165"/>
                    <a:pt x="2184" y="6165"/>
                  </a:cubicBezTo>
                  <a:lnTo>
                    <a:pt x="2184" y="6165"/>
                  </a:lnTo>
                  <a:lnTo>
                    <a:pt x="0" y="17083"/>
                  </a:lnTo>
                  <a:lnTo>
                    <a:pt x="392651" y="304155"/>
                  </a:lnTo>
                  <a:lnTo>
                    <a:pt x="396247" y="306724"/>
                  </a:lnTo>
                  <a:cubicBezTo>
                    <a:pt x="399353" y="308842"/>
                    <a:pt x="403589" y="308042"/>
                    <a:pt x="405707" y="304936"/>
                  </a:cubicBezTo>
                  <a:cubicBezTo>
                    <a:pt x="405767" y="304848"/>
                    <a:pt x="405825" y="304759"/>
                    <a:pt x="405881" y="304669"/>
                  </a:cubicBezTo>
                  <a:cubicBezTo>
                    <a:pt x="406368" y="303817"/>
                    <a:pt x="406756" y="302912"/>
                    <a:pt x="407037" y="301971"/>
                  </a:cubicBezTo>
                  <a:lnTo>
                    <a:pt x="407037" y="301971"/>
                  </a:lnTo>
                  <a:lnTo>
                    <a:pt x="407037" y="301971"/>
                  </a:lnTo>
                  <a:cubicBezTo>
                    <a:pt x="407165" y="300987"/>
                    <a:pt x="407121" y="299987"/>
                    <a:pt x="406908" y="29901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7DE9615-8FCF-49DA-809B-E14EB6A1B541}"/>
                </a:ext>
              </a:extLst>
            </p:cNvPr>
            <p:cNvSpPr/>
            <p:nvPr/>
          </p:nvSpPr>
          <p:spPr>
            <a:xfrm>
              <a:off x="2735839" y="5012001"/>
              <a:ext cx="498744" cy="345385"/>
            </a:xfrm>
            <a:custGeom>
              <a:avLst/>
              <a:gdLst>
                <a:gd name="connsiteX0" fmla="*/ 0 w 498744"/>
                <a:gd name="connsiteY0" fmla="*/ 15670 h 345385"/>
                <a:gd name="connsiteX1" fmla="*/ 490011 w 498744"/>
                <a:gd name="connsiteY1" fmla="*/ 342816 h 345385"/>
                <a:gd name="connsiteX2" fmla="*/ 493993 w 498744"/>
                <a:gd name="connsiteY2" fmla="*/ 345385 h 345385"/>
                <a:gd name="connsiteX3" fmla="*/ 493993 w 498744"/>
                <a:gd name="connsiteY3" fmla="*/ 345385 h 345385"/>
                <a:gd name="connsiteX4" fmla="*/ 490910 w 498744"/>
                <a:gd name="connsiteY4" fmla="*/ 341404 h 345385"/>
                <a:gd name="connsiteX5" fmla="*/ 495662 w 498744"/>
                <a:gd name="connsiteY5" fmla="*/ 332027 h 345385"/>
                <a:gd name="connsiteX6" fmla="*/ 498745 w 498744"/>
                <a:gd name="connsiteY6" fmla="*/ 330871 h 345385"/>
                <a:gd name="connsiteX7" fmla="*/ 2954 w 498744"/>
                <a:gd name="connsiteY7" fmla="*/ 0 h 345385"/>
                <a:gd name="connsiteX8" fmla="*/ 2055 w 498744"/>
                <a:gd name="connsiteY8" fmla="*/ 4881 h 34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744" h="345385">
                  <a:moveTo>
                    <a:pt x="0" y="15670"/>
                  </a:moveTo>
                  <a:lnTo>
                    <a:pt x="490011" y="342816"/>
                  </a:lnTo>
                  <a:lnTo>
                    <a:pt x="493993" y="345385"/>
                  </a:lnTo>
                  <a:lnTo>
                    <a:pt x="493993" y="345385"/>
                  </a:lnTo>
                  <a:cubicBezTo>
                    <a:pt x="492503" y="344491"/>
                    <a:pt x="491402" y="343070"/>
                    <a:pt x="490910" y="341404"/>
                  </a:cubicBezTo>
                  <a:cubicBezTo>
                    <a:pt x="489913" y="337528"/>
                    <a:pt x="491947" y="333515"/>
                    <a:pt x="495662" y="332027"/>
                  </a:cubicBezTo>
                  <a:lnTo>
                    <a:pt x="498745" y="330871"/>
                  </a:lnTo>
                  <a:lnTo>
                    <a:pt x="2954" y="0"/>
                  </a:lnTo>
                  <a:lnTo>
                    <a:pt x="2055" y="488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5BD79D-FB4D-48BC-BCEC-8C9D9446EBAA}"/>
                </a:ext>
              </a:extLst>
            </p:cNvPr>
            <p:cNvSpPr/>
            <p:nvPr/>
          </p:nvSpPr>
          <p:spPr>
            <a:xfrm>
              <a:off x="5012751" y="4683442"/>
              <a:ext cx="12844" cy="770"/>
            </a:xfrm>
            <a:custGeom>
              <a:avLst/>
              <a:gdLst>
                <a:gd name="connsiteX0" fmla="*/ 0 w 12844"/>
                <a:gd name="connsiteY0" fmla="*/ 771 h 770"/>
                <a:gd name="connsiteX1" fmla="*/ 0 w 12844"/>
                <a:gd name="connsiteY1" fmla="*/ 771 h 770"/>
                <a:gd name="connsiteX2" fmla="*/ 0 w 12844"/>
                <a:gd name="connsiteY2" fmla="*/ 0 h 770"/>
                <a:gd name="connsiteX3" fmla="*/ 0 w 12844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770">
                  <a:moveTo>
                    <a:pt x="0" y="771"/>
                  </a:move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C772F-B07F-403B-AAB8-C632256B5F12}"/>
                </a:ext>
              </a:extLst>
            </p:cNvPr>
            <p:cNvSpPr/>
            <p:nvPr/>
          </p:nvSpPr>
          <p:spPr>
            <a:xfrm>
              <a:off x="5010825" y="4681002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5F68CD2-7665-42EC-AF17-C4F602820FC5}"/>
                </a:ext>
              </a:extLst>
            </p:cNvPr>
            <p:cNvSpPr/>
            <p:nvPr/>
          </p:nvSpPr>
          <p:spPr>
            <a:xfrm>
              <a:off x="5012880" y="4685883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0732DF0-EA2B-4B25-BAF6-4BED38529BDF}"/>
                </a:ext>
              </a:extLst>
            </p:cNvPr>
            <p:cNvSpPr/>
            <p:nvPr/>
          </p:nvSpPr>
          <p:spPr>
            <a:xfrm>
              <a:off x="3227139" y="4685112"/>
              <a:ext cx="1771226" cy="672402"/>
            </a:xfrm>
            <a:custGeom>
              <a:avLst/>
              <a:gdLst>
                <a:gd name="connsiteX0" fmla="*/ 5005 w 1771226"/>
                <a:gd name="connsiteY0" fmla="*/ 659045 h 672402"/>
                <a:gd name="connsiteX1" fmla="*/ 252 w 1771226"/>
                <a:gd name="connsiteY1" fmla="*/ 668421 h 672402"/>
                <a:gd name="connsiteX2" fmla="*/ 3335 w 1771226"/>
                <a:gd name="connsiteY2" fmla="*/ 672403 h 672402"/>
                <a:gd name="connsiteX3" fmla="*/ 4748 w 1771226"/>
                <a:gd name="connsiteY3" fmla="*/ 672403 h 672402"/>
                <a:gd name="connsiteX4" fmla="*/ 5775 w 1771226"/>
                <a:gd name="connsiteY4" fmla="*/ 672403 h 672402"/>
                <a:gd name="connsiteX5" fmla="*/ 7188 w 1771226"/>
                <a:gd name="connsiteY5" fmla="*/ 672403 h 672402"/>
                <a:gd name="connsiteX6" fmla="*/ 8344 w 1771226"/>
                <a:gd name="connsiteY6" fmla="*/ 672403 h 672402"/>
                <a:gd name="connsiteX7" fmla="*/ 8344 w 1771226"/>
                <a:gd name="connsiteY7" fmla="*/ 672403 h 672402"/>
                <a:gd name="connsiteX8" fmla="*/ 12069 w 1771226"/>
                <a:gd name="connsiteY8" fmla="*/ 670990 h 672402"/>
                <a:gd name="connsiteX9" fmla="*/ 1769300 w 1771226"/>
                <a:gd name="connsiteY9" fmla="*/ 12716 h 672402"/>
                <a:gd name="connsiteX10" fmla="*/ 1771227 w 1771226"/>
                <a:gd name="connsiteY10" fmla="*/ 5138 h 672402"/>
                <a:gd name="connsiteX11" fmla="*/ 1762493 w 1771226"/>
                <a:gd name="connsiteY11" fmla="*/ 0 h 672402"/>
                <a:gd name="connsiteX12" fmla="*/ 8087 w 1771226"/>
                <a:gd name="connsiteY12" fmla="*/ 658145 h 6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1226" h="672402">
                  <a:moveTo>
                    <a:pt x="5005" y="659045"/>
                  </a:moveTo>
                  <a:cubicBezTo>
                    <a:pt x="1290" y="660532"/>
                    <a:pt x="-745" y="664545"/>
                    <a:pt x="252" y="668421"/>
                  </a:cubicBezTo>
                  <a:cubicBezTo>
                    <a:pt x="745" y="670088"/>
                    <a:pt x="1845" y="671509"/>
                    <a:pt x="3335" y="672403"/>
                  </a:cubicBezTo>
                  <a:lnTo>
                    <a:pt x="4748" y="672403"/>
                  </a:lnTo>
                  <a:lnTo>
                    <a:pt x="5775" y="672403"/>
                  </a:lnTo>
                  <a:lnTo>
                    <a:pt x="7188" y="672403"/>
                  </a:lnTo>
                  <a:lnTo>
                    <a:pt x="8344" y="672403"/>
                  </a:lnTo>
                  <a:lnTo>
                    <a:pt x="8344" y="672403"/>
                  </a:lnTo>
                  <a:lnTo>
                    <a:pt x="12069" y="670990"/>
                  </a:lnTo>
                  <a:lnTo>
                    <a:pt x="1769300" y="12716"/>
                  </a:lnTo>
                  <a:lnTo>
                    <a:pt x="1771227" y="5138"/>
                  </a:lnTo>
                  <a:lnTo>
                    <a:pt x="1762493" y="0"/>
                  </a:lnTo>
                  <a:lnTo>
                    <a:pt x="8087" y="65814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91237B-5C20-434D-9781-75E7EA1F131E}"/>
                </a:ext>
              </a:extLst>
            </p:cNvPr>
            <p:cNvSpPr/>
            <p:nvPr/>
          </p:nvSpPr>
          <p:spPr>
            <a:xfrm>
              <a:off x="3453708" y="3759290"/>
              <a:ext cx="1556859" cy="930189"/>
            </a:xfrm>
            <a:custGeom>
              <a:avLst/>
              <a:gdLst>
                <a:gd name="connsiteX0" fmla="*/ 7450 w 1556859"/>
                <a:gd name="connsiteY0" fmla="*/ 4752 h 930189"/>
                <a:gd name="connsiteX1" fmla="*/ 7450 w 1556859"/>
                <a:gd name="connsiteY1" fmla="*/ 4752 h 930189"/>
                <a:gd name="connsiteX2" fmla="*/ 7450 w 1556859"/>
                <a:gd name="connsiteY2" fmla="*/ 5652 h 930189"/>
                <a:gd name="connsiteX3" fmla="*/ 6807 w 1556859"/>
                <a:gd name="connsiteY3" fmla="*/ 7193 h 930189"/>
                <a:gd name="connsiteX4" fmla="*/ 5908 w 1556859"/>
                <a:gd name="connsiteY4" fmla="*/ 8349 h 930189"/>
                <a:gd name="connsiteX5" fmla="*/ 5009 w 1556859"/>
                <a:gd name="connsiteY5" fmla="*/ 9248 h 930189"/>
                <a:gd name="connsiteX6" fmla="*/ 3596 w 1556859"/>
                <a:gd name="connsiteY6" fmla="*/ 10147 h 930189"/>
                <a:gd name="connsiteX7" fmla="*/ 2697 w 1556859"/>
                <a:gd name="connsiteY7" fmla="*/ 10147 h 930189"/>
                <a:gd name="connsiteX8" fmla="*/ 0 w 1556859"/>
                <a:gd name="connsiteY8" fmla="*/ 11046 h 930189"/>
                <a:gd name="connsiteX9" fmla="*/ 1536180 w 1556859"/>
                <a:gd name="connsiteY9" fmla="*/ 925052 h 930189"/>
                <a:gd name="connsiteX10" fmla="*/ 1544915 w 1556859"/>
                <a:gd name="connsiteY10" fmla="*/ 930190 h 930189"/>
                <a:gd name="connsiteX11" fmla="*/ 1546328 w 1556859"/>
                <a:gd name="connsiteY11" fmla="*/ 924795 h 930189"/>
                <a:gd name="connsiteX12" fmla="*/ 1554805 w 1556859"/>
                <a:gd name="connsiteY12" fmla="*/ 919272 h 930189"/>
                <a:gd name="connsiteX13" fmla="*/ 1556860 w 1556859"/>
                <a:gd name="connsiteY13" fmla="*/ 920171 h 930189"/>
                <a:gd name="connsiteX14" fmla="*/ 1556860 w 1556859"/>
                <a:gd name="connsiteY14" fmla="*/ 920171 h 930189"/>
                <a:gd name="connsiteX15" fmla="*/ 8477 w 1556859"/>
                <a:gd name="connsiteY15" fmla="*/ 0 h 930189"/>
                <a:gd name="connsiteX16" fmla="*/ 7450 w 1556859"/>
                <a:gd name="connsiteY16" fmla="*/ 4752 h 9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6859" h="930189">
                  <a:moveTo>
                    <a:pt x="7450" y="4752"/>
                  </a:moveTo>
                  <a:lnTo>
                    <a:pt x="7450" y="4752"/>
                  </a:lnTo>
                  <a:lnTo>
                    <a:pt x="7450" y="5652"/>
                  </a:lnTo>
                  <a:cubicBezTo>
                    <a:pt x="7315" y="6195"/>
                    <a:pt x="7098" y="6715"/>
                    <a:pt x="6807" y="7193"/>
                  </a:cubicBezTo>
                  <a:cubicBezTo>
                    <a:pt x="6539" y="7602"/>
                    <a:pt x="6239" y="7988"/>
                    <a:pt x="5908" y="8349"/>
                  </a:cubicBezTo>
                  <a:lnTo>
                    <a:pt x="5009" y="9248"/>
                  </a:lnTo>
                  <a:lnTo>
                    <a:pt x="3596" y="10147"/>
                  </a:lnTo>
                  <a:cubicBezTo>
                    <a:pt x="3596" y="10147"/>
                    <a:pt x="3596" y="10147"/>
                    <a:pt x="2697" y="10147"/>
                  </a:cubicBezTo>
                  <a:lnTo>
                    <a:pt x="0" y="11046"/>
                  </a:lnTo>
                  <a:lnTo>
                    <a:pt x="1536180" y="925052"/>
                  </a:lnTo>
                  <a:lnTo>
                    <a:pt x="1544915" y="930190"/>
                  </a:lnTo>
                  <a:lnTo>
                    <a:pt x="1546328" y="924795"/>
                  </a:lnTo>
                  <a:cubicBezTo>
                    <a:pt x="1547162" y="920942"/>
                    <a:pt x="1550943" y="918478"/>
                    <a:pt x="1554805" y="919272"/>
                  </a:cubicBezTo>
                  <a:cubicBezTo>
                    <a:pt x="1555541" y="919438"/>
                    <a:pt x="1556239" y="919743"/>
                    <a:pt x="1556860" y="920171"/>
                  </a:cubicBezTo>
                  <a:lnTo>
                    <a:pt x="1556860" y="920171"/>
                  </a:lnTo>
                  <a:lnTo>
                    <a:pt x="8477" y="0"/>
                  </a:lnTo>
                  <a:lnTo>
                    <a:pt x="7450" y="475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799E78C-9160-4026-B425-021B0B03073D}"/>
                </a:ext>
              </a:extLst>
            </p:cNvPr>
            <p:cNvSpPr/>
            <p:nvPr/>
          </p:nvSpPr>
          <p:spPr>
            <a:xfrm>
              <a:off x="5012751" y="4686654"/>
              <a:ext cx="47" cy="1541"/>
            </a:xfrm>
            <a:custGeom>
              <a:avLst/>
              <a:gdLst>
                <a:gd name="connsiteX0" fmla="*/ 0 w 47"/>
                <a:gd name="connsiteY0" fmla="*/ 1541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1541"/>
                  </a:moveTo>
                  <a:lnTo>
                    <a:pt x="0" y="0"/>
                  </a:ln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426406C-9642-4536-AC56-FA2B1A92F3E7}"/>
                </a:ext>
              </a:extLst>
            </p:cNvPr>
            <p:cNvSpPr/>
            <p:nvPr/>
          </p:nvSpPr>
          <p:spPr>
            <a:xfrm>
              <a:off x="5011852" y="468215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41A7FE4-61C0-4BAF-A8F9-D6D28E5FB7E5}"/>
                </a:ext>
              </a:extLst>
            </p:cNvPr>
            <p:cNvSpPr/>
            <p:nvPr/>
          </p:nvSpPr>
          <p:spPr>
            <a:xfrm>
              <a:off x="5012751" y="4683956"/>
              <a:ext cx="19" cy="770"/>
            </a:xfrm>
            <a:custGeom>
              <a:avLst/>
              <a:gdLst>
                <a:gd name="connsiteX0" fmla="*/ 0 w 19"/>
                <a:gd name="connsiteY0" fmla="*/ 771 h 770"/>
                <a:gd name="connsiteX1" fmla="*/ 0 w 19"/>
                <a:gd name="connsiteY1" fmla="*/ 771 h 770"/>
                <a:gd name="connsiteX2" fmla="*/ 0 w 19"/>
                <a:gd name="connsiteY2" fmla="*/ 0 h 770"/>
                <a:gd name="connsiteX3" fmla="*/ 0 w 19"/>
                <a:gd name="connsiteY3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70">
                  <a:moveTo>
                    <a:pt x="0" y="771"/>
                  </a:moveTo>
                  <a:lnTo>
                    <a:pt x="0" y="771"/>
                  </a:lnTo>
                  <a:lnTo>
                    <a:pt x="0" y="0"/>
                  </a:lnTo>
                  <a:cubicBezTo>
                    <a:pt x="27" y="256"/>
                    <a:pt x="27" y="514"/>
                    <a:pt x="0" y="77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DE78147-4199-4DB0-8D7B-D662CCCB0C64}"/>
                </a:ext>
              </a:extLst>
            </p:cNvPr>
            <p:cNvSpPr/>
            <p:nvPr/>
          </p:nvSpPr>
          <p:spPr>
            <a:xfrm>
              <a:off x="45547" y="4691920"/>
              <a:ext cx="90600" cy="532912"/>
            </a:xfrm>
            <a:custGeom>
              <a:avLst/>
              <a:gdLst>
                <a:gd name="connsiteX0" fmla="*/ 10966 w 90600"/>
                <a:gd name="connsiteY0" fmla="*/ 526491 h 532912"/>
                <a:gd name="connsiteX1" fmla="*/ 14177 w 90600"/>
                <a:gd name="connsiteY1" fmla="*/ 528931 h 532912"/>
                <a:gd name="connsiteX2" fmla="*/ 90601 w 90600"/>
                <a:gd name="connsiteY2" fmla="*/ 0 h 532912"/>
                <a:gd name="connsiteX3" fmla="*/ 86105 w 90600"/>
                <a:gd name="connsiteY3" fmla="*/ 1413 h 532912"/>
                <a:gd name="connsiteX4" fmla="*/ 76215 w 90600"/>
                <a:gd name="connsiteY4" fmla="*/ 4496 h 532912"/>
                <a:gd name="connsiteX5" fmla="*/ 49 w 90600"/>
                <a:gd name="connsiteY5" fmla="*/ 531757 h 532912"/>
                <a:gd name="connsiteX6" fmla="*/ 49 w 90600"/>
                <a:gd name="connsiteY6" fmla="*/ 532913 h 532912"/>
                <a:gd name="connsiteX7" fmla="*/ 1333 w 90600"/>
                <a:gd name="connsiteY7" fmla="*/ 528417 h 532912"/>
                <a:gd name="connsiteX8" fmla="*/ 10512 w 90600"/>
                <a:gd name="connsiteY8" fmla="*/ 526188 h 532912"/>
                <a:gd name="connsiteX9" fmla="*/ 10966 w 90600"/>
                <a:gd name="connsiteY9" fmla="*/ 526491 h 53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00" h="532912">
                  <a:moveTo>
                    <a:pt x="10966" y="526491"/>
                  </a:moveTo>
                  <a:lnTo>
                    <a:pt x="14177" y="528931"/>
                  </a:lnTo>
                  <a:lnTo>
                    <a:pt x="90601" y="0"/>
                  </a:lnTo>
                  <a:lnTo>
                    <a:pt x="86105" y="1413"/>
                  </a:lnTo>
                  <a:lnTo>
                    <a:pt x="76215" y="4496"/>
                  </a:lnTo>
                  <a:lnTo>
                    <a:pt x="49" y="531757"/>
                  </a:lnTo>
                  <a:cubicBezTo>
                    <a:pt x="-16" y="532139"/>
                    <a:pt x="-16" y="532530"/>
                    <a:pt x="49" y="532913"/>
                  </a:cubicBezTo>
                  <a:cubicBezTo>
                    <a:pt x="17" y="531319"/>
                    <a:pt x="465" y="529753"/>
                    <a:pt x="1333" y="528417"/>
                  </a:cubicBezTo>
                  <a:cubicBezTo>
                    <a:pt x="3252" y="525267"/>
                    <a:pt x="7361" y="524269"/>
                    <a:pt x="10512" y="526188"/>
                  </a:cubicBezTo>
                  <a:cubicBezTo>
                    <a:pt x="10667" y="526283"/>
                    <a:pt x="10819" y="526384"/>
                    <a:pt x="10966" y="52649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305F97-CA98-4EE2-AA96-6FC06D83A4DC}"/>
                </a:ext>
              </a:extLst>
            </p:cNvPr>
            <p:cNvSpPr/>
            <p:nvPr/>
          </p:nvSpPr>
          <p:spPr>
            <a:xfrm>
              <a:off x="45556" y="5217132"/>
              <a:ext cx="86995" cy="66270"/>
            </a:xfrm>
            <a:custGeom>
              <a:avLst/>
              <a:gdLst>
                <a:gd name="connsiteX0" fmla="*/ 14169 w 86995"/>
                <a:gd name="connsiteY0" fmla="*/ 3719 h 66270"/>
                <a:gd name="connsiteX1" fmla="*/ 10957 w 86995"/>
                <a:gd name="connsiteY1" fmla="*/ 1278 h 66270"/>
                <a:gd name="connsiteX2" fmla="*/ 1627 w 86995"/>
                <a:gd name="connsiteY2" fmla="*/ 2750 h 66270"/>
                <a:gd name="connsiteX3" fmla="*/ 1324 w 86995"/>
                <a:gd name="connsiteY3" fmla="*/ 3205 h 66270"/>
                <a:gd name="connsiteX4" fmla="*/ 40 w 86995"/>
                <a:gd name="connsiteY4" fmla="*/ 7701 h 66270"/>
                <a:gd name="connsiteX5" fmla="*/ 40 w 86995"/>
                <a:gd name="connsiteY5" fmla="*/ 8985 h 66270"/>
                <a:gd name="connsiteX6" fmla="*/ 40 w 86995"/>
                <a:gd name="connsiteY6" fmla="*/ 10398 h 66270"/>
                <a:gd name="connsiteX7" fmla="*/ 40 w 86995"/>
                <a:gd name="connsiteY7" fmla="*/ 11554 h 66270"/>
                <a:gd name="connsiteX8" fmla="*/ 939 w 86995"/>
                <a:gd name="connsiteY8" fmla="*/ 12581 h 66270"/>
                <a:gd name="connsiteX9" fmla="*/ 939 w 86995"/>
                <a:gd name="connsiteY9" fmla="*/ 13352 h 66270"/>
                <a:gd name="connsiteX10" fmla="*/ 70170 w 86995"/>
                <a:gd name="connsiteY10" fmla="*/ 66271 h 66270"/>
                <a:gd name="connsiteX11" fmla="*/ 83785 w 86995"/>
                <a:gd name="connsiteY11" fmla="*/ 61775 h 66270"/>
                <a:gd name="connsiteX12" fmla="*/ 86996 w 86995"/>
                <a:gd name="connsiteY12" fmla="*/ 60619 h 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95" h="66270">
                  <a:moveTo>
                    <a:pt x="14169" y="3719"/>
                  </a:moveTo>
                  <a:lnTo>
                    <a:pt x="10957" y="1278"/>
                  </a:lnTo>
                  <a:cubicBezTo>
                    <a:pt x="7974" y="-892"/>
                    <a:pt x="3797" y="-233"/>
                    <a:pt x="1627" y="2750"/>
                  </a:cubicBezTo>
                  <a:cubicBezTo>
                    <a:pt x="1520" y="2898"/>
                    <a:pt x="1419" y="3049"/>
                    <a:pt x="1324" y="3205"/>
                  </a:cubicBezTo>
                  <a:cubicBezTo>
                    <a:pt x="456" y="4541"/>
                    <a:pt x="8" y="6107"/>
                    <a:pt x="40" y="7701"/>
                  </a:cubicBezTo>
                  <a:lnTo>
                    <a:pt x="40" y="8985"/>
                  </a:lnTo>
                  <a:cubicBezTo>
                    <a:pt x="-13" y="9455"/>
                    <a:pt x="-13" y="9929"/>
                    <a:pt x="40" y="10398"/>
                  </a:cubicBezTo>
                  <a:cubicBezTo>
                    <a:pt x="-9" y="10782"/>
                    <a:pt x="-9" y="11170"/>
                    <a:pt x="40" y="11554"/>
                  </a:cubicBezTo>
                  <a:cubicBezTo>
                    <a:pt x="268" y="11952"/>
                    <a:pt x="574" y="12302"/>
                    <a:pt x="939" y="12581"/>
                  </a:cubicBezTo>
                  <a:cubicBezTo>
                    <a:pt x="952" y="12838"/>
                    <a:pt x="952" y="13095"/>
                    <a:pt x="939" y="13352"/>
                  </a:cubicBezTo>
                  <a:lnTo>
                    <a:pt x="70170" y="66271"/>
                  </a:lnTo>
                  <a:lnTo>
                    <a:pt x="83785" y="61775"/>
                  </a:lnTo>
                  <a:lnTo>
                    <a:pt x="86996" y="606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6181BD-46E2-4EB1-8FBF-A471ED8CB3EA}"/>
                </a:ext>
              </a:extLst>
            </p:cNvPr>
            <p:cNvSpPr/>
            <p:nvPr/>
          </p:nvSpPr>
          <p:spPr>
            <a:xfrm>
              <a:off x="2483833" y="6233501"/>
              <a:ext cx="77708" cy="58441"/>
            </a:xfrm>
            <a:custGeom>
              <a:avLst/>
              <a:gdLst>
                <a:gd name="connsiteX0" fmla="*/ 2312 w 77708"/>
                <a:gd name="connsiteY0" fmla="*/ 4624 h 58441"/>
                <a:gd name="connsiteX1" fmla="*/ 0 w 77708"/>
                <a:gd name="connsiteY1" fmla="*/ 15670 h 58441"/>
                <a:gd name="connsiteX2" fmla="*/ 58698 w 77708"/>
                <a:gd name="connsiteY2" fmla="*/ 58442 h 58441"/>
                <a:gd name="connsiteX3" fmla="*/ 71543 w 77708"/>
                <a:gd name="connsiteY3" fmla="*/ 53304 h 58441"/>
                <a:gd name="connsiteX4" fmla="*/ 71543 w 77708"/>
                <a:gd name="connsiteY4" fmla="*/ 53304 h 58441"/>
                <a:gd name="connsiteX5" fmla="*/ 72956 w 77708"/>
                <a:gd name="connsiteY5" fmla="*/ 53304 h 58441"/>
                <a:gd name="connsiteX6" fmla="*/ 74625 w 77708"/>
                <a:gd name="connsiteY6" fmla="*/ 53304 h 58441"/>
                <a:gd name="connsiteX7" fmla="*/ 75396 w 77708"/>
                <a:gd name="connsiteY7" fmla="*/ 53304 h 58441"/>
                <a:gd name="connsiteX8" fmla="*/ 76681 w 77708"/>
                <a:gd name="connsiteY8" fmla="*/ 53947 h 58441"/>
                <a:gd name="connsiteX9" fmla="*/ 77708 w 77708"/>
                <a:gd name="connsiteY9" fmla="*/ 54717 h 58441"/>
                <a:gd name="connsiteX10" fmla="*/ 77708 w 77708"/>
                <a:gd name="connsiteY10" fmla="*/ 54717 h 58441"/>
                <a:gd name="connsiteX11" fmla="*/ 77066 w 77708"/>
                <a:gd name="connsiteY11" fmla="*/ 54075 h 58441"/>
                <a:gd name="connsiteX12" fmla="*/ 2826 w 77708"/>
                <a:gd name="connsiteY12" fmla="*/ 0 h 5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08" h="58441">
                  <a:moveTo>
                    <a:pt x="2312" y="4624"/>
                  </a:moveTo>
                  <a:lnTo>
                    <a:pt x="0" y="15670"/>
                  </a:lnTo>
                  <a:lnTo>
                    <a:pt x="58698" y="58442"/>
                  </a:lnTo>
                  <a:lnTo>
                    <a:pt x="71543" y="53304"/>
                  </a:lnTo>
                  <a:lnTo>
                    <a:pt x="71543" y="53304"/>
                  </a:lnTo>
                  <a:lnTo>
                    <a:pt x="72956" y="53304"/>
                  </a:lnTo>
                  <a:lnTo>
                    <a:pt x="74625" y="53304"/>
                  </a:lnTo>
                  <a:lnTo>
                    <a:pt x="75396" y="53304"/>
                  </a:lnTo>
                  <a:lnTo>
                    <a:pt x="76681" y="53947"/>
                  </a:lnTo>
                  <a:cubicBezTo>
                    <a:pt x="77097" y="54087"/>
                    <a:pt x="77457" y="54357"/>
                    <a:pt x="77708" y="54717"/>
                  </a:cubicBezTo>
                  <a:lnTo>
                    <a:pt x="77708" y="54717"/>
                  </a:lnTo>
                  <a:cubicBezTo>
                    <a:pt x="77708" y="54717"/>
                    <a:pt x="77708" y="54717"/>
                    <a:pt x="77066" y="54075"/>
                  </a:cubicBezTo>
                  <a:lnTo>
                    <a:pt x="282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CD32C83-F908-4CFB-8A55-2528041EAE7A}"/>
                </a:ext>
              </a:extLst>
            </p:cNvPr>
            <p:cNvSpPr/>
            <p:nvPr/>
          </p:nvSpPr>
          <p:spPr>
            <a:xfrm>
              <a:off x="2563596" y="628937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lnTo>
                    <a:pt x="0" y="0"/>
                  </a:lnTo>
                  <a:cubicBezTo>
                    <a:pt x="0" y="0"/>
                    <a:pt x="0" y="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BCB043-46F6-4FEF-ABC1-C3F51D091F10}"/>
                </a:ext>
              </a:extLst>
            </p:cNvPr>
            <p:cNvSpPr/>
            <p:nvPr/>
          </p:nvSpPr>
          <p:spPr>
            <a:xfrm>
              <a:off x="2564110" y="629271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cubicBezTo>
                    <a:pt x="0" y="1027"/>
                    <a:pt x="0" y="257"/>
                    <a:pt x="0" y="0"/>
                  </a:cubicBezTo>
                  <a:lnTo>
                    <a:pt x="0" y="89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5B6BB1C-4F8B-4200-85D7-FA4D327F2520}"/>
                </a:ext>
              </a:extLst>
            </p:cNvPr>
            <p:cNvSpPr/>
            <p:nvPr/>
          </p:nvSpPr>
          <p:spPr>
            <a:xfrm>
              <a:off x="2563211" y="6289374"/>
              <a:ext cx="642" cy="1284"/>
            </a:xfrm>
            <a:custGeom>
              <a:avLst/>
              <a:gdLst>
                <a:gd name="connsiteX0" fmla="*/ 0 w 642"/>
                <a:gd name="connsiteY0" fmla="*/ 0 h 1284"/>
                <a:gd name="connsiteX1" fmla="*/ 0 w 642"/>
                <a:gd name="connsiteY1" fmla="*/ 0 h 1284"/>
                <a:gd name="connsiteX2" fmla="*/ 642 w 642"/>
                <a:gd name="connsiteY2" fmla="*/ 1285 h 1284"/>
                <a:gd name="connsiteX3" fmla="*/ 0 w 64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284">
                  <a:moveTo>
                    <a:pt x="0" y="0"/>
                  </a:moveTo>
                  <a:lnTo>
                    <a:pt x="0" y="0"/>
                  </a:lnTo>
                  <a:cubicBezTo>
                    <a:pt x="290" y="386"/>
                    <a:pt x="508" y="821"/>
                    <a:pt x="642" y="1285"/>
                  </a:cubicBezTo>
                  <a:cubicBezTo>
                    <a:pt x="642" y="1285"/>
                    <a:pt x="129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9D2F6C-AC47-4D3B-A74A-13F8E965D8D8}"/>
                </a:ext>
              </a:extLst>
            </p:cNvPr>
            <p:cNvSpPr/>
            <p:nvPr/>
          </p:nvSpPr>
          <p:spPr>
            <a:xfrm>
              <a:off x="2558459" y="6286420"/>
              <a:ext cx="1155" cy="12844"/>
            </a:xfrm>
            <a:custGeom>
              <a:avLst/>
              <a:gdLst>
                <a:gd name="connsiteX0" fmla="*/ 0 w 1155"/>
                <a:gd name="connsiteY0" fmla="*/ 0 h 12844"/>
                <a:gd name="connsiteX1" fmla="*/ 1156 w 1155"/>
                <a:gd name="connsiteY1" fmla="*/ 0 h 12844"/>
                <a:gd name="connsiteX2" fmla="*/ 385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0" y="0"/>
                  </a:moveTo>
                  <a:lnTo>
                    <a:pt x="1156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8B8FBD-FC00-4313-B537-7FAF98D0DA64}"/>
                </a:ext>
              </a:extLst>
            </p:cNvPr>
            <p:cNvSpPr/>
            <p:nvPr/>
          </p:nvSpPr>
          <p:spPr>
            <a:xfrm>
              <a:off x="2416401" y="6295026"/>
              <a:ext cx="147581" cy="640934"/>
            </a:xfrm>
            <a:custGeom>
              <a:avLst/>
              <a:gdLst>
                <a:gd name="connsiteX0" fmla="*/ 147581 w 147581"/>
                <a:gd name="connsiteY0" fmla="*/ 0 h 640934"/>
                <a:gd name="connsiteX1" fmla="*/ 147581 w 147581"/>
                <a:gd name="connsiteY1" fmla="*/ 0 h 640934"/>
                <a:gd name="connsiteX2" fmla="*/ 147581 w 147581"/>
                <a:gd name="connsiteY2" fmla="*/ 0 h 640934"/>
                <a:gd name="connsiteX3" fmla="*/ 142957 w 147581"/>
                <a:gd name="connsiteY3" fmla="*/ 6037 h 640934"/>
                <a:gd name="connsiteX4" fmla="*/ 131526 w 147581"/>
                <a:gd name="connsiteY4" fmla="*/ 10661 h 640934"/>
                <a:gd name="connsiteX5" fmla="*/ 0 w 147581"/>
                <a:gd name="connsiteY5" fmla="*/ 640934 h 640934"/>
                <a:gd name="connsiteX6" fmla="*/ 13743 w 147581"/>
                <a:gd name="connsiteY6" fmla="*/ 640934 h 640934"/>
                <a:gd name="connsiteX7" fmla="*/ 145398 w 147581"/>
                <a:gd name="connsiteY7" fmla="*/ 11560 h 64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81" h="640934">
                  <a:moveTo>
                    <a:pt x="147581" y="0"/>
                  </a:moveTo>
                  <a:lnTo>
                    <a:pt x="147581" y="0"/>
                  </a:lnTo>
                  <a:cubicBezTo>
                    <a:pt x="147581" y="0"/>
                    <a:pt x="147581" y="0"/>
                    <a:pt x="147581" y="0"/>
                  </a:cubicBezTo>
                  <a:cubicBezTo>
                    <a:pt x="147185" y="2676"/>
                    <a:pt x="145437" y="4957"/>
                    <a:pt x="142957" y="6037"/>
                  </a:cubicBezTo>
                  <a:lnTo>
                    <a:pt x="131526" y="10661"/>
                  </a:lnTo>
                  <a:lnTo>
                    <a:pt x="0" y="640934"/>
                  </a:lnTo>
                  <a:lnTo>
                    <a:pt x="13743" y="640934"/>
                  </a:lnTo>
                  <a:lnTo>
                    <a:pt x="145398" y="115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690BCEC-5016-43D4-AAD8-2C18C6126C6F}"/>
                </a:ext>
              </a:extLst>
            </p:cNvPr>
            <p:cNvSpPr/>
            <p:nvPr/>
          </p:nvSpPr>
          <p:spPr>
            <a:xfrm>
              <a:off x="2564110" y="6291429"/>
              <a:ext cx="47" cy="1541"/>
            </a:xfrm>
            <a:custGeom>
              <a:avLst/>
              <a:gdLst>
                <a:gd name="connsiteX0" fmla="*/ 0 w 47"/>
                <a:gd name="connsiteY0" fmla="*/ 642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642"/>
                  </a:moveTo>
                  <a:cubicBezTo>
                    <a:pt x="0" y="642"/>
                    <a:pt x="0" y="642"/>
                    <a:pt x="0" y="0"/>
                  </a:cubicBez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8DF44C4-62A1-40D8-AB99-7FA414E5AA45}"/>
                </a:ext>
              </a:extLst>
            </p:cNvPr>
            <p:cNvSpPr/>
            <p:nvPr/>
          </p:nvSpPr>
          <p:spPr>
            <a:xfrm>
              <a:off x="2466622" y="6287190"/>
              <a:ext cx="98644" cy="51377"/>
            </a:xfrm>
            <a:custGeom>
              <a:avLst/>
              <a:gdLst>
                <a:gd name="connsiteX0" fmla="*/ 97489 w 98644"/>
                <a:gd name="connsiteY0" fmla="*/ 5780 h 51377"/>
                <a:gd name="connsiteX1" fmla="*/ 97489 w 98644"/>
                <a:gd name="connsiteY1" fmla="*/ 4239 h 51377"/>
                <a:gd name="connsiteX2" fmla="*/ 97489 w 98644"/>
                <a:gd name="connsiteY2" fmla="*/ 4239 h 51377"/>
                <a:gd name="connsiteX3" fmla="*/ 97489 w 98644"/>
                <a:gd name="connsiteY3" fmla="*/ 3596 h 51377"/>
                <a:gd name="connsiteX4" fmla="*/ 97489 w 98644"/>
                <a:gd name="connsiteY4" fmla="*/ 3596 h 51377"/>
                <a:gd name="connsiteX5" fmla="*/ 96846 w 98644"/>
                <a:gd name="connsiteY5" fmla="*/ 2312 h 51377"/>
                <a:gd name="connsiteX6" fmla="*/ 96076 w 98644"/>
                <a:gd name="connsiteY6" fmla="*/ 1413 h 51377"/>
                <a:gd name="connsiteX7" fmla="*/ 96076 w 98644"/>
                <a:gd name="connsiteY7" fmla="*/ 1413 h 51377"/>
                <a:gd name="connsiteX8" fmla="*/ 95048 w 98644"/>
                <a:gd name="connsiteY8" fmla="*/ 642 h 51377"/>
                <a:gd name="connsiteX9" fmla="*/ 93764 w 98644"/>
                <a:gd name="connsiteY9" fmla="*/ 0 h 51377"/>
                <a:gd name="connsiteX10" fmla="*/ 92608 w 98644"/>
                <a:gd name="connsiteY10" fmla="*/ 0 h 51377"/>
                <a:gd name="connsiteX11" fmla="*/ 91323 w 98644"/>
                <a:gd name="connsiteY11" fmla="*/ 0 h 51377"/>
                <a:gd name="connsiteX12" fmla="*/ 89910 w 98644"/>
                <a:gd name="connsiteY12" fmla="*/ 0 h 51377"/>
                <a:gd name="connsiteX13" fmla="*/ 89910 w 98644"/>
                <a:gd name="connsiteY13" fmla="*/ 0 h 51377"/>
                <a:gd name="connsiteX14" fmla="*/ 77066 w 98644"/>
                <a:gd name="connsiteY14" fmla="*/ 5138 h 51377"/>
                <a:gd name="connsiteX15" fmla="*/ 3468 w 98644"/>
                <a:gd name="connsiteY15" fmla="*/ 34423 h 51377"/>
                <a:gd name="connsiteX16" fmla="*/ 899 w 98644"/>
                <a:gd name="connsiteY16" fmla="*/ 47268 h 51377"/>
                <a:gd name="connsiteX17" fmla="*/ 0 w 98644"/>
                <a:gd name="connsiteY17" fmla="*/ 51377 h 51377"/>
                <a:gd name="connsiteX18" fmla="*/ 82589 w 98644"/>
                <a:gd name="connsiteY18" fmla="*/ 18496 h 51377"/>
                <a:gd name="connsiteX19" fmla="*/ 94021 w 98644"/>
                <a:gd name="connsiteY19" fmla="*/ 13872 h 51377"/>
                <a:gd name="connsiteX20" fmla="*/ 98644 w 98644"/>
                <a:gd name="connsiteY20" fmla="*/ 7835 h 51377"/>
                <a:gd name="connsiteX21" fmla="*/ 98644 w 98644"/>
                <a:gd name="connsiteY21" fmla="*/ 6551 h 5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644" h="51377">
                  <a:moveTo>
                    <a:pt x="97489" y="5780"/>
                  </a:moveTo>
                  <a:cubicBezTo>
                    <a:pt x="97552" y="5268"/>
                    <a:pt x="97552" y="4751"/>
                    <a:pt x="97489" y="4239"/>
                  </a:cubicBezTo>
                  <a:lnTo>
                    <a:pt x="97489" y="4239"/>
                  </a:lnTo>
                  <a:cubicBezTo>
                    <a:pt x="97489" y="4239"/>
                    <a:pt x="97489" y="4239"/>
                    <a:pt x="97489" y="3596"/>
                  </a:cubicBezTo>
                  <a:lnTo>
                    <a:pt x="97489" y="3596"/>
                  </a:lnTo>
                  <a:cubicBezTo>
                    <a:pt x="97354" y="3133"/>
                    <a:pt x="97137" y="2698"/>
                    <a:pt x="96846" y="2312"/>
                  </a:cubicBezTo>
                  <a:lnTo>
                    <a:pt x="96076" y="1413"/>
                  </a:lnTo>
                  <a:lnTo>
                    <a:pt x="96076" y="1413"/>
                  </a:lnTo>
                  <a:cubicBezTo>
                    <a:pt x="95824" y="1053"/>
                    <a:pt x="95464" y="783"/>
                    <a:pt x="95048" y="642"/>
                  </a:cubicBezTo>
                  <a:lnTo>
                    <a:pt x="93764" y="0"/>
                  </a:lnTo>
                  <a:lnTo>
                    <a:pt x="92608" y="0"/>
                  </a:lnTo>
                  <a:lnTo>
                    <a:pt x="91323" y="0"/>
                  </a:lnTo>
                  <a:lnTo>
                    <a:pt x="89910" y="0"/>
                  </a:lnTo>
                  <a:lnTo>
                    <a:pt x="89910" y="0"/>
                  </a:lnTo>
                  <a:lnTo>
                    <a:pt x="77066" y="5138"/>
                  </a:lnTo>
                  <a:lnTo>
                    <a:pt x="3468" y="34423"/>
                  </a:lnTo>
                  <a:lnTo>
                    <a:pt x="899" y="47268"/>
                  </a:lnTo>
                  <a:lnTo>
                    <a:pt x="0" y="51377"/>
                  </a:lnTo>
                  <a:lnTo>
                    <a:pt x="82589" y="18496"/>
                  </a:lnTo>
                  <a:lnTo>
                    <a:pt x="94021" y="13872"/>
                  </a:lnTo>
                  <a:cubicBezTo>
                    <a:pt x="96501" y="12793"/>
                    <a:pt x="98248" y="10511"/>
                    <a:pt x="98644" y="7835"/>
                  </a:cubicBezTo>
                  <a:lnTo>
                    <a:pt x="98644" y="65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4796207-B447-4C4F-94DE-09EF8234AE96}"/>
                </a:ext>
              </a:extLst>
            </p:cNvPr>
            <p:cNvSpPr/>
            <p:nvPr/>
          </p:nvSpPr>
          <p:spPr>
            <a:xfrm>
              <a:off x="250077" y="6217317"/>
              <a:ext cx="77836" cy="423864"/>
            </a:xfrm>
            <a:custGeom>
              <a:avLst/>
              <a:gdLst>
                <a:gd name="connsiteX0" fmla="*/ 13615 w 77836"/>
                <a:gd name="connsiteY0" fmla="*/ 417956 h 423864"/>
                <a:gd name="connsiteX1" fmla="*/ 77837 w 77836"/>
                <a:gd name="connsiteY1" fmla="*/ 1798 h 423864"/>
                <a:gd name="connsiteX2" fmla="*/ 73726 w 77836"/>
                <a:gd name="connsiteY2" fmla="*/ 3340 h 423864"/>
                <a:gd name="connsiteX3" fmla="*/ 71029 w 77836"/>
                <a:gd name="connsiteY3" fmla="*/ 3340 h 423864"/>
                <a:gd name="connsiteX4" fmla="*/ 70002 w 77836"/>
                <a:gd name="connsiteY4" fmla="*/ 3340 h 423864"/>
                <a:gd name="connsiteX5" fmla="*/ 68589 w 77836"/>
                <a:gd name="connsiteY5" fmla="*/ 2569 h 423864"/>
                <a:gd name="connsiteX6" fmla="*/ 68589 w 77836"/>
                <a:gd name="connsiteY6" fmla="*/ 2569 h 423864"/>
                <a:gd name="connsiteX7" fmla="*/ 65378 w 77836"/>
                <a:gd name="connsiteY7" fmla="*/ 0 h 423864"/>
                <a:gd name="connsiteX8" fmla="*/ 0 w 77836"/>
                <a:gd name="connsiteY8" fmla="*/ 423864 h 423864"/>
                <a:gd name="connsiteX9" fmla="*/ 4110 w 77836"/>
                <a:gd name="connsiteY9" fmla="*/ 422323 h 4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836" h="423864">
                  <a:moveTo>
                    <a:pt x="13615" y="417956"/>
                  </a:moveTo>
                  <a:lnTo>
                    <a:pt x="77837" y="1798"/>
                  </a:lnTo>
                  <a:lnTo>
                    <a:pt x="73726" y="3340"/>
                  </a:lnTo>
                  <a:lnTo>
                    <a:pt x="71029" y="3340"/>
                  </a:lnTo>
                  <a:lnTo>
                    <a:pt x="70002" y="3340"/>
                  </a:lnTo>
                  <a:lnTo>
                    <a:pt x="68589" y="2569"/>
                  </a:lnTo>
                  <a:lnTo>
                    <a:pt x="68589" y="2569"/>
                  </a:lnTo>
                  <a:lnTo>
                    <a:pt x="65378" y="0"/>
                  </a:lnTo>
                  <a:lnTo>
                    <a:pt x="0" y="423864"/>
                  </a:lnTo>
                  <a:lnTo>
                    <a:pt x="4110" y="4223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AAC677-1A35-4DFA-A393-AE2B3487FBCD}"/>
                </a:ext>
              </a:extLst>
            </p:cNvPr>
            <p:cNvSpPr/>
            <p:nvPr/>
          </p:nvSpPr>
          <p:spPr>
            <a:xfrm>
              <a:off x="189709" y="666443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  <a:gd name="connsiteX3" fmla="*/ 0 w 12844"/>
                <a:gd name="connsiteY3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D40AE6-FB35-4051-B55E-3AD5FECFDFFF}"/>
                </a:ext>
              </a:extLst>
            </p:cNvPr>
            <p:cNvSpPr/>
            <p:nvPr/>
          </p:nvSpPr>
          <p:spPr>
            <a:xfrm>
              <a:off x="188100" y="6666870"/>
              <a:ext cx="196" cy="1027"/>
            </a:xfrm>
            <a:custGeom>
              <a:avLst/>
              <a:gdLst>
                <a:gd name="connsiteX0" fmla="*/ 196 w 196"/>
                <a:gd name="connsiteY0" fmla="*/ 0 h 1027"/>
                <a:gd name="connsiteX1" fmla="*/ 196 w 196"/>
                <a:gd name="connsiteY1" fmla="*/ 1028 h 1027"/>
                <a:gd name="connsiteX2" fmla="*/ 196 w 196"/>
                <a:gd name="connsiteY2" fmla="*/ 1028 h 1027"/>
                <a:gd name="connsiteX3" fmla="*/ 196 w 196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" h="1027">
                  <a:moveTo>
                    <a:pt x="196" y="0"/>
                  </a:moveTo>
                  <a:lnTo>
                    <a:pt x="196" y="1028"/>
                  </a:lnTo>
                  <a:lnTo>
                    <a:pt x="196" y="1028"/>
                  </a:lnTo>
                  <a:cubicBezTo>
                    <a:pt x="-65" y="735"/>
                    <a:pt x="-65" y="292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74A6F86-F604-424A-A965-069B8AF09256}"/>
                </a:ext>
              </a:extLst>
            </p:cNvPr>
            <p:cNvSpPr/>
            <p:nvPr/>
          </p:nvSpPr>
          <p:spPr>
            <a:xfrm>
              <a:off x="191764" y="6662631"/>
              <a:ext cx="899" cy="12844"/>
            </a:xfrm>
            <a:custGeom>
              <a:avLst/>
              <a:gdLst>
                <a:gd name="connsiteX0" fmla="*/ 899 w 899"/>
                <a:gd name="connsiteY0" fmla="*/ 0 h 12844"/>
                <a:gd name="connsiteX1" fmla="*/ 0 w 899"/>
                <a:gd name="connsiteY1" fmla="*/ 0 h 12844"/>
                <a:gd name="connsiteX2" fmla="*/ 0 w 899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2844">
                  <a:moveTo>
                    <a:pt x="89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2AFCBCC-7D28-4B93-AE27-26C26DCA208A}"/>
                </a:ext>
              </a:extLst>
            </p:cNvPr>
            <p:cNvSpPr/>
            <p:nvPr/>
          </p:nvSpPr>
          <p:spPr>
            <a:xfrm>
              <a:off x="199342" y="6671366"/>
              <a:ext cx="328429" cy="264593"/>
            </a:xfrm>
            <a:custGeom>
              <a:avLst/>
              <a:gdLst>
                <a:gd name="connsiteX0" fmla="*/ 1284 w 328429"/>
                <a:gd name="connsiteY0" fmla="*/ 3083 h 264593"/>
                <a:gd name="connsiteX1" fmla="*/ 0 w 328429"/>
                <a:gd name="connsiteY1" fmla="*/ 11303 h 264593"/>
                <a:gd name="connsiteX2" fmla="*/ 305438 w 328429"/>
                <a:gd name="connsiteY2" fmla="*/ 264594 h 264593"/>
                <a:gd name="connsiteX3" fmla="*/ 328429 w 328429"/>
                <a:gd name="connsiteY3" fmla="*/ 264594 h 264593"/>
                <a:gd name="connsiteX4" fmla="*/ 9376 w 328429"/>
                <a:gd name="connsiteY4" fmla="*/ 0 h 264593"/>
                <a:gd name="connsiteX5" fmla="*/ 1284 w 328429"/>
                <a:gd name="connsiteY5" fmla="*/ 3083 h 26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29" h="264593">
                  <a:moveTo>
                    <a:pt x="1284" y="3083"/>
                  </a:moveTo>
                  <a:lnTo>
                    <a:pt x="0" y="11303"/>
                  </a:lnTo>
                  <a:lnTo>
                    <a:pt x="305438" y="264594"/>
                  </a:lnTo>
                  <a:lnTo>
                    <a:pt x="328429" y="264594"/>
                  </a:lnTo>
                  <a:lnTo>
                    <a:pt x="9376" y="0"/>
                  </a:lnTo>
                  <a:lnTo>
                    <a:pt x="1284" y="3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41E86FC-4AF6-40B4-A832-8D026E8B8313}"/>
                </a:ext>
              </a:extLst>
            </p:cNvPr>
            <p:cNvSpPr/>
            <p:nvPr/>
          </p:nvSpPr>
          <p:spPr>
            <a:xfrm>
              <a:off x="146809" y="6667383"/>
              <a:ext cx="53817" cy="268576"/>
            </a:xfrm>
            <a:custGeom>
              <a:avLst/>
              <a:gdLst>
                <a:gd name="connsiteX0" fmla="*/ 53818 w 53817"/>
                <a:gd name="connsiteY0" fmla="*/ 7065 h 268576"/>
                <a:gd name="connsiteX1" fmla="*/ 49708 w 53817"/>
                <a:gd name="connsiteY1" fmla="*/ 8606 h 268576"/>
                <a:gd name="connsiteX2" fmla="*/ 41515 w 53817"/>
                <a:gd name="connsiteY2" fmla="*/ 5128 h 268576"/>
                <a:gd name="connsiteX3" fmla="*/ 41230 w 53817"/>
                <a:gd name="connsiteY3" fmla="*/ 4239 h 268576"/>
                <a:gd name="connsiteX4" fmla="*/ 41230 w 53817"/>
                <a:gd name="connsiteY4" fmla="*/ 0 h 268576"/>
                <a:gd name="connsiteX5" fmla="*/ 41230 w 53817"/>
                <a:gd name="connsiteY5" fmla="*/ 1 h 268576"/>
                <a:gd name="connsiteX6" fmla="*/ 41230 w 53817"/>
                <a:gd name="connsiteY6" fmla="*/ 1 h 268576"/>
                <a:gd name="connsiteX7" fmla="*/ 0 w 53817"/>
                <a:gd name="connsiteY7" fmla="*/ 268576 h 268576"/>
                <a:gd name="connsiteX8" fmla="*/ 13743 w 53817"/>
                <a:gd name="connsiteY8" fmla="*/ 268576 h 268576"/>
                <a:gd name="connsiteX9" fmla="*/ 52276 w 53817"/>
                <a:gd name="connsiteY9" fmla="*/ 15286 h 26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17" h="268576">
                  <a:moveTo>
                    <a:pt x="53818" y="7065"/>
                  </a:moveTo>
                  <a:lnTo>
                    <a:pt x="49708" y="8606"/>
                  </a:lnTo>
                  <a:cubicBezTo>
                    <a:pt x="46485" y="9908"/>
                    <a:pt x="42817" y="8351"/>
                    <a:pt x="41515" y="5128"/>
                  </a:cubicBezTo>
                  <a:cubicBezTo>
                    <a:pt x="41398" y="4839"/>
                    <a:pt x="41303" y="4542"/>
                    <a:pt x="41230" y="4239"/>
                  </a:cubicBezTo>
                  <a:cubicBezTo>
                    <a:pt x="40779" y="2862"/>
                    <a:pt x="40779" y="1377"/>
                    <a:pt x="41230" y="0"/>
                  </a:cubicBezTo>
                  <a:lnTo>
                    <a:pt x="41230" y="1"/>
                  </a:lnTo>
                  <a:cubicBezTo>
                    <a:pt x="41230" y="1"/>
                    <a:pt x="41230" y="1"/>
                    <a:pt x="41230" y="1"/>
                  </a:cubicBezTo>
                  <a:lnTo>
                    <a:pt x="0" y="268576"/>
                  </a:lnTo>
                  <a:lnTo>
                    <a:pt x="13743" y="268576"/>
                  </a:lnTo>
                  <a:lnTo>
                    <a:pt x="52276" y="1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52FBAB6-E1A0-41AB-BB2D-D14B9E6E93ED}"/>
                </a:ext>
              </a:extLst>
            </p:cNvPr>
            <p:cNvSpPr/>
            <p:nvPr/>
          </p:nvSpPr>
          <p:spPr>
            <a:xfrm>
              <a:off x="189067" y="6664815"/>
              <a:ext cx="770" cy="1026"/>
            </a:xfrm>
            <a:custGeom>
              <a:avLst/>
              <a:gdLst>
                <a:gd name="connsiteX0" fmla="*/ 0 w 770"/>
                <a:gd name="connsiteY0" fmla="*/ 385 h 1026"/>
                <a:gd name="connsiteX1" fmla="*/ 0 w 770"/>
                <a:gd name="connsiteY1" fmla="*/ 1027 h 1026"/>
                <a:gd name="connsiteX2" fmla="*/ 771 w 770"/>
                <a:gd name="connsiteY2" fmla="*/ 0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1026">
                  <a:moveTo>
                    <a:pt x="0" y="385"/>
                  </a:moveTo>
                  <a:lnTo>
                    <a:pt x="0" y="1027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D348F6-1AC3-4893-A666-81D3E638E589}"/>
                </a:ext>
              </a:extLst>
            </p:cNvPr>
            <p:cNvSpPr/>
            <p:nvPr/>
          </p:nvSpPr>
          <p:spPr>
            <a:xfrm>
              <a:off x="190351" y="6662246"/>
              <a:ext cx="1412" cy="899"/>
            </a:xfrm>
            <a:custGeom>
              <a:avLst/>
              <a:gdLst>
                <a:gd name="connsiteX0" fmla="*/ 771 w 1412"/>
                <a:gd name="connsiteY0" fmla="*/ 899 h 899"/>
                <a:gd name="connsiteX1" fmla="*/ 0 w 1412"/>
                <a:gd name="connsiteY1" fmla="*/ 899 h 899"/>
                <a:gd name="connsiteX2" fmla="*/ 1413 w 1412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" h="899">
                  <a:moveTo>
                    <a:pt x="771" y="899"/>
                  </a:moveTo>
                  <a:lnTo>
                    <a:pt x="0" y="899"/>
                  </a:lnTo>
                  <a:cubicBezTo>
                    <a:pt x="420" y="526"/>
                    <a:pt x="897" y="223"/>
                    <a:pt x="141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CAEBAEE-13B5-4D19-924F-02E665B36B00}"/>
                </a:ext>
              </a:extLst>
            </p:cNvPr>
            <p:cNvSpPr/>
            <p:nvPr/>
          </p:nvSpPr>
          <p:spPr>
            <a:xfrm>
              <a:off x="969359" y="0"/>
              <a:ext cx="294648" cy="1823130"/>
            </a:xfrm>
            <a:custGeom>
              <a:avLst/>
              <a:gdLst>
                <a:gd name="connsiteX0" fmla="*/ 5009 w 294648"/>
                <a:gd name="connsiteY0" fmla="*/ 1821974 h 1823130"/>
                <a:gd name="connsiteX1" fmla="*/ 14257 w 294648"/>
                <a:gd name="connsiteY1" fmla="*/ 1819919 h 1823130"/>
                <a:gd name="connsiteX2" fmla="*/ 294649 w 294648"/>
                <a:gd name="connsiteY2" fmla="*/ 0 h 1823130"/>
                <a:gd name="connsiteX3" fmla="*/ 280905 w 294648"/>
                <a:gd name="connsiteY3" fmla="*/ 0 h 1823130"/>
                <a:gd name="connsiteX4" fmla="*/ 0 w 294648"/>
                <a:gd name="connsiteY4" fmla="*/ 1823130 h 1823130"/>
                <a:gd name="connsiteX5" fmla="*/ 5009 w 294648"/>
                <a:gd name="connsiteY5" fmla="*/ 1821974 h 18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648" h="1823130">
                  <a:moveTo>
                    <a:pt x="5009" y="1821974"/>
                  </a:moveTo>
                  <a:lnTo>
                    <a:pt x="14257" y="1819919"/>
                  </a:lnTo>
                  <a:lnTo>
                    <a:pt x="294649" y="0"/>
                  </a:lnTo>
                  <a:lnTo>
                    <a:pt x="280905" y="0"/>
                  </a:lnTo>
                  <a:lnTo>
                    <a:pt x="0" y="1823130"/>
                  </a:lnTo>
                  <a:lnTo>
                    <a:pt x="5009" y="182197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A85DD6-916A-4532-BEF8-AA9392AA5A24}"/>
                </a:ext>
              </a:extLst>
            </p:cNvPr>
            <p:cNvSpPr/>
            <p:nvPr/>
          </p:nvSpPr>
          <p:spPr>
            <a:xfrm>
              <a:off x="-1" y="5946044"/>
              <a:ext cx="323034" cy="273713"/>
            </a:xfrm>
            <a:custGeom>
              <a:avLst/>
              <a:gdLst>
                <a:gd name="connsiteX0" fmla="*/ 317640 w 323034"/>
                <a:gd name="connsiteY0" fmla="*/ 273714 h 273713"/>
                <a:gd name="connsiteX1" fmla="*/ 317640 w 323034"/>
                <a:gd name="connsiteY1" fmla="*/ 273714 h 273713"/>
                <a:gd name="connsiteX2" fmla="*/ 314943 w 323034"/>
                <a:gd name="connsiteY2" fmla="*/ 269989 h 273713"/>
                <a:gd name="connsiteX3" fmla="*/ 319695 w 323034"/>
                <a:gd name="connsiteY3" fmla="*/ 260741 h 273713"/>
                <a:gd name="connsiteX4" fmla="*/ 323035 w 323034"/>
                <a:gd name="connsiteY4" fmla="*/ 259456 h 273713"/>
                <a:gd name="connsiteX5" fmla="*/ 0 w 323034"/>
                <a:gd name="connsiteY5" fmla="*/ 0 h 273713"/>
                <a:gd name="connsiteX6" fmla="*/ 0 w 323034"/>
                <a:gd name="connsiteY6" fmla="*/ 18753 h 273713"/>
                <a:gd name="connsiteX7" fmla="*/ 314429 w 323034"/>
                <a:gd name="connsiteY7" fmla="*/ 270631 h 2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034" h="273713">
                  <a:moveTo>
                    <a:pt x="317640" y="273714"/>
                  </a:moveTo>
                  <a:lnTo>
                    <a:pt x="317640" y="273714"/>
                  </a:lnTo>
                  <a:cubicBezTo>
                    <a:pt x="316303" y="272857"/>
                    <a:pt x="315340" y="271526"/>
                    <a:pt x="314943" y="269989"/>
                  </a:cubicBezTo>
                  <a:cubicBezTo>
                    <a:pt x="313896" y="266140"/>
                    <a:pt x="315957" y="262129"/>
                    <a:pt x="319695" y="260741"/>
                  </a:cubicBezTo>
                  <a:lnTo>
                    <a:pt x="323035" y="259456"/>
                  </a:lnTo>
                  <a:lnTo>
                    <a:pt x="0" y="0"/>
                  </a:lnTo>
                  <a:lnTo>
                    <a:pt x="0" y="18753"/>
                  </a:lnTo>
                  <a:lnTo>
                    <a:pt x="314429" y="2706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847322-DA43-40C9-8A5A-3681CDA0C833}"/>
                </a:ext>
              </a:extLst>
            </p:cNvPr>
            <p:cNvSpPr/>
            <p:nvPr/>
          </p:nvSpPr>
          <p:spPr>
            <a:xfrm>
              <a:off x="4621899" y="6188160"/>
              <a:ext cx="1129914" cy="747799"/>
            </a:xfrm>
            <a:custGeom>
              <a:avLst/>
              <a:gdLst>
                <a:gd name="connsiteX0" fmla="*/ 2569 w 1129914"/>
                <a:gd name="connsiteY0" fmla="*/ 5138 h 747799"/>
                <a:gd name="connsiteX1" fmla="*/ 0 w 1129914"/>
                <a:gd name="connsiteY1" fmla="*/ 15028 h 747799"/>
                <a:gd name="connsiteX2" fmla="*/ 1103199 w 1129914"/>
                <a:gd name="connsiteY2" fmla="*/ 747799 h 747799"/>
                <a:gd name="connsiteX3" fmla="*/ 1129915 w 1129914"/>
                <a:gd name="connsiteY3" fmla="*/ 747799 h 747799"/>
                <a:gd name="connsiteX4" fmla="*/ 3854 w 1129914"/>
                <a:gd name="connsiteY4" fmla="*/ 0 h 747799"/>
                <a:gd name="connsiteX5" fmla="*/ 2569 w 1129914"/>
                <a:gd name="connsiteY5" fmla="*/ 5138 h 7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914" h="747799">
                  <a:moveTo>
                    <a:pt x="2569" y="5138"/>
                  </a:moveTo>
                  <a:lnTo>
                    <a:pt x="0" y="15028"/>
                  </a:lnTo>
                  <a:lnTo>
                    <a:pt x="1103199" y="747799"/>
                  </a:lnTo>
                  <a:lnTo>
                    <a:pt x="1129915" y="747799"/>
                  </a:lnTo>
                  <a:lnTo>
                    <a:pt x="3854" y="0"/>
                  </a:lnTo>
                  <a:lnTo>
                    <a:pt x="2569" y="513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D9E354-FEE3-4DCA-BBC9-3D7C6DACDA8D}"/>
                </a:ext>
              </a:extLst>
            </p:cNvPr>
            <p:cNvSpPr/>
            <p:nvPr/>
          </p:nvSpPr>
          <p:spPr>
            <a:xfrm>
              <a:off x="2758445" y="4904623"/>
              <a:ext cx="81689" cy="58056"/>
            </a:xfrm>
            <a:custGeom>
              <a:avLst/>
              <a:gdLst>
                <a:gd name="connsiteX0" fmla="*/ 0 w 81689"/>
                <a:gd name="connsiteY0" fmla="*/ 15542 h 58056"/>
                <a:gd name="connsiteX1" fmla="*/ 64350 w 81689"/>
                <a:gd name="connsiteY1" fmla="*/ 58056 h 58056"/>
                <a:gd name="connsiteX2" fmla="*/ 78607 w 81689"/>
                <a:gd name="connsiteY2" fmla="*/ 52919 h 58056"/>
                <a:gd name="connsiteX3" fmla="*/ 81690 w 81689"/>
                <a:gd name="connsiteY3" fmla="*/ 51891 h 58056"/>
                <a:gd name="connsiteX4" fmla="*/ 3211 w 81689"/>
                <a:gd name="connsiteY4" fmla="*/ 0 h 58056"/>
                <a:gd name="connsiteX5" fmla="*/ 2312 w 81689"/>
                <a:gd name="connsiteY5" fmla="*/ 4881 h 58056"/>
                <a:gd name="connsiteX6" fmla="*/ 0 w 81689"/>
                <a:gd name="connsiteY6" fmla="*/ 15542 h 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89" h="58056">
                  <a:moveTo>
                    <a:pt x="0" y="15542"/>
                  </a:moveTo>
                  <a:lnTo>
                    <a:pt x="64350" y="58056"/>
                  </a:lnTo>
                  <a:lnTo>
                    <a:pt x="78607" y="52919"/>
                  </a:lnTo>
                  <a:lnTo>
                    <a:pt x="81690" y="51891"/>
                  </a:lnTo>
                  <a:lnTo>
                    <a:pt x="3211" y="0"/>
                  </a:lnTo>
                  <a:lnTo>
                    <a:pt x="2312" y="4881"/>
                  </a:lnTo>
                  <a:lnTo>
                    <a:pt x="0" y="155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C80569-14A2-49DD-9B91-81DA8474D325}"/>
                </a:ext>
              </a:extLst>
            </p:cNvPr>
            <p:cNvSpPr/>
            <p:nvPr/>
          </p:nvSpPr>
          <p:spPr>
            <a:xfrm>
              <a:off x="4169779" y="4495529"/>
              <a:ext cx="642" cy="899"/>
            </a:xfrm>
            <a:custGeom>
              <a:avLst/>
              <a:gdLst>
                <a:gd name="connsiteX0" fmla="*/ 642 w 642"/>
                <a:gd name="connsiteY0" fmla="*/ 0 h 899"/>
                <a:gd name="connsiteX1" fmla="*/ 642 w 642"/>
                <a:gd name="connsiteY1" fmla="*/ 0 h 899"/>
                <a:gd name="connsiteX2" fmla="*/ 0 w 642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899">
                  <a:moveTo>
                    <a:pt x="642" y="0"/>
                  </a:moveTo>
                  <a:lnTo>
                    <a:pt x="642" y="0"/>
                  </a:lnTo>
                  <a:cubicBezTo>
                    <a:pt x="504" y="347"/>
                    <a:pt x="283" y="656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F3DE1E9-2A7F-453B-BDF3-68F13E4B35B1}"/>
                </a:ext>
              </a:extLst>
            </p:cNvPr>
            <p:cNvSpPr/>
            <p:nvPr/>
          </p:nvSpPr>
          <p:spPr>
            <a:xfrm>
              <a:off x="3130031" y="3868082"/>
              <a:ext cx="1037949" cy="623209"/>
            </a:xfrm>
            <a:custGeom>
              <a:avLst/>
              <a:gdLst>
                <a:gd name="connsiteX0" fmla="*/ 1037950 w 1037949"/>
                <a:gd name="connsiteY0" fmla="*/ 617686 h 623209"/>
                <a:gd name="connsiteX1" fmla="*/ 20936 w 1037949"/>
                <a:gd name="connsiteY1" fmla="*/ 0 h 623209"/>
                <a:gd name="connsiteX2" fmla="*/ 5266 w 1037949"/>
                <a:gd name="connsiteY2" fmla="*/ 5009 h 623209"/>
                <a:gd name="connsiteX3" fmla="*/ 2055 w 1037949"/>
                <a:gd name="connsiteY3" fmla="*/ 5009 h 623209"/>
                <a:gd name="connsiteX4" fmla="*/ 1028 w 1037949"/>
                <a:gd name="connsiteY4" fmla="*/ 5009 h 623209"/>
                <a:gd name="connsiteX5" fmla="*/ 0 w 1037949"/>
                <a:gd name="connsiteY5" fmla="*/ 5009 h 623209"/>
                <a:gd name="connsiteX6" fmla="*/ 1017784 w 1037949"/>
                <a:gd name="connsiteY6" fmla="*/ 623209 h 623209"/>
                <a:gd name="connsiteX7" fmla="*/ 1032683 w 1037949"/>
                <a:gd name="connsiteY7" fmla="*/ 617814 h 623209"/>
                <a:gd name="connsiteX8" fmla="*/ 1037950 w 1037949"/>
                <a:gd name="connsiteY8" fmla="*/ 617686 h 6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49" h="623209">
                  <a:moveTo>
                    <a:pt x="1037950" y="617686"/>
                  </a:moveTo>
                  <a:lnTo>
                    <a:pt x="20936" y="0"/>
                  </a:lnTo>
                  <a:lnTo>
                    <a:pt x="5266" y="5009"/>
                  </a:lnTo>
                  <a:lnTo>
                    <a:pt x="2055" y="5009"/>
                  </a:lnTo>
                  <a:cubicBezTo>
                    <a:pt x="2055" y="5009"/>
                    <a:pt x="2055" y="5009"/>
                    <a:pt x="1028" y="5009"/>
                  </a:cubicBezTo>
                  <a:lnTo>
                    <a:pt x="0" y="5009"/>
                  </a:lnTo>
                  <a:lnTo>
                    <a:pt x="1017784" y="623209"/>
                  </a:lnTo>
                  <a:lnTo>
                    <a:pt x="1032683" y="617814"/>
                  </a:lnTo>
                  <a:cubicBezTo>
                    <a:pt x="1034331" y="616986"/>
                    <a:pt x="1036263" y="616939"/>
                    <a:pt x="1037950" y="61768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F85111F-8510-4F0B-BB4F-62977CC3EC84}"/>
                </a:ext>
              </a:extLst>
            </p:cNvPr>
            <p:cNvSpPr/>
            <p:nvPr/>
          </p:nvSpPr>
          <p:spPr>
            <a:xfrm>
              <a:off x="4168237" y="4485896"/>
              <a:ext cx="1014" cy="835"/>
            </a:xfrm>
            <a:custGeom>
              <a:avLst/>
              <a:gdLst>
                <a:gd name="connsiteX0" fmla="*/ 0 w 1014"/>
                <a:gd name="connsiteY0" fmla="*/ 0 h 835"/>
                <a:gd name="connsiteX1" fmla="*/ 0 w 1014"/>
                <a:gd name="connsiteY1" fmla="*/ 0 h 835"/>
                <a:gd name="connsiteX2" fmla="*/ 771 w 1014"/>
                <a:gd name="connsiteY2" fmla="*/ 642 h 835"/>
                <a:gd name="connsiteX3" fmla="*/ 0 w 1014"/>
                <a:gd name="connsiteY3" fmla="*/ 0 h 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" h="83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771" y="642"/>
                  </a:cubicBezTo>
                  <a:cubicBezTo>
                    <a:pt x="1542" y="1285"/>
                    <a:pt x="257" y="1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C0299AD-1109-403E-853F-20A7D2A352EE}"/>
                </a:ext>
              </a:extLst>
            </p:cNvPr>
            <p:cNvSpPr/>
            <p:nvPr/>
          </p:nvSpPr>
          <p:spPr>
            <a:xfrm>
              <a:off x="3127976" y="387052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93021C4-9957-4651-90D7-12D6F360009A}"/>
                </a:ext>
              </a:extLst>
            </p:cNvPr>
            <p:cNvSpPr/>
            <p:nvPr/>
          </p:nvSpPr>
          <p:spPr>
            <a:xfrm>
              <a:off x="3129902" y="387244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A04C78E-FBBB-4E47-A25A-6FABD9CDBF07}"/>
                </a:ext>
              </a:extLst>
            </p:cNvPr>
            <p:cNvSpPr/>
            <p:nvPr/>
          </p:nvSpPr>
          <p:spPr>
            <a:xfrm>
              <a:off x="3126948" y="386795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087D195-3626-42D6-99C4-1F24E4A8EF91}"/>
                </a:ext>
              </a:extLst>
            </p:cNvPr>
            <p:cNvSpPr/>
            <p:nvPr/>
          </p:nvSpPr>
          <p:spPr>
            <a:xfrm>
              <a:off x="3126773" y="3866155"/>
              <a:ext cx="46" cy="899"/>
            </a:xfrm>
            <a:custGeom>
              <a:avLst/>
              <a:gdLst>
                <a:gd name="connsiteX0" fmla="*/ 47 w 46"/>
                <a:gd name="connsiteY0" fmla="*/ 0 h 899"/>
                <a:gd name="connsiteX1" fmla="*/ 47 w 46"/>
                <a:gd name="connsiteY1" fmla="*/ 899 h 899"/>
                <a:gd name="connsiteX2" fmla="*/ 47 w 46"/>
                <a:gd name="connsiteY2" fmla="*/ 899 h 899"/>
                <a:gd name="connsiteX3" fmla="*/ 47 w 46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899">
                  <a:moveTo>
                    <a:pt x="47" y="0"/>
                  </a:moveTo>
                  <a:cubicBezTo>
                    <a:pt x="-16" y="296"/>
                    <a:pt x="-16" y="602"/>
                    <a:pt x="47" y="899"/>
                  </a:cubicBezTo>
                  <a:lnTo>
                    <a:pt x="47" y="899"/>
                  </a:lnTo>
                  <a:cubicBezTo>
                    <a:pt x="47" y="899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412EF31-C0FD-4C11-AEAA-0339D760B7F6}"/>
                </a:ext>
              </a:extLst>
            </p:cNvPr>
            <p:cNvSpPr/>
            <p:nvPr/>
          </p:nvSpPr>
          <p:spPr>
            <a:xfrm>
              <a:off x="2586716" y="3537982"/>
              <a:ext cx="125414" cy="567720"/>
            </a:xfrm>
            <a:custGeom>
              <a:avLst/>
              <a:gdLst>
                <a:gd name="connsiteX0" fmla="*/ 109690 w 125414"/>
                <a:gd name="connsiteY0" fmla="*/ 9119 h 567720"/>
                <a:gd name="connsiteX1" fmla="*/ 0 w 125414"/>
                <a:gd name="connsiteY1" fmla="*/ 560014 h 567720"/>
                <a:gd name="connsiteX2" fmla="*/ 8349 w 125414"/>
                <a:gd name="connsiteY2" fmla="*/ 565281 h 567720"/>
                <a:gd name="connsiteX3" fmla="*/ 12202 w 125414"/>
                <a:gd name="connsiteY3" fmla="*/ 567721 h 567720"/>
                <a:gd name="connsiteX4" fmla="*/ 125360 w 125414"/>
                <a:gd name="connsiteY4" fmla="*/ 0 h 567720"/>
                <a:gd name="connsiteX5" fmla="*/ 125360 w 125414"/>
                <a:gd name="connsiteY5" fmla="*/ 1156 h 567720"/>
                <a:gd name="connsiteX6" fmla="*/ 125360 w 125414"/>
                <a:gd name="connsiteY6" fmla="*/ 2440 h 567720"/>
                <a:gd name="connsiteX7" fmla="*/ 124333 w 125414"/>
                <a:gd name="connsiteY7" fmla="*/ 3725 h 567720"/>
                <a:gd name="connsiteX8" fmla="*/ 123434 w 125414"/>
                <a:gd name="connsiteY8" fmla="*/ 4624 h 567720"/>
                <a:gd name="connsiteX9" fmla="*/ 122021 w 125414"/>
                <a:gd name="connsiteY9" fmla="*/ 5394 h 567720"/>
                <a:gd name="connsiteX10" fmla="*/ 121122 w 125414"/>
                <a:gd name="connsiteY10" fmla="*/ 5394 h 56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414" h="567720">
                  <a:moveTo>
                    <a:pt x="109690" y="9119"/>
                  </a:moveTo>
                  <a:lnTo>
                    <a:pt x="0" y="560014"/>
                  </a:lnTo>
                  <a:lnTo>
                    <a:pt x="8349" y="565281"/>
                  </a:lnTo>
                  <a:lnTo>
                    <a:pt x="12202" y="567721"/>
                  </a:lnTo>
                  <a:lnTo>
                    <a:pt x="125360" y="0"/>
                  </a:lnTo>
                  <a:lnTo>
                    <a:pt x="125360" y="1156"/>
                  </a:lnTo>
                  <a:cubicBezTo>
                    <a:pt x="125432" y="1581"/>
                    <a:pt x="125432" y="2015"/>
                    <a:pt x="125360" y="2440"/>
                  </a:cubicBezTo>
                  <a:cubicBezTo>
                    <a:pt x="125091" y="2922"/>
                    <a:pt x="124744" y="3356"/>
                    <a:pt x="124333" y="3725"/>
                  </a:cubicBezTo>
                  <a:lnTo>
                    <a:pt x="123434" y="4624"/>
                  </a:lnTo>
                  <a:cubicBezTo>
                    <a:pt x="123008" y="4955"/>
                    <a:pt x="122530" y="5215"/>
                    <a:pt x="122021" y="5394"/>
                  </a:cubicBezTo>
                  <a:lnTo>
                    <a:pt x="121122" y="539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5F43504-09AA-446A-9AC4-CAEC5B90A5E8}"/>
                </a:ext>
              </a:extLst>
            </p:cNvPr>
            <p:cNvSpPr/>
            <p:nvPr/>
          </p:nvSpPr>
          <p:spPr>
            <a:xfrm>
              <a:off x="1001085" y="4796858"/>
              <a:ext cx="386100" cy="2139101"/>
            </a:xfrm>
            <a:custGeom>
              <a:avLst/>
              <a:gdLst>
                <a:gd name="connsiteX0" fmla="*/ 381862 w 386100"/>
                <a:gd name="connsiteY0" fmla="*/ 2440 h 2139101"/>
                <a:gd name="connsiteX1" fmla="*/ 378907 w 386100"/>
                <a:gd name="connsiteY1" fmla="*/ 2440 h 2139101"/>
                <a:gd name="connsiteX2" fmla="*/ 377751 w 386100"/>
                <a:gd name="connsiteY2" fmla="*/ 2440 h 2139101"/>
                <a:gd name="connsiteX3" fmla="*/ 376467 w 386100"/>
                <a:gd name="connsiteY3" fmla="*/ 2440 h 2139101"/>
                <a:gd name="connsiteX4" fmla="*/ 376467 w 386100"/>
                <a:gd name="connsiteY4" fmla="*/ 2440 h 2139101"/>
                <a:gd name="connsiteX5" fmla="*/ 372871 w 386100"/>
                <a:gd name="connsiteY5" fmla="*/ 0 h 2139101"/>
                <a:gd name="connsiteX6" fmla="*/ 0 w 386100"/>
                <a:gd name="connsiteY6" fmla="*/ 2139102 h 2139101"/>
                <a:gd name="connsiteX7" fmla="*/ 13615 w 386100"/>
                <a:gd name="connsiteY7" fmla="*/ 2139102 h 2139101"/>
                <a:gd name="connsiteX8" fmla="*/ 386100 w 386100"/>
                <a:gd name="connsiteY8" fmla="*/ 1028 h 213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100" h="2139101">
                  <a:moveTo>
                    <a:pt x="381862" y="2440"/>
                  </a:moveTo>
                  <a:lnTo>
                    <a:pt x="378907" y="2440"/>
                  </a:lnTo>
                  <a:lnTo>
                    <a:pt x="377751" y="2440"/>
                  </a:lnTo>
                  <a:lnTo>
                    <a:pt x="376467" y="2440"/>
                  </a:lnTo>
                  <a:lnTo>
                    <a:pt x="376467" y="2440"/>
                  </a:lnTo>
                  <a:lnTo>
                    <a:pt x="372871" y="0"/>
                  </a:lnTo>
                  <a:lnTo>
                    <a:pt x="0" y="2139102"/>
                  </a:lnTo>
                  <a:lnTo>
                    <a:pt x="13615" y="2139102"/>
                  </a:lnTo>
                  <a:lnTo>
                    <a:pt x="38610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1A984B0-7316-4A13-9D64-7222FC8D5F3C}"/>
                </a:ext>
              </a:extLst>
            </p:cNvPr>
            <p:cNvSpPr/>
            <p:nvPr/>
          </p:nvSpPr>
          <p:spPr>
            <a:xfrm>
              <a:off x="3135040" y="3758005"/>
              <a:ext cx="321493" cy="115214"/>
            </a:xfrm>
            <a:custGeom>
              <a:avLst/>
              <a:gdLst>
                <a:gd name="connsiteX0" fmla="*/ 5266 w 321493"/>
                <a:gd name="connsiteY0" fmla="*/ 109306 h 115214"/>
                <a:gd name="connsiteX1" fmla="*/ 0 w 321493"/>
                <a:gd name="connsiteY1" fmla="*/ 115214 h 115214"/>
                <a:gd name="connsiteX2" fmla="*/ 0 w 321493"/>
                <a:gd name="connsiteY2" fmla="*/ 115214 h 115214"/>
                <a:gd name="connsiteX3" fmla="*/ 15670 w 321493"/>
                <a:gd name="connsiteY3" fmla="*/ 110205 h 115214"/>
                <a:gd name="connsiteX4" fmla="*/ 317897 w 321493"/>
                <a:gd name="connsiteY4" fmla="*/ 13230 h 115214"/>
                <a:gd name="connsiteX5" fmla="*/ 320594 w 321493"/>
                <a:gd name="connsiteY5" fmla="*/ 12331 h 115214"/>
                <a:gd name="connsiteX6" fmla="*/ 321493 w 321493"/>
                <a:gd name="connsiteY6" fmla="*/ 12331 h 115214"/>
                <a:gd name="connsiteX7" fmla="*/ 317511 w 321493"/>
                <a:gd name="connsiteY7" fmla="*/ 12973 h 115214"/>
                <a:gd name="connsiteX8" fmla="*/ 312276 w 321493"/>
                <a:gd name="connsiteY8" fmla="*/ 4893 h 115214"/>
                <a:gd name="connsiteX9" fmla="*/ 312374 w 321493"/>
                <a:gd name="connsiteY9" fmla="*/ 4496 h 115214"/>
                <a:gd name="connsiteX10" fmla="*/ 313402 w 321493"/>
                <a:gd name="connsiteY10" fmla="*/ 0 h 115214"/>
                <a:gd name="connsiteX11" fmla="*/ 7450 w 321493"/>
                <a:gd name="connsiteY11" fmla="*/ 98260 h 1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93" h="115214">
                  <a:moveTo>
                    <a:pt x="5266" y="109306"/>
                  </a:moveTo>
                  <a:cubicBezTo>
                    <a:pt x="4734" y="112095"/>
                    <a:pt x="2710" y="114365"/>
                    <a:pt x="0" y="115214"/>
                  </a:cubicBezTo>
                  <a:lnTo>
                    <a:pt x="0" y="115214"/>
                  </a:lnTo>
                  <a:lnTo>
                    <a:pt x="15670" y="110205"/>
                  </a:lnTo>
                  <a:lnTo>
                    <a:pt x="317897" y="13230"/>
                  </a:lnTo>
                  <a:lnTo>
                    <a:pt x="320594" y="12331"/>
                  </a:lnTo>
                  <a:cubicBezTo>
                    <a:pt x="320594" y="12331"/>
                    <a:pt x="320594" y="12331"/>
                    <a:pt x="321493" y="12331"/>
                  </a:cubicBezTo>
                  <a:cubicBezTo>
                    <a:pt x="320256" y="12927"/>
                    <a:pt x="318873" y="13151"/>
                    <a:pt x="317511" y="12973"/>
                  </a:cubicBezTo>
                  <a:cubicBezTo>
                    <a:pt x="313835" y="12187"/>
                    <a:pt x="311491" y="8570"/>
                    <a:pt x="312276" y="4893"/>
                  </a:cubicBezTo>
                  <a:cubicBezTo>
                    <a:pt x="312305" y="4760"/>
                    <a:pt x="312337" y="4627"/>
                    <a:pt x="312374" y="4496"/>
                  </a:cubicBezTo>
                  <a:lnTo>
                    <a:pt x="313402" y="0"/>
                  </a:lnTo>
                  <a:lnTo>
                    <a:pt x="7450" y="982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4D03FE5-FBB1-4369-8207-7FCEBFBC116C}"/>
                </a:ext>
              </a:extLst>
            </p:cNvPr>
            <p:cNvSpPr/>
            <p:nvPr/>
          </p:nvSpPr>
          <p:spPr>
            <a:xfrm>
              <a:off x="3126853" y="3865127"/>
              <a:ext cx="141" cy="1669"/>
            </a:xfrm>
            <a:custGeom>
              <a:avLst/>
              <a:gdLst>
                <a:gd name="connsiteX0" fmla="*/ 95 w 141"/>
                <a:gd name="connsiteY0" fmla="*/ 0 h 1669"/>
                <a:gd name="connsiteX1" fmla="*/ 95 w 141"/>
                <a:gd name="connsiteY1" fmla="*/ 900 h 1669"/>
                <a:gd name="connsiteX2" fmla="*/ 95 w 141"/>
                <a:gd name="connsiteY2" fmla="*/ 1670 h 1669"/>
                <a:gd name="connsiteX3" fmla="*/ 95 w 141"/>
                <a:gd name="connsiteY3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" h="1669">
                  <a:moveTo>
                    <a:pt x="95" y="0"/>
                  </a:moveTo>
                  <a:cubicBezTo>
                    <a:pt x="157" y="297"/>
                    <a:pt x="157" y="603"/>
                    <a:pt x="95" y="900"/>
                  </a:cubicBezTo>
                  <a:cubicBezTo>
                    <a:pt x="95" y="899"/>
                    <a:pt x="95" y="899"/>
                    <a:pt x="95" y="1670"/>
                  </a:cubicBezTo>
                  <a:cubicBezTo>
                    <a:pt x="-32" y="1120"/>
                    <a:pt x="-32" y="55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724F056-C869-4BE9-AB7A-73D63764CFF6}"/>
                </a:ext>
              </a:extLst>
            </p:cNvPr>
            <p:cNvSpPr/>
            <p:nvPr/>
          </p:nvSpPr>
          <p:spPr>
            <a:xfrm>
              <a:off x="3127976" y="3870651"/>
              <a:ext cx="899" cy="899"/>
            </a:xfrm>
            <a:custGeom>
              <a:avLst/>
              <a:gdLst>
                <a:gd name="connsiteX0" fmla="*/ 128 w 899"/>
                <a:gd name="connsiteY0" fmla="*/ 128 h 899"/>
                <a:gd name="connsiteX1" fmla="*/ 899 w 899"/>
                <a:gd name="connsiteY1" fmla="*/ 899 h 899"/>
                <a:gd name="connsiteX2" fmla="*/ 0 w 899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128" y="128"/>
                  </a:moveTo>
                  <a:lnTo>
                    <a:pt x="899" y="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26F1A2-F53D-4C44-99E3-14FD7A318672}"/>
                </a:ext>
              </a:extLst>
            </p:cNvPr>
            <p:cNvSpPr/>
            <p:nvPr/>
          </p:nvSpPr>
          <p:spPr>
            <a:xfrm>
              <a:off x="3126912" y="3867953"/>
              <a:ext cx="36" cy="1155"/>
            </a:xfrm>
            <a:custGeom>
              <a:avLst/>
              <a:gdLst>
                <a:gd name="connsiteX0" fmla="*/ 36 w 36"/>
                <a:gd name="connsiteY0" fmla="*/ 257 h 1155"/>
                <a:gd name="connsiteX1" fmla="*/ 36 w 36"/>
                <a:gd name="connsiteY1" fmla="*/ 257 h 1155"/>
                <a:gd name="connsiteX2" fmla="*/ 36 w 36"/>
                <a:gd name="connsiteY2" fmla="*/ 1156 h 1155"/>
                <a:gd name="connsiteX3" fmla="*/ 36 w 36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" h="1155">
                  <a:moveTo>
                    <a:pt x="36" y="257"/>
                  </a:moveTo>
                  <a:lnTo>
                    <a:pt x="36" y="257"/>
                  </a:lnTo>
                  <a:cubicBezTo>
                    <a:pt x="-6" y="555"/>
                    <a:pt x="-6" y="858"/>
                    <a:pt x="36" y="1156"/>
                  </a:cubicBezTo>
                  <a:cubicBezTo>
                    <a:pt x="-12" y="772"/>
                    <a:pt x="-12" y="384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AE82D14-2EB8-4505-AF54-7F66B3C0BB3B}"/>
                </a:ext>
              </a:extLst>
            </p:cNvPr>
            <p:cNvSpPr/>
            <p:nvPr/>
          </p:nvSpPr>
          <p:spPr>
            <a:xfrm>
              <a:off x="3129902" y="3872449"/>
              <a:ext cx="1027" cy="12844"/>
            </a:xfrm>
            <a:custGeom>
              <a:avLst/>
              <a:gdLst>
                <a:gd name="connsiteX0" fmla="*/ 0 w 1027"/>
                <a:gd name="connsiteY0" fmla="*/ 0 h 12844"/>
                <a:gd name="connsiteX1" fmla="*/ 0 w 1027"/>
                <a:gd name="connsiteY1" fmla="*/ 0 h 12844"/>
                <a:gd name="connsiteX2" fmla="*/ 1028 w 1027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12844">
                  <a:moveTo>
                    <a:pt x="0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57278D-BA66-43B0-9B6C-1698088DB8C6}"/>
                </a:ext>
              </a:extLst>
            </p:cNvPr>
            <p:cNvSpPr/>
            <p:nvPr/>
          </p:nvSpPr>
          <p:spPr>
            <a:xfrm>
              <a:off x="315055" y="6072047"/>
              <a:ext cx="372114" cy="148866"/>
            </a:xfrm>
            <a:custGeom>
              <a:avLst/>
              <a:gdLst>
                <a:gd name="connsiteX0" fmla="*/ 6052 w 372114"/>
                <a:gd name="connsiteY0" fmla="*/ 148866 h 148866"/>
                <a:gd name="connsiteX1" fmla="*/ 9391 w 372114"/>
                <a:gd name="connsiteY1" fmla="*/ 148866 h 148866"/>
                <a:gd name="connsiteX2" fmla="*/ 13502 w 372114"/>
                <a:gd name="connsiteY2" fmla="*/ 147325 h 148866"/>
                <a:gd name="connsiteX3" fmla="*/ 369418 w 372114"/>
                <a:gd name="connsiteY3" fmla="*/ 16184 h 148866"/>
                <a:gd name="connsiteX4" fmla="*/ 371344 w 372114"/>
                <a:gd name="connsiteY4" fmla="*/ 4496 h 148866"/>
                <a:gd name="connsiteX5" fmla="*/ 372115 w 372114"/>
                <a:gd name="connsiteY5" fmla="*/ 0 h 148866"/>
                <a:gd name="connsiteX6" fmla="*/ 8364 w 372114"/>
                <a:gd name="connsiteY6" fmla="*/ 133582 h 148866"/>
                <a:gd name="connsiteX7" fmla="*/ 5024 w 372114"/>
                <a:gd name="connsiteY7" fmla="*/ 134866 h 148866"/>
                <a:gd name="connsiteX8" fmla="*/ 272 w 372114"/>
                <a:gd name="connsiteY8" fmla="*/ 144114 h 148866"/>
                <a:gd name="connsiteX9" fmla="*/ 2969 w 372114"/>
                <a:gd name="connsiteY9" fmla="*/ 147839 h 148866"/>
                <a:gd name="connsiteX10" fmla="*/ 4382 w 372114"/>
                <a:gd name="connsiteY10" fmla="*/ 148609 h 14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14" h="148866">
                  <a:moveTo>
                    <a:pt x="6052" y="148866"/>
                  </a:moveTo>
                  <a:lnTo>
                    <a:pt x="9391" y="148866"/>
                  </a:lnTo>
                  <a:lnTo>
                    <a:pt x="13502" y="147325"/>
                  </a:lnTo>
                  <a:lnTo>
                    <a:pt x="369418" y="16184"/>
                  </a:lnTo>
                  <a:lnTo>
                    <a:pt x="371344" y="4496"/>
                  </a:lnTo>
                  <a:lnTo>
                    <a:pt x="372115" y="0"/>
                  </a:lnTo>
                  <a:lnTo>
                    <a:pt x="8364" y="133582"/>
                  </a:lnTo>
                  <a:lnTo>
                    <a:pt x="5024" y="134866"/>
                  </a:lnTo>
                  <a:cubicBezTo>
                    <a:pt x="1286" y="136255"/>
                    <a:pt x="-775" y="140266"/>
                    <a:pt x="272" y="144114"/>
                  </a:cubicBezTo>
                  <a:cubicBezTo>
                    <a:pt x="669" y="145651"/>
                    <a:pt x="1632" y="146982"/>
                    <a:pt x="2969" y="147839"/>
                  </a:cubicBezTo>
                  <a:lnTo>
                    <a:pt x="4382" y="1486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DDC88D4-7866-4BF7-BD91-559B2B925F83}"/>
                </a:ext>
              </a:extLst>
            </p:cNvPr>
            <p:cNvSpPr/>
            <p:nvPr/>
          </p:nvSpPr>
          <p:spPr>
            <a:xfrm>
              <a:off x="1550950" y="2044952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0 w 899"/>
                <a:gd name="connsiteY1" fmla="*/ 0 h 899"/>
                <a:gd name="connsiteX2" fmla="*/ 0 w 899"/>
                <a:gd name="connsiteY2" fmla="*/ 0 h 899"/>
                <a:gd name="connsiteX3" fmla="*/ 899 w 89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370" y="220"/>
                    <a:pt x="679" y="529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2F419D9-0023-4AE9-B13C-9156FA349F59}"/>
                </a:ext>
              </a:extLst>
            </p:cNvPr>
            <p:cNvSpPr/>
            <p:nvPr/>
          </p:nvSpPr>
          <p:spPr>
            <a:xfrm>
              <a:off x="1103454" y="1792817"/>
              <a:ext cx="446340" cy="254832"/>
            </a:xfrm>
            <a:custGeom>
              <a:avLst/>
              <a:gdLst>
                <a:gd name="connsiteX0" fmla="*/ 8220 w 446340"/>
                <a:gd name="connsiteY0" fmla="*/ 5395 h 254832"/>
                <a:gd name="connsiteX1" fmla="*/ 2440 w 446340"/>
                <a:gd name="connsiteY1" fmla="*/ 14129 h 254832"/>
                <a:gd name="connsiteX2" fmla="*/ 0 w 446340"/>
                <a:gd name="connsiteY2" fmla="*/ 14129 h 254832"/>
                <a:gd name="connsiteX3" fmla="*/ 423092 w 446340"/>
                <a:gd name="connsiteY3" fmla="*/ 254832 h 254832"/>
                <a:gd name="connsiteX4" fmla="*/ 441716 w 446340"/>
                <a:gd name="connsiteY4" fmla="*/ 250337 h 254832"/>
                <a:gd name="connsiteX5" fmla="*/ 442872 w 446340"/>
                <a:gd name="connsiteY5" fmla="*/ 250337 h 254832"/>
                <a:gd name="connsiteX6" fmla="*/ 444028 w 446340"/>
                <a:gd name="connsiteY6" fmla="*/ 250337 h 254832"/>
                <a:gd name="connsiteX7" fmla="*/ 444028 w 446340"/>
                <a:gd name="connsiteY7" fmla="*/ 250337 h 254832"/>
                <a:gd name="connsiteX8" fmla="*/ 445441 w 446340"/>
                <a:gd name="connsiteY8" fmla="*/ 250337 h 254832"/>
                <a:gd name="connsiteX9" fmla="*/ 446340 w 446340"/>
                <a:gd name="connsiteY9" fmla="*/ 250337 h 254832"/>
                <a:gd name="connsiteX10" fmla="*/ 446340 w 446340"/>
                <a:gd name="connsiteY10" fmla="*/ 250337 h 254832"/>
                <a:gd name="connsiteX11" fmla="*/ 4881 w 446340"/>
                <a:gd name="connsiteY11" fmla="*/ 0 h 254832"/>
                <a:gd name="connsiteX12" fmla="*/ 3982 w 446340"/>
                <a:gd name="connsiteY12" fmla="*/ 0 h 254832"/>
                <a:gd name="connsiteX13" fmla="*/ 8220 w 446340"/>
                <a:gd name="connsiteY13" fmla="*/ 5395 h 2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340" h="254832">
                  <a:moveTo>
                    <a:pt x="8220" y="5395"/>
                  </a:moveTo>
                  <a:cubicBezTo>
                    <a:pt x="8748" y="9342"/>
                    <a:pt x="6280" y="13072"/>
                    <a:pt x="2440" y="14129"/>
                  </a:cubicBezTo>
                  <a:lnTo>
                    <a:pt x="0" y="14129"/>
                  </a:lnTo>
                  <a:lnTo>
                    <a:pt x="423092" y="254832"/>
                  </a:lnTo>
                  <a:lnTo>
                    <a:pt x="441716" y="250337"/>
                  </a:lnTo>
                  <a:cubicBezTo>
                    <a:pt x="442099" y="250272"/>
                    <a:pt x="442490" y="250272"/>
                    <a:pt x="442872" y="250337"/>
                  </a:cubicBezTo>
                  <a:cubicBezTo>
                    <a:pt x="443247" y="250210"/>
                    <a:pt x="443653" y="250210"/>
                    <a:pt x="444028" y="250337"/>
                  </a:cubicBezTo>
                  <a:lnTo>
                    <a:pt x="444028" y="250337"/>
                  </a:lnTo>
                  <a:lnTo>
                    <a:pt x="445441" y="250337"/>
                  </a:lnTo>
                  <a:cubicBezTo>
                    <a:pt x="445441" y="250337"/>
                    <a:pt x="446083" y="250337"/>
                    <a:pt x="446340" y="250337"/>
                  </a:cubicBezTo>
                  <a:lnTo>
                    <a:pt x="446340" y="250337"/>
                  </a:lnTo>
                  <a:lnTo>
                    <a:pt x="4881" y="0"/>
                  </a:lnTo>
                  <a:lnTo>
                    <a:pt x="3982" y="0"/>
                  </a:lnTo>
                  <a:cubicBezTo>
                    <a:pt x="6299" y="855"/>
                    <a:pt x="7937" y="2941"/>
                    <a:pt x="8220" y="539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0A0662C-7504-4D3B-A9D3-96B9DD8993FD}"/>
                </a:ext>
              </a:extLst>
            </p:cNvPr>
            <p:cNvSpPr/>
            <p:nvPr/>
          </p:nvSpPr>
          <p:spPr>
            <a:xfrm>
              <a:off x="1552877" y="2046878"/>
              <a:ext cx="110" cy="1412"/>
            </a:xfrm>
            <a:custGeom>
              <a:avLst/>
              <a:gdLst>
                <a:gd name="connsiteX0" fmla="*/ 0 w 110"/>
                <a:gd name="connsiteY0" fmla="*/ 1413 h 1412"/>
                <a:gd name="connsiteX1" fmla="*/ 0 w 110"/>
                <a:gd name="connsiteY1" fmla="*/ 0 h 1412"/>
                <a:gd name="connsiteX2" fmla="*/ 0 w 110"/>
                <a:gd name="connsiteY2" fmla="*/ 0 h 1412"/>
                <a:gd name="connsiteX3" fmla="*/ 0 w 110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" h="1412">
                  <a:moveTo>
                    <a:pt x="0" y="1413"/>
                  </a:moveTo>
                  <a:cubicBezTo>
                    <a:pt x="0" y="1413"/>
                    <a:pt x="0" y="514"/>
                    <a:pt x="0" y="0"/>
                  </a:cubicBezTo>
                  <a:lnTo>
                    <a:pt x="0" y="0"/>
                  </a:lnTo>
                  <a:cubicBezTo>
                    <a:pt x="147" y="459"/>
                    <a:pt x="147" y="95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F2D6485-6695-49BE-AB3B-E6DD49A56739}"/>
                </a:ext>
              </a:extLst>
            </p:cNvPr>
            <p:cNvSpPr/>
            <p:nvPr/>
          </p:nvSpPr>
          <p:spPr>
            <a:xfrm>
              <a:off x="1553005" y="2049704"/>
              <a:ext cx="47" cy="1412"/>
            </a:xfrm>
            <a:custGeom>
              <a:avLst/>
              <a:gdLst>
                <a:gd name="connsiteX0" fmla="*/ 0 w 47"/>
                <a:gd name="connsiteY0" fmla="*/ 1413 h 1412"/>
                <a:gd name="connsiteX1" fmla="*/ 0 w 47"/>
                <a:gd name="connsiteY1" fmla="*/ 0 h 1412"/>
                <a:gd name="connsiteX2" fmla="*/ 0 w 47"/>
                <a:gd name="connsiteY2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412">
                  <a:moveTo>
                    <a:pt x="0" y="1413"/>
                  </a:moveTo>
                  <a:cubicBezTo>
                    <a:pt x="64" y="944"/>
                    <a:pt x="64" y="469"/>
                    <a:pt x="0" y="0"/>
                  </a:cubicBezTo>
                  <a:lnTo>
                    <a:pt x="0" y="141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4BFF3A7-3E2D-49E9-8E80-AEC432528605}"/>
                </a:ext>
              </a:extLst>
            </p:cNvPr>
            <p:cNvSpPr/>
            <p:nvPr/>
          </p:nvSpPr>
          <p:spPr>
            <a:xfrm>
              <a:off x="595796" y="1968742"/>
              <a:ext cx="370865" cy="226231"/>
            </a:xfrm>
            <a:custGeom>
              <a:avLst/>
              <a:gdLst>
                <a:gd name="connsiteX0" fmla="*/ 363930 w 370865"/>
                <a:gd name="connsiteY0" fmla="*/ 221351 h 226231"/>
                <a:gd name="connsiteX1" fmla="*/ 363930 w 370865"/>
                <a:gd name="connsiteY1" fmla="*/ 221351 h 226231"/>
                <a:gd name="connsiteX2" fmla="*/ 363930 w 370865"/>
                <a:gd name="connsiteY2" fmla="*/ 219681 h 226231"/>
                <a:gd name="connsiteX3" fmla="*/ 363930 w 370865"/>
                <a:gd name="connsiteY3" fmla="*/ 218782 h 226231"/>
                <a:gd name="connsiteX4" fmla="*/ 364957 w 370865"/>
                <a:gd name="connsiteY4" fmla="*/ 217497 h 226231"/>
                <a:gd name="connsiteX5" fmla="*/ 365728 w 370865"/>
                <a:gd name="connsiteY5" fmla="*/ 216598 h 226231"/>
                <a:gd name="connsiteX6" fmla="*/ 367012 w 370865"/>
                <a:gd name="connsiteY6" fmla="*/ 215956 h 226231"/>
                <a:gd name="connsiteX7" fmla="*/ 368297 w 370865"/>
                <a:gd name="connsiteY7" fmla="*/ 215956 h 226231"/>
                <a:gd name="connsiteX8" fmla="*/ 368297 w 370865"/>
                <a:gd name="connsiteY8" fmla="*/ 215956 h 226231"/>
                <a:gd name="connsiteX9" fmla="*/ 370866 w 370865"/>
                <a:gd name="connsiteY9" fmla="*/ 215314 h 226231"/>
                <a:gd name="connsiteX10" fmla="*/ 17390 w 370865"/>
                <a:gd name="connsiteY10" fmla="*/ 4923 h 226231"/>
                <a:gd name="connsiteX11" fmla="*/ 10454 w 370865"/>
                <a:gd name="connsiteY11" fmla="*/ 813 h 226231"/>
                <a:gd name="connsiteX12" fmla="*/ 1235 w 370865"/>
                <a:gd name="connsiteY12" fmla="*/ 3585 h 226231"/>
                <a:gd name="connsiteX13" fmla="*/ 1078 w 370865"/>
                <a:gd name="connsiteY13" fmla="*/ 3896 h 226231"/>
                <a:gd name="connsiteX14" fmla="*/ 3390 w 370865"/>
                <a:gd name="connsiteY14" fmla="*/ 13786 h 226231"/>
                <a:gd name="connsiteX15" fmla="*/ 5702 w 370865"/>
                <a:gd name="connsiteY15" fmla="*/ 15199 h 226231"/>
                <a:gd name="connsiteX16" fmla="*/ 363159 w 370865"/>
                <a:gd name="connsiteY16" fmla="*/ 226232 h 2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0865" h="226231">
                  <a:moveTo>
                    <a:pt x="363930" y="221351"/>
                  </a:moveTo>
                  <a:lnTo>
                    <a:pt x="363930" y="221351"/>
                  </a:lnTo>
                  <a:cubicBezTo>
                    <a:pt x="363897" y="220795"/>
                    <a:pt x="363897" y="220237"/>
                    <a:pt x="363930" y="219681"/>
                  </a:cubicBezTo>
                  <a:lnTo>
                    <a:pt x="363930" y="218782"/>
                  </a:lnTo>
                  <a:cubicBezTo>
                    <a:pt x="364199" y="218300"/>
                    <a:pt x="364546" y="217866"/>
                    <a:pt x="364957" y="217497"/>
                  </a:cubicBezTo>
                  <a:lnTo>
                    <a:pt x="365728" y="216598"/>
                  </a:lnTo>
                  <a:lnTo>
                    <a:pt x="367012" y="215956"/>
                  </a:lnTo>
                  <a:cubicBezTo>
                    <a:pt x="367438" y="215887"/>
                    <a:pt x="367872" y="215887"/>
                    <a:pt x="368297" y="215956"/>
                  </a:cubicBezTo>
                  <a:lnTo>
                    <a:pt x="368297" y="215956"/>
                  </a:lnTo>
                  <a:lnTo>
                    <a:pt x="370866" y="215314"/>
                  </a:lnTo>
                  <a:lnTo>
                    <a:pt x="17390" y="4923"/>
                  </a:lnTo>
                  <a:lnTo>
                    <a:pt x="10454" y="813"/>
                  </a:lnTo>
                  <a:cubicBezTo>
                    <a:pt x="7143" y="-967"/>
                    <a:pt x="3015" y="274"/>
                    <a:pt x="1235" y="3585"/>
                  </a:cubicBezTo>
                  <a:cubicBezTo>
                    <a:pt x="1180" y="3687"/>
                    <a:pt x="1127" y="3791"/>
                    <a:pt x="1078" y="3896"/>
                  </a:cubicBezTo>
                  <a:cubicBezTo>
                    <a:pt x="-1009" y="7266"/>
                    <a:pt x="25" y="11689"/>
                    <a:pt x="3390" y="13786"/>
                  </a:cubicBezTo>
                  <a:lnTo>
                    <a:pt x="5702" y="15199"/>
                  </a:lnTo>
                  <a:lnTo>
                    <a:pt x="363159" y="22623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CC614A0-D877-4705-B73E-ACC2486FE120}"/>
                </a:ext>
              </a:extLst>
            </p:cNvPr>
            <p:cNvSpPr/>
            <p:nvPr/>
          </p:nvSpPr>
          <p:spPr>
            <a:xfrm>
              <a:off x="1552363" y="2045979"/>
              <a:ext cx="12844" cy="1156"/>
            </a:xfrm>
            <a:custGeom>
              <a:avLst/>
              <a:gdLst>
                <a:gd name="connsiteX0" fmla="*/ 0 w 12844"/>
                <a:gd name="connsiteY0" fmla="*/ 899 h 1156"/>
                <a:gd name="connsiteX1" fmla="*/ 0 w 12844"/>
                <a:gd name="connsiteY1" fmla="*/ 0 h 1156"/>
                <a:gd name="connsiteX2" fmla="*/ 0 w 12844"/>
                <a:gd name="connsiteY2" fmla="*/ 1156 h 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6">
                  <a:moveTo>
                    <a:pt x="0" y="899"/>
                  </a:moveTo>
                  <a:lnTo>
                    <a:pt x="0" y="0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FD753D9-FF07-4122-9BED-B5A706ADB05D}"/>
                </a:ext>
              </a:extLst>
            </p:cNvPr>
            <p:cNvSpPr/>
            <p:nvPr/>
          </p:nvSpPr>
          <p:spPr>
            <a:xfrm>
              <a:off x="1553005" y="204970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F073CE3-4CAB-4BDC-B5D8-E0FA758A41C8}"/>
                </a:ext>
              </a:extLst>
            </p:cNvPr>
            <p:cNvSpPr/>
            <p:nvPr/>
          </p:nvSpPr>
          <p:spPr>
            <a:xfrm>
              <a:off x="1550051" y="2044181"/>
              <a:ext cx="899" cy="899"/>
            </a:xfrm>
            <a:custGeom>
              <a:avLst/>
              <a:gdLst>
                <a:gd name="connsiteX0" fmla="*/ 899 w 899"/>
                <a:gd name="connsiteY0" fmla="*/ 771 h 899"/>
                <a:gd name="connsiteX1" fmla="*/ 0 w 899"/>
                <a:gd name="connsiteY1" fmla="*/ 0 h 899"/>
                <a:gd name="connsiteX2" fmla="*/ 899 w 899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899" y="771"/>
                  </a:moveTo>
                  <a:cubicBezTo>
                    <a:pt x="899" y="771"/>
                    <a:pt x="899" y="129"/>
                    <a:pt x="0" y="0"/>
                  </a:cubicBezTo>
                  <a:cubicBezTo>
                    <a:pt x="361" y="231"/>
                    <a:pt x="668" y="538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66A3495-E034-42DF-9FBC-8E1CE0B01034}"/>
                </a:ext>
              </a:extLst>
            </p:cNvPr>
            <p:cNvSpPr/>
            <p:nvPr/>
          </p:nvSpPr>
          <p:spPr>
            <a:xfrm>
              <a:off x="965249" y="2043234"/>
              <a:ext cx="581077" cy="153667"/>
            </a:xfrm>
            <a:custGeom>
              <a:avLst/>
              <a:gdLst>
                <a:gd name="connsiteX0" fmla="*/ 0 w 581077"/>
                <a:gd name="connsiteY0" fmla="*/ 140309 h 153667"/>
                <a:gd name="connsiteX1" fmla="*/ 0 w 581077"/>
                <a:gd name="connsiteY1" fmla="*/ 140309 h 153667"/>
                <a:gd name="connsiteX2" fmla="*/ 2440 w 581077"/>
                <a:gd name="connsiteY2" fmla="*/ 140309 h 153667"/>
                <a:gd name="connsiteX3" fmla="*/ 8107 w 581077"/>
                <a:gd name="connsiteY3" fmla="*/ 148316 h 153667"/>
                <a:gd name="connsiteX4" fmla="*/ 8092 w 581077"/>
                <a:gd name="connsiteY4" fmla="*/ 148401 h 153667"/>
                <a:gd name="connsiteX5" fmla="*/ 7321 w 581077"/>
                <a:gd name="connsiteY5" fmla="*/ 153667 h 153667"/>
                <a:gd name="connsiteX6" fmla="*/ 572471 w 581077"/>
                <a:gd name="connsiteY6" fmla="*/ 16618 h 153667"/>
                <a:gd name="connsiteX7" fmla="*/ 574270 w 581077"/>
                <a:gd name="connsiteY7" fmla="*/ 6342 h 153667"/>
                <a:gd name="connsiteX8" fmla="*/ 581077 w 581077"/>
                <a:gd name="connsiteY8" fmla="*/ 49 h 153667"/>
                <a:gd name="connsiteX9" fmla="*/ 579921 w 581077"/>
                <a:gd name="connsiteY9" fmla="*/ 49 h 153667"/>
                <a:gd name="connsiteX10" fmla="*/ 561297 w 581077"/>
                <a:gd name="connsiteY10" fmla="*/ 4544 h 153667"/>
                <a:gd name="connsiteX11" fmla="*/ 2569 w 581077"/>
                <a:gd name="connsiteY11" fmla="*/ 140309 h 1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077" h="153667">
                  <a:moveTo>
                    <a:pt x="0" y="140309"/>
                  </a:moveTo>
                  <a:lnTo>
                    <a:pt x="0" y="140309"/>
                  </a:lnTo>
                  <a:lnTo>
                    <a:pt x="2440" y="140309"/>
                  </a:lnTo>
                  <a:cubicBezTo>
                    <a:pt x="6216" y="140955"/>
                    <a:pt x="8753" y="144540"/>
                    <a:pt x="8107" y="148316"/>
                  </a:cubicBezTo>
                  <a:cubicBezTo>
                    <a:pt x="8102" y="148344"/>
                    <a:pt x="8097" y="148373"/>
                    <a:pt x="8092" y="148401"/>
                  </a:cubicBezTo>
                  <a:lnTo>
                    <a:pt x="7321" y="153667"/>
                  </a:lnTo>
                  <a:lnTo>
                    <a:pt x="572471" y="16618"/>
                  </a:lnTo>
                  <a:lnTo>
                    <a:pt x="574270" y="6342"/>
                  </a:lnTo>
                  <a:cubicBezTo>
                    <a:pt x="574798" y="2916"/>
                    <a:pt x="577620" y="307"/>
                    <a:pt x="581077" y="49"/>
                  </a:cubicBezTo>
                  <a:cubicBezTo>
                    <a:pt x="580694" y="-16"/>
                    <a:pt x="580304" y="-16"/>
                    <a:pt x="579921" y="49"/>
                  </a:cubicBezTo>
                  <a:lnTo>
                    <a:pt x="561297" y="4544"/>
                  </a:lnTo>
                  <a:lnTo>
                    <a:pt x="2569" y="1403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0E86D84-2010-4582-9661-CA5B115BBFBF}"/>
                </a:ext>
              </a:extLst>
            </p:cNvPr>
            <p:cNvSpPr/>
            <p:nvPr/>
          </p:nvSpPr>
          <p:spPr>
            <a:xfrm>
              <a:off x="2120339" y="292363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DAB35E1-ECE9-4E51-8740-FFE13BCE9674}"/>
                </a:ext>
              </a:extLst>
            </p:cNvPr>
            <p:cNvSpPr/>
            <p:nvPr/>
          </p:nvSpPr>
          <p:spPr>
            <a:xfrm>
              <a:off x="1889912" y="2923507"/>
              <a:ext cx="230427" cy="78992"/>
            </a:xfrm>
            <a:custGeom>
              <a:avLst/>
              <a:gdLst>
                <a:gd name="connsiteX0" fmla="*/ 0 w 230427"/>
                <a:gd name="connsiteY0" fmla="*/ 78993 h 78992"/>
                <a:gd name="connsiteX1" fmla="*/ 230427 w 230427"/>
                <a:gd name="connsiteY1" fmla="*/ 14771 h 78992"/>
                <a:gd name="connsiteX2" fmla="*/ 228115 w 230427"/>
                <a:gd name="connsiteY2" fmla="*/ 13487 h 78992"/>
                <a:gd name="connsiteX3" fmla="*/ 225932 w 230427"/>
                <a:gd name="connsiteY3" fmla="*/ 3468 h 78992"/>
                <a:gd name="connsiteX4" fmla="*/ 230042 w 230427"/>
                <a:gd name="connsiteY4" fmla="*/ 0 h 78992"/>
                <a:gd name="connsiteX5" fmla="*/ 2697 w 230427"/>
                <a:gd name="connsiteY5" fmla="*/ 63066 h 78992"/>
                <a:gd name="connsiteX6" fmla="*/ 771 w 230427"/>
                <a:gd name="connsiteY6" fmla="*/ 73855 h 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27" h="78992">
                  <a:moveTo>
                    <a:pt x="0" y="78993"/>
                  </a:moveTo>
                  <a:lnTo>
                    <a:pt x="230427" y="14771"/>
                  </a:lnTo>
                  <a:lnTo>
                    <a:pt x="228115" y="13487"/>
                  </a:lnTo>
                  <a:cubicBezTo>
                    <a:pt x="224839" y="11259"/>
                    <a:pt x="223880" y="6857"/>
                    <a:pt x="225932" y="3468"/>
                  </a:cubicBezTo>
                  <a:cubicBezTo>
                    <a:pt x="226802" y="1824"/>
                    <a:pt x="228275" y="581"/>
                    <a:pt x="230042" y="0"/>
                  </a:cubicBezTo>
                  <a:lnTo>
                    <a:pt x="2697" y="63066"/>
                  </a:lnTo>
                  <a:lnTo>
                    <a:pt x="771" y="7385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BADA928-8BC7-4AB0-9A91-A447E2402509}"/>
                </a:ext>
              </a:extLst>
            </p:cNvPr>
            <p:cNvSpPr/>
            <p:nvPr/>
          </p:nvSpPr>
          <p:spPr>
            <a:xfrm>
              <a:off x="2114766" y="2924181"/>
              <a:ext cx="632119" cy="384270"/>
            </a:xfrm>
            <a:custGeom>
              <a:avLst/>
              <a:gdLst>
                <a:gd name="connsiteX0" fmla="*/ 1078 w 632119"/>
                <a:gd name="connsiteY0" fmla="*/ 3050 h 384270"/>
                <a:gd name="connsiteX1" fmla="*/ 3261 w 632119"/>
                <a:gd name="connsiteY1" fmla="*/ 13069 h 384270"/>
                <a:gd name="connsiteX2" fmla="*/ 5573 w 632119"/>
                <a:gd name="connsiteY2" fmla="*/ 14353 h 384270"/>
                <a:gd name="connsiteX3" fmla="*/ 629165 w 632119"/>
                <a:gd name="connsiteY3" fmla="*/ 384271 h 384270"/>
                <a:gd name="connsiteX4" fmla="*/ 630193 w 632119"/>
                <a:gd name="connsiteY4" fmla="*/ 379133 h 384270"/>
                <a:gd name="connsiteX5" fmla="*/ 632119 w 632119"/>
                <a:gd name="connsiteY5" fmla="*/ 368858 h 384270"/>
                <a:gd name="connsiteX6" fmla="*/ 10454 w 632119"/>
                <a:gd name="connsiteY6" fmla="*/ 96 h 384270"/>
                <a:gd name="connsiteX7" fmla="*/ 9555 w 632119"/>
                <a:gd name="connsiteY7" fmla="*/ 96 h 384270"/>
                <a:gd name="connsiteX8" fmla="*/ 8142 w 632119"/>
                <a:gd name="connsiteY8" fmla="*/ 96 h 384270"/>
                <a:gd name="connsiteX9" fmla="*/ 6216 w 632119"/>
                <a:gd name="connsiteY9" fmla="*/ 96 h 384270"/>
                <a:gd name="connsiteX10" fmla="*/ 5188 w 632119"/>
                <a:gd name="connsiteY10" fmla="*/ 96 h 384270"/>
                <a:gd name="connsiteX11" fmla="*/ 1078 w 632119"/>
                <a:gd name="connsiteY11" fmla="*/ 3050 h 38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19" h="384270">
                  <a:moveTo>
                    <a:pt x="1078" y="3050"/>
                  </a:moveTo>
                  <a:cubicBezTo>
                    <a:pt x="-974" y="6439"/>
                    <a:pt x="-15" y="10841"/>
                    <a:pt x="3261" y="13069"/>
                  </a:cubicBezTo>
                  <a:lnTo>
                    <a:pt x="5573" y="14353"/>
                  </a:lnTo>
                  <a:lnTo>
                    <a:pt x="629165" y="384271"/>
                  </a:lnTo>
                  <a:lnTo>
                    <a:pt x="630193" y="379133"/>
                  </a:lnTo>
                  <a:lnTo>
                    <a:pt x="632119" y="368858"/>
                  </a:lnTo>
                  <a:lnTo>
                    <a:pt x="10454" y="96"/>
                  </a:lnTo>
                  <a:lnTo>
                    <a:pt x="9555" y="96"/>
                  </a:lnTo>
                  <a:lnTo>
                    <a:pt x="8142" y="96"/>
                  </a:lnTo>
                  <a:cubicBezTo>
                    <a:pt x="7506" y="-32"/>
                    <a:pt x="6851" y="-32"/>
                    <a:pt x="6216" y="96"/>
                  </a:cubicBezTo>
                  <a:lnTo>
                    <a:pt x="5188" y="96"/>
                  </a:lnTo>
                  <a:cubicBezTo>
                    <a:pt x="3505" y="550"/>
                    <a:pt x="2045" y="1600"/>
                    <a:pt x="1078" y="30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E4150D-AEC7-48E9-8284-60D0AAB69A96}"/>
                </a:ext>
              </a:extLst>
            </p:cNvPr>
            <p:cNvSpPr/>
            <p:nvPr/>
          </p:nvSpPr>
          <p:spPr>
            <a:xfrm>
              <a:off x="1443829" y="2660454"/>
              <a:ext cx="456358" cy="271401"/>
            </a:xfrm>
            <a:custGeom>
              <a:avLst/>
              <a:gdLst>
                <a:gd name="connsiteX0" fmla="*/ 6422 w 456358"/>
                <a:gd name="connsiteY0" fmla="*/ 5138 h 271401"/>
                <a:gd name="connsiteX1" fmla="*/ 6422 w 456358"/>
                <a:gd name="connsiteY1" fmla="*/ 6294 h 271401"/>
                <a:gd name="connsiteX2" fmla="*/ 6422 w 456358"/>
                <a:gd name="connsiteY2" fmla="*/ 7835 h 271401"/>
                <a:gd name="connsiteX3" fmla="*/ 6422 w 456358"/>
                <a:gd name="connsiteY3" fmla="*/ 7835 h 271401"/>
                <a:gd name="connsiteX4" fmla="*/ 5009 w 456358"/>
                <a:gd name="connsiteY4" fmla="*/ 9376 h 271401"/>
                <a:gd name="connsiteX5" fmla="*/ 4367 w 456358"/>
                <a:gd name="connsiteY5" fmla="*/ 9376 h 271401"/>
                <a:gd name="connsiteX6" fmla="*/ 2569 w 456358"/>
                <a:gd name="connsiteY6" fmla="*/ 10275 h 271401"/>
                <a:gd name="connsiteX7" fmla="*/ 2569 w 456358"/>
                <a:gd name="connsiteY7" fmla="*/ 10275 h 271401"/>
                <a:gd name="connsiteX8" fmla="*/ 0 w 456358"/>
                <a:gd name="connsiteY8" fmla="*/ 10918 h 271401"/>
                <a:gd name="connsiteX9" fmla="*/ 434395 w 456358"/>
                <a:gd name="connsiteY9" fmla="*/ 271401 h 271401"/>
                <a:gd name="connsiteX10" fmla="*/ 451349 w 456358"/>
                <a:gd name="connsiteY10" fmla="*/ 266649 h 271401"/>
                <a:gd name="connsiteX11" fmla="*/ 451349 w 456358"/>
                <a:gd name="connsiteY11" fmla="*/ 266649 h 271401"/>
                <a:gd name="connsiteX12" fmla="*/ 452634 w 456358"/>
                <a:gd name="connsiteY12" fmla="*/ 266649 h 271401"/>
                <a:gd name="connsiteX13" fmla="*/ 454047 w 456358"/>
                <a:gd name="connsiteY13" fmla="*/ 266649 h 271401"/>
                <a:gd name="connsiteX14" fmla="*/ 454047 w 456358"/>
                <a:gd name="connsiteY14" fmla="*/ 266649 h 271401"/>
                <a:gd name="connsiteX15" fmla="*/ 456359 w 456358"/>
                <a:gd name="connsiteY15" fmla="*/ 267548 h 271401"/>
                <a:gd name="connsiteX16" fmla="*/ 456359 w 456358"/>
                <a:gd name="connsiteY16" fmla="*/ 267548 h 271401"/>
                <a:gd name="connsiteX17" fmla="*/ 7578 w 456358"/>
                <a:gd name="connsiteY17" fmla="*/ 0 h 271401"/>
                <a:gd name="connsiteX18" fmla="*/ 6679 w 456358"/>
                <a:gd name="connsiteY18" fmla="*/ 5009 h 27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6358" h="271401">
                  <a:moveTo>
                    <a:pt x="6422" y="5138"/>
                  </a:moveTo>
                  <a:lnTo>
                    <a:pt x="6422" y="6294"/>
                  </a:lnTo>
                  <a:lnTo>
                    <a:pt x="6422" y="7835"/>
                  </a:lnTo>
                  <a:lnTo>
                    <a:pt x="6422" y="7835"/>
                  </a:lnTo>
                  <a:cubicBezTo>
                    <a:pt x="6059" y="8438"/>
                    <a:pt x="5579" y="8962"/>
                    <a:pt x="5009" y="9376"/>
                  </a:cubicBezTo>
                  <a:lnTo>
                    <a:pt x="4367" y="9376"/>
                  </a:lnTo>
                  <a:lnTo>
                    <a:pt x="2569" y="10275"/>
                  </a:lnTo>
                  <a:lnTo>
                    <a:pt x="2569" y="10275"/>
                  </a:lnTo>
                  <a:lnTo>
                    <a:pt x="0" y="10918"/>
                  </a:lnTo>
                  <a:lnTo>
                    <a:pt x="434395" y="271401"/>
                  </a:lnTo>
                  <a:lnTo>
                    <a:pt x="451349" y="266649"/>
                  </a:lnTo>
                  <a:lnTo>
                    <a:pt x="451349" y="266649"/>
                  </a:lnTo>
                  <a:cubicBezTo>
                    <a:pt x="451775" y="266584"/>
                    <a:pt x="452208" y="266584"/>
                    <a:pt x="452634" y="266649"/>
                  </a:cubicBezTo>
                  <a:cubicBezTo>
                    <a:pt x="453096" y="266517"/>
                    <a:pt x="453585" y="266517"/>
                    <a:pt x="454047" y="266649"/>
                  </a:cubicBezTo>
                  <a:lnTo>
                    <a:pt x="454047" y="266649"/>
                  </a:lnTo>
                  <a:cubicBezTo>
                    <a:pt x="454885" y="266733"/>
                    <a:pt x="455684" y="267043"/>
                    <a:pt x="456359" y="267548"/>
                  </a:cubicBezTo>
                  <a:lnTo>
                    <a:pt x="456359" y="267548"/>
                  </a:lnTo>
                  <a:lnTo>
                    <a:pt x="7578" y="0"/>
                  </a:lnTo>
                  <a:lnTo>
                    <a:pt x="6679" y="50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EFA05E9-77CC-4396-89E8-93093EAEA69B}"/>
                </a:ext>
              </a:extLst>
            </p:cNvPr>
            <p:cNvSpPr/>
            <p:nvPr/>
          </p:nvSpPr>
          <p:spPr>
            <a:xfrm>
              <a:off x="862951" y="2815920"/>
              <a:ext cx="57" cy="850"/>
            </a:xfrm>
            <a:custGeom>
              <a:avLst/>
              <a:gdLst>
                <a:gd name="connsiteX0" fmla="*/ 57 w 57"/>
                <a:gd name="connsiteY0" fmla="*/ 850 h 850"/>
                <a:gd name="connsiteX1" fmla="*/ 57 w 57"/>
                <a:gd name="connsiteY1" fmla="*/ 850 h 850"/>
                <a:gd name="connsiteX2" fmla="*/ 57 w 57"/>
                <a:gd name="connsiteY2" fmla="*/ 208 h 850"/>
                <a:gd name="connsiteX3" fmla="*/ 57 w 57"/>
                <a:gd name="connsiteY3" fmla="*/ 850 h 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850">
                  <a:moveTo>
                    <a:pt x="57" y="850"/>
                  </a:moveTo>
                  <a:lnTo>
                    <a:pt x="57" y="850"/>
                  </a:lnTo>
                  <a:cubicBezTo>
                    <a:pt x="57" y="850"/>
                    <a:pt x="57" y="850"/>
                    <a:pt x="57" y="208"/>
                  </a:cubicBezTo>
                  <a:cubicBezTo>
                    <a:pt x="57" y="-434"/>
                    <a:pt x="-71" y="593"/>
                    <a:pt x="57" y="8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404FB52-B459-4D9F-98AE-1F15F54CC69B}"/>
                </a:ext>
              </a:extLst>
            </p:cNvPr>
            <p:cNvSpPr/>
            <p:nvPr/>
          </p:nvSpPr>
          <p:spPr>
            <a:xfrm>
              <a:off x="877137" y="2658527"/>
              <a:ext cx="567590" cy="159141"/>
            </a:xfrm>
            <a:custGeom>
              <a:avLst/>
              <a:gdLst>
                <a:gd name="connsiteX0" fmla="*/ 0 w 567590"/>
                <a:gd name="connsiteY0" fmla="*/ 152463 h 159141"/>
                <a:gd name="connsiteX1" fmla="*/ 10789 w 567590"/>
                <a:gd name="connsiteY1" fmla="*/ 159142 h 159141"/>
                <a:gd name="connsiteX2" fmla="*/ 565022 w 567590"/>
                <a:gd name="connsiteY2" fmla="*/ 13744 h 159141"/>
                <a:gd name="connsiteX3" fmla="*/ 567591 w 567590"/>
                <a:gd name="connsiteY3" fmla="*/ 13101 h 159141"/>
                <a:gd name="connsiteX4" fmla="*/ 567591 w 567590"/>
                <a:gd name="connsiteY4" fmla="*/ 13101 h 159141"/>
                <a:gd name="connsiteX5" fmla="*/ 565022 w 567590"/>
                <a:gd name="connsiteY5" fmla="*/ 13101 h 159141"/>
                <a:gd name="connsiteX6" fmla="*/ 559405 w 567590"/>
                <a:gd name="connsiteY6" fmla="*/ 5507 h 159141"/>
                <a:gd name="connsiteX7" fmla="*/ 559499 w 567590"/>
                <a:gd name="connsiteY7" fmla="*/ 5009 h 159141"/>
                <a:gd name="connsiteX8" fmla="*/ 560398 w 567590"/>
                <a:gd name="connsiteY8" fmla="*/ 0 h 159141"/>
                <a:gd name="connsiteX9" fmla="*/ 899 w 567590"/>
                <a:gd name="connsiteY9" fmla="*/ 146811 h 15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590" h="159141">
                  <a:moveTo>
                    <a:pt x="0" y="152463"/>
                  </a:moveTo>
                  <a:lnTo>
                    <a:pt x="10789" y="159142"/>
                  </a:lnTo>
                  <a:lnTo>
                    <a:pt x="565022" y="13744"/>
                  </a:lnTo>
                  <a:lnTo>
                    <a:pt x="567591" y="13101"/>
                  </a:lnTo>
                  <a:lnTo>
                    <a:pt x="567591" y="13101"/>
                  </a:lnTo>
                  <a:cubicBezTo>
                    <a:pt x="566746" y="13298"/>
                    <a:pt x="565867" y="13298"/>
                    <a:pt x="565022" y="13101"/>
                  </a:cubicBezTo>
                  <a:cubicBezTo>
                    <a:pt x="561374" y="12555"/>
                    <a:pt x="558859" y="9155"/>
                    <a:pt x="559405" y="5507"/>
                  </a:cubicBezTo>
                  <a:cubicBezTo>
                    <a:pt x="559430" y="5340"/>
                    <a:pt x="559461" y="5174"/>
                    <a:pt x="559499" y="5009"/>
                  </a:cubicBezTo>
                  <a:lnTo>
                    <a:pt x="560398" y="0"/>
                  </a:lnTo>
                  <a:lnTo>
                    <a:pt x="899" y="1468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91650FC-F5B6-4713-B61F-EF14E5FB91A5}"/>
                </a:ext>
              </a:extLst>
            </p:cNvPr>
            <p:cNvSpPr/>
            <p:nvPr/>
          </p:nvSpPr>
          <p:spPr>
            <a:xfrm>
              <a:off x="862944" y="2814330"/>
              <a:ext cx="64" cy="2440"/>
            </a:xfrm>
            <a:custGeom>
              <a:avLst/>
              <a:gdLst>
                <a:gd name="connsiteX0" fmla="*/ 65 w 64"/>
                <a:gd name="connsiteY0" fmla="*/ 1798 h 2440"/>
                <a:gd name="connsiteX1" fmla="*/ 65 w 64"/>
                <a:gd name="connsiteY1" fmla="*/ 2440 h 2440"/>
                <a:gd name="connsiteX2" fmla="*/ 65 w 64"/>
                <a:gd name="connsiteY2" fmla="*/ 2440 h 2440"/>
                <a:gd name="connsiteX3" fmla="*/ 65 w 64"/>
                <a:gd name="connsiteY3" fmla="*/ 0 h 2440"/>
                <a:gd name="connsiteX4" fmla="*/ 65 w 64"/>
                <a:gd name="connsiteY4" fmla="*/ 1798 h 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" h="2440">
                  <a:moveTo>
                    <a:pt x="65" y="1798"/>
                  </a:moveTo>
                  <a:cubicBezTo>
                    <a:pt x="65" y="1798"/>
                    <a:pt x="65" y="1798"/>
                    <a:pt x="65" y="2440"/>
                  </a:cubicBezTo>
                  <a:lnTo>
                    <a:pt x="65" y="2440"/>
                  </a:lnTo>
                  <a:cubicBezTo>
                    <a:pt x="1" y="1628"/>
                    <a:pt x="1" y="812"/>
                    <a:pt x="65" y="0"/>
                  </a:cubicBezTo>
                  <a:cubicBezTo>
                    <a:pt x="-22" y="596"/>
                    <a:pt x="-22" y="1202"/>
                    <a:pt x="65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78BA22F-9105-453E-9070-EA2DDC2A62A5}"/>
                </a:ext>
              </a:extLst>
            </p:cNvPr>
            <p:cNvSpPr/>
            <p:nvPr/>
          </p:nvSpPr>
          <p:spPr>
            <a:xfrm>
              <a:off x="863137" y="2817412"/>
              <a:ext cx="770" cy="1669"/>
            </a:xfrm>
            <a:custGeom>
              <a:avLst/>
              <a:gdLst>
                <a:gd name="connsiteX0" fmla="*/ 771 w 770"/>
                <a:gd name="connsiteY0" fmla="*/ 1670 h 1669"/>
                <a:gd name="connsiteX1" fmla="*/ 771 w 770"/>
                <a:gd name="connsiteY1" fmla="*/ 1670 h 1669"/>
                <a:gd name="connsiteX2" fmla="*/ 771 w 770"/>
                <a:gd name="connsiteY2" fmla="*/ 1670 h 1669"/>
                <a:gd name="connsiteX3" fmla="*/ 0 w 770"/>
                <a:gd name="connsiteY3" fmla="*/ 0 h 1669"/>
                <a:gd name="connsiteX4" fmla="*/ 771 w 770"/>
                <a:gd name="connsiteY4" fmla="*/ 167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" h="1669">
                  <a:moveTo>
                    <a:pt x="771" y="1670"/>
                  </a:moveTo>
                  <a:cubicBezTo>
                    <a:pt x="771" y="1670"/>
                    <a:pt x="771" y="1670"/>
                    <a:pt x="771" y="1670"/>
                  </a:cubicBezTo>
                  <a:lnTo>
                    <a:pt x="771" y="1670"/>
                  </a:lnTo>
                  <a:lnTo>
                    <a:pt x="0" y="0"/>
                  </a:lnTo>
                  <a:cubicBezTo>
                    <a:pt x="0" y="0"/>
                    <a:pt x="514" y="1284"/>
                    <a:pt x="771" y="167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2D78735-3958-4E35-B349-E5A6341BD4A0}"/>
                </a:ext>
              </a:extLst>
            </p:cNvPr>
            <p:cNvSpPr/>
            <p:nvPr/>
          </p:nvSpPr>
          <p:spPr>
            <a:xfrm>
              <a:off x="866091" y="2810990"/>
              <a:ext cx="452120" cy="287071"/>
            </a:xfrm>
            <a:custGeom>
              <a:avLst/>
              <a:gdLst>
                <a:gd name="connsiteX0" fmla="*/ 445184 w 452120"/>
                <a:gd name="connsiteY0" fmla="*/ 282062 h 287071"/>
                <a:gd name="connsiteX1" fmla="*/ 445184 w 452120"/>
                <a:gd name="connsiteY1" fmla="*/ 280392 h 287071"/>
                <a:gd name="connsiteX2" fmla="*/ 445184 w 452120"/>
                <a:gd name="connsiteY2" fmla="*/ 279365 h 287071"/>
                <a:gd name="connsiteX3" fmla="*/ 446083 w 452120"/>
                <a:gd name="connsiteY3" fmla="*/ 278338 h 287071"/>
                <a:gd name="connsiteX4" fmla="*/ 446983 w 452120"/>
                <a:gd name="connsiteY4" fmla="*/ 277310 h 287071"/>
                <a:gd name="connsiteX5" fmla="*/ 447882 w 452120"/>
                <a:gd name="connsiteY5" fmla="*/ 277310 h 287071"/>
                <a:gd name="connsiteX6" fmla="*/ 449423 w 452120"/>
                <a:gd name="connsiteY6" fmla="*/ 276539 h 287071"/>
                <a:gd name="connsiteX7" fmla="*/ 449423 w 452120"/>
                <a:gd name="connsiteY7" fmla="*/ 276539 h 287071"/>
                <a:gd name="connsiteX8" fmla="*/ 452120 w 452120"/>
                <a:gd name="connsiteY8" fmla="*/ 275769 h 287071"/>
                <a:gd name="connsiteX9" fmla="*/ 21835 w 452120"/>
                <a:gd name="connsiteY9" fmla="*/ 6679 h 287071"/>
                <a:gd name="connsiteX10" fmla="*/ 11046 w 452120"/>
                <a:gd name="connsiteY10" fmla="*/ 0 h 287071"/>
                <a:gd name="connsiteX11" fmla="*/ 10404 w 452120"/>
                <a:gd name="connsiteY11" fmla="*/ 4752 h 287071"/>
                <a:gd name="connsiteX12" fmla="*/ 2440 w 452120"/>
                <a:gd name="connsiteY12" fmla="*/ 11303 h 287071"/>
                <a:gd name="connsiteX13" fmla="*/ 0 w 452120"/>
                <a:gd name="connsiteY13" fmla="*/ 10404 h 287071"/>
                <a:gd name="connsiteX14" fmla="*/ 444028 w 452120"/>
                <a:gd name="connsiteY14" fmla="*/ 287072 h 287071"/>
                <a:gd name="connsiteX15" fmla="*/ 444927 w 452120"/>
                <a:gd name="connsiteY15" fmla="*/ 282191 h 2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2120" h="287071">
                  <a:moveTo>
                    <a:pt x="445184" y="282062"/>
                  </a:moveTo>
                  <a:cubicBezTo>
                    <a:pt x="445152" y="281506"/>
                    <a:pt x="445152" y="280949"/>
                    <a:pt x="445184" y="280392"/>
                  </a:cubicBezTo>
                  <a:cubicBezTo>
                    <a:pt x="445151" y="280051"/>
                    <a:pt x="445151" y="279707"/>
                    <a:pt x="445184" y="279365"/>
                  </a:cubicBezTo>
                  <a:lnTo>
                    <a:pt x="446083" y="278338"/>
                  </a:lnTo>
                  <a:cubicBezTo>
                    <a:pt x="446312" y="277939"/>
                    <a:pt x="446618" y="277589"/>
                    <a:pt x="446983" y="277310"/>
                  </a:cubicBezTo>
                  <a:lnTo>
                    <a:pt x="447882" y="277310"/>
                  </a:lnTo>
                  <a:cubicBezTo>
                    <a:pt x="448368" y="277002"/>
                    <a:pt x="448885" y="276744"/>
                    <a:pt x="449423" y="276539"/>
                  </a:cubicBezTo>
                  <a:lnTo>
                    <a:pt x="449423" y="276539"/>
                  </a:lnTo>
                  <a:lnTo>
                    <a:pt x="452120" y="275769"/>
                  </a:lnTo>
                  <a:lnTo>
                    <a:pt x="21835" y="6679"/>
                  </a:lnTo>
                  <a:lnTo>
                    <a:pt x="11046" y="0"/>
                  </a:lnTo>
                  <a:lnTo>
                    <a:pt x="10404" y="4752"/>
                  </a:lnTo>
                  <a:cubicBezTo>
                    <a:pt x="9816" y="8652"/>
                    <a:pt x="6380" y="11479"/>
                    <a:pt x="2440" y="11303"/>
                  </a:cubicBezTo>
                  <a:cubicBezTo>
                    <a:pt x="1563" y="11217"/>
                    <a:pt x="723" y="10908"/>
                    <a:pt x="0" y="10404"/>
                  </a:cubicBezTo>
                  <a:lnTo>
                    <a:pt x="444028" y="287072"/>
                  </a:lnTo>
                  <a:lnTo>
                    <a:pt x="444927" y="28219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E80E915-D282-4BB1-9521-18FF1E3FF5EC}"/>
                </a:ext>
              </a:extLst>
            </p:cNvPr>
            <p:cNvSpPr/>
            <p:nvPr/>
          </p:nvSpPr>
          <p:spPr>
            <a:xfrm>
              <a:off x="1901729" y="293326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B72C5E4-CA3A-4BD6-85F7-74CFB5009BD7}"/>
                </a:ext>
              </a:extLst>
            </p:cNvPr>
            <p:cNvSpPr/>
            <p:nvPr/>
          </p:nvSpPr>
          <p:spPr>
            <a:xfrm>
              <a:off x="1893637" y="2928467"/>
              <a:ext cx="1284" cy="48"/>
            </a:xfrm>
            <a:custGeom>
              <a:avLst/>
              <a:gdLst>
                <a:gd name="connsiteX0" fmla="*/ 0 w 1284"/>
                <a:gd name="connsiteY0" fmla="*/ 49 h 48"/>
                <a:gd name="connsiteX1" fmla="*/ 0 w 1284"/>
                <a:gd name="connsiteY1" fmla="*/ 49 h 48"/>
                <a:gd name="connsiteX2" fmla="*/ 1285 w 1284"/>
                <a:gd name="connsiteY2" fmla="*/ 49 h 48"/>
                <a:gd name="connsiteX3" fmla="*/ 0 w 1284"/>
                <a:gd name="connsiteY3" fmla="*/ 49 h 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48">
                  <a:moveTo>
                    <a:pt x="0" y="49"/>
                  </a:moveTo>
                  <a:lnTo>
                    <a:pt x="0" y="49"/>
                  </a:lnTo>
                  <a:cubicBezTo>
                    <a:pt x="426" y="-16"/>
                    <a:pt x="859" y="-16"/>
                    <a:pt x="1285" y="49"/>
                  </a:cubicBezTo>
                  <a:cubicBezTo>
                    <a:pt x="859" y="-16"/>
                    <a:pt x="426" y="-16"/>
                    <a:pt x="0" y="4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BD172EC-B701-4B08-AEAE-1F3ECF23A649}"/>
                </a:ext>
              </a:extLst>
            </p:cNvPr>
            <p:cNvSpPr/>
            <p:nvPr/>
          </p:nvSpPr>
          <p:spPr>
            <a:xfrm>
              <a:off x="1896463" y="2927617"/>
              <a:ext cx="2311" cy="899"/>
            </a:xfrm>
            <a:custGeom>
              <a:avLst/>
              <a:gdLst>
                <a:gd name="connsiteX0" fmla="*/ 2312 w 2311"/>
                <a:gd name="connsiteY0" fmla="*/ 899 h 899"/>
                <a:gd name="connsiteX1" fmla="*/ 2312 w 2311"/>
                <a:gd name="connsiteY1" fmla="*/ 899 h 899"/>
                <a:gd name="connsiteX2" fmla="*/ 0 w 2311"/>
                <a:gd name="connsiteY2" fmla="*/ 0 h 899"/>
                <a:gd name="connsiteX3" fmla="*/ 2312 w 231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1" h="899">
                  <a:moveTo>
                    <a:pt x="2312" y="899"/>
                  </a:moveTo>
                  <a:lnTo>
                    <a:pt x="2312" y="899"/>
                  </a:lnTo>
                  <a:cubicBezTo>
                    <a:pt x="1637" y="395"/>
                    <a:pt x="838" y="84"/>
                    <a:pt x="0" y="0"/>
                  </a:cubicBezTo>
                  <a:cubicBezTo>
                    <a:pt x="826" y="133"/>
                    <a:pt x="1614" y="439"/>
                    <a:pt x="2312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88E666C-B6A8-46B8-A701-034875CBE38E}"/>
                </a:ext>
              </a:extLst>
            </p:cNvPr>
            <p:cNvSpPr/>
            <p:nvPr/>
          </p:nvSpPr>
          <p:spPr>
            <a:xfrm>
              <a:off x="1900316" y="2929929"/>
              <a:ext cx="1284" cy="1412"/>
            </a:xfrm>
            <a:custGeom>
              <a:avLst/>
              <a:gdLst>
                <a:gd name="connsiteX0" fmla="*/ 642 w 1284"/>
                <a:gd name="connsiteY0" fmla="*/ 642 h 1412"/>
                <a:gd name="connsiteX1" fmla="*/ 642 w 1284"/>
                <a:gd name="connsiteY1" fmla="*/ 642 h 1412"/>
                <a:gd name="connsiteX2" fmla="*/ 0 w 1284"/>
                <a:gd name="connsiteY2" fmla="*/ 0 h 1412"/>
                <a:gd name="connsiteX3" fmla="*/ 1285 w 1284"/>
                <a:gd name="connsiteY3" fmla="*/ 1413 h 1412"/>
                <a:gd name="connsiteX4" fmla="*/ 642 w 1284"/>
                <a:gd name="connsiteY4" fmla="*/ 642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" h="1412">
                  <a:moveTo>
                    <a:pt x="642" y="642"/>
                  </a:moveTo>
                  <a:cubicBezTo>
                    <a:pt x="642" y="642"/>
                    <a:pt x="642" y="642"/>
                    <a:pt x="642" y="642"/>
                  </a:cubicBezTo>
                  <a:cubicBezTo>
                    <a:pt x="642" y="642"/>
                    <a:pt x="642" y="642"/>
                    <a:pt x="0" y="0"/>
                  </a:cubicBezTo>
                  <a:cubicBezTo>
                    <a:pt x="524" y="374"/>
                    <a:pt x="962" y="855"/>
                    <a:pt x="1285" y="1413"/>
                  </a:cubicBezTo>
                  <a:lnTo>
                    <a:pt x="642" y="6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20BF765-275B-4538-B355-AB6063D14EA7}"/>
                </a:ext>
              </a:extLst>
            </p:cNvPr>
            <p:cNvSpPr/>
            <p:nvPr/>
          </p:nvSpPr>
          <p:spPr>
            <a:xfrm>
              <a:off x="1316670" y="2928259"/>
              <a:ext cx="576966" cy="171857"/>
            </a:xfrm>
            <a:custGeom>
              <a:avLst/>
              <a:gdLst>
                <a:gd name="connsiteX0" fmla="*/ 0 w 576966"/>
                <a:gd name="connsiteY0" fmla="*/ 158756 h 171857"/>
                <a:gd name="connsiteX1" fmla="*/ 0 w 576966"/>
                <a:gd name="connsiteY1" fmla="*/ 158756 h 171857"/>
                <a:gd name="connsiteX2" fmla="*/ 2697 w 576966"/>
                <a:gd name="connsiteY2" fmla="*/ 158756 h 171857"/>
                <a:gd name="connsiteX3" fmla="*/ 8265 w 576966"/>
                <a:gd name="connsiteY3" fmla="*/ 166610 h 171857"/>
                <a:gd name="connsiteX4" fmla="*/ 8220 w 576966"/>
                <a:gd name="connsiteY4" fmla="*/ 166848 h 171857"/>
                <a:gd name="connsiteX5" fmla="*/ 7321 w 576966"/>
                <a:gd name="connsiteY5" fmla="*/ 171858 h 171857"/>
                <a:gd name="connsiteX6" fmla="*/ 569774 w 576966"/>
                <a:gd name="connsiteY6" fmla="*/ 16954 h 171857"/>
                <a:gd name="connsiteX7" fmla="*/ 571701 w 576966"/>
                <a:gd name="connsiteY7" fmla="*/ 6165 h 171857"/>
                <a:gd name="connsiteX8" fmla="*/ 576967 w 576966"/>
                <a:gd name="connsiteY8" fmla="*/ 0 h 171857"/>
                <a:gd name="connsiteX9" fmla="*/ 560012 w 576966"/>
                <a:gd name="connsiteY9" fmla="*/ 4752 h 171857"/>
                <a:gd name="connsiteX10" fmla="*/ 2826 w 576966"/>
                <a:gd name="connsiteY10" fmla="*/ 158243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966" h="171857">
                  <a:moveTo>
                    <a:pt x="0" y="158756"/>
                  </a:moveTo>
                  <a:lnTo>
                    <a:pt x="0" y="158756"/>
                  </a:lnTo>
                  <a:cubicBezTo>
                    <a:pt x="889" y="158565"/>
                    <a:pt x="1808" y="158565"/>
                    <a:pt x="2697" y="158756"/>
                  </a:cubicBezTo>
                  <a:cubicBezTo>
                    <a:pt x="6404" y="159388"/>
                    <a:pt x="8897" y="162904"/>
                    <a:pt x="8265" y="166610"/>
                  </a:cubicBezTo>
                  <a:cubicBezTo>
                    <a:pt x="8252" y="166690"/>
                    <a:pt x="8237" y="166769"/>
                    <a:pt x="8220" y="166848"/>
                  </a:cubicBezTo>
                  <a:lnTo>
                    <a:pt x="7321" y="171858"/>
                  </a:lnTo>
                  <a:lnTo>
                    <a:pt x="569774" y="16954"/>
                  </a:lnTo>
                  <a:lnTo>
                    <a:pt x="571701" y="6165"/>
                  </a:lnTo>
                  <a:cubicBezTo>
                    <a:pt x="572200" y="3303"/>
                    <a:pt x="574218" y="941"/>
                    <a:pt x="576967" y="0"/>
                  </a:cubicBezTo>
                  <a:lnTo>
                    <a:pt x="560012" y="4752"/>
                  </a:lnTo>
                  <a:lnTo>
                    <a:pt x="2826" y="15824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E847194-D158-4F89-A366-01C3D0E03A26}"/>
                </a:ext>
              </a:extLst>
            </p:cNvPr>
            <p:cNvSpPr/>
            <p:nvPr/>
          </p:nvSpPr>
          <p:spPr>
            <a:xfrm>
              <a:off x="1436595" y="2043058"/>
              <a:ext cx="114942" cy="628974"/>
            </a:xfrm>
            <a:custGeom>
              <a:avLst/>
              <a:gdLst>
                <a:gd name="connsiteX0" fmla="*/ 111015 w 114942"/>
                <a:gd name="connsiteY0" fmla="*/ 95 h 628974"/>
                <a:gd name="connsiteX1" fmla="*/ 111015 w 114942"/>
                <a:gd name="connsiteY1" fmla="*/ 95 h 628974"/>
                <a:gd name="connsiteX2" fmla="*/ 109859 w 114942"/>
                <a:gd name="connsiteY2" fmla="*/ 95 h 628974"/>
                <a:gd name="connsiteX3" fmla="*/ 103052 w 114942"/>
                <a:gd name="connsiteY3" fmla="*/ 6389 h 628974"/>
                <a:gd name="connsiteX4" fmla="*/ 101254 w 114942"/>
                <a:gd name="connsiteY4" fmla="*/ 16665 h 628974"/>
                <a:gd name="connsiteX5" fmla="*/ 1068 w 114942"/>
                <a:gd name="connsiteY5" fmla="*/ 615726 h 628974"/>
                <a:gd name="connsiteX6" fmla="*/ 169 w 114942"/>
                <a:gd name="connsiteY6" fmla="*/ 620735 h 628974"/>
                <a:gd name="connsiteX7" fmla="*/ 5194 w 114942"/>
                <a:gd name="connsiteY7" fmla="*/ 628733 h 628974"/>
                <a:gd name="connsiteX8" fmla="*/ 5692 w 114942"/>
                <a:gd name="connsiteY8" fmla="*/ 628827 h 628974"/>
                <a:gd name="connsiteX9" fmla="*/ 8261 w 114942"/>
                <a:gd name="connsiteY9" fmla="*/ 628827 h 628974"/>
                <a:gd name="connsiteX10" fmla="*/ 10059 w 114942"/>
                <a:gd name="connsiteY10" fmla="*/ 627928 h 628974"/>
                <a:gd name="connsiteX11" fmla="*/ 10701 w 114942"/>
                <a:gd name="connsiteY11" fmla="*/ 627928 h 628974"/>
                <a:gd name="connsiteX12" fmla="*/ 12114 w 114942"/>
                <a:gd name="connsiteY12" fmla="*/ 626387 h 628974"/>
                <a:gd name="connsiteX13" fmla="*/ 12114 w 114942"/>
                <a:gd name="connsiteY13" fmla="*/ 626387 h 628974"/>
                <a:gd name="connsiteX14" fmla="*/ 12114 w 114942"/>
                <a:gd name="connsiteY14" fmla="*/ 624846 h 628974"/>
                <a:gd name="connsiteX15" fmla="*/ 12114 w 114942"/>
                <a:gd name="connsiteY15" fmla="*/ 623689 h 628974"/>
                <a:gd name="connsiteX16" fmla="*/ 12114 w 114942"/>
                <a:gd name="connsiteY16" fmla="*/ 623689 h 628974"/>
                <a:gd name="connsiteX17" fmla="*/ 13013 w 114942"/>
                <a:gd name="connsiteY17" fmla="*/ 618680 h 628974"/>
                <a:gd name="connsiteX18" fmla="*/ 114869 w 114942"/>
                <a:gd name="connsiteY18" fmla="*/ 9472 h 628974"/>
                <a:gd name="connsiteX19" fmla="*/ 114869 w 114942"/>
                <a:gd name="connsiteY19" fmla="*/ 9472 h 628974"/>
                <a:gd name="connsiteX20" fmla="*/ 114869 w 114942"/>
                <a:gd name="connsiteY20" fmla="*/ 6646 h 628974"/>
                <a:gd name="connsiteX21" fmla="*/ 114869 w 114942"/>
                <a:gd name="connsiteY21" fmla="*/ 5490 h 628974"/>
                <a:gd name="connsiteX22" fmla="*/ 114869 w 114942"/>
                <a:gd name="connsiteY22" fmla="*/ 4334 h 628974"/>
                <a:gd name="connsiteX23" fmla="*/ 114869 w 114942"/>
                <a:gd name="connsiteY23" fmla="*/ 4334 h 628974"/>
                <a:gd name="connsiteX24" fmla="*/ 113970 w 114942"/>
                <a:gd name="connsiteY24" fmla="*/ 3563 h 628974"/>
                <a:gd name="connsiteX25" fmla="*/ 113071 w 114942"/>
                <a:gd name="connsiteY25" fmla="*/ 2664 h 628974"/>
                <a:gd name="connsiteX26" fmla="*/ 113071 w 114942"/>
                <a:gd name="connsiteY26" fmla="*/ 2664 h 628974"/>
                <a:gd name="connsiteX27" fmla="*/ 112171 w 114942"/>
                <a:gd name="connsiteY27" fmla="*/ 2664 h 6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42" h="628974">
                  <a:moveTo>
                    <a:pt x="111015" y="95"/>
                  </a:moveTo>
                  <a:lnTo>
                    <a:pt x="111015" y="95"/>
                  </a:lnTo>
                  <a:cubicBezTo>
                    <a:pt x="110641" y="-32"/>
                    <a:pt x="110234" y="-32"/>
                    <a:pt x="109859" y="95"/>
                  </a:cubicBezTo>
                  <a:cubicBezTo>
                    <a:pt x="106402" y="354"/>
                    <a:pt x="103580" y="2963"/>
                    <a:pt x="103052" y="6389"/>
                  </a:cubicBezTo>
                  <a:lnTo>
                    <a:pt x="101254" y="16665"/>
                  </a:lnTo>
                  <a:lnTo>
                    <a:pt x="1068" y="615726"/>
                  </a:lnTo>
                  <a:lnTo>
                    <a:pt x="169" y="620735"/>
                  </a:lnTo>
                  <a:cubicBezTo>
                    <a:pt x="-652" y="624332"/>
                    <a:pt x="1598" y="627912"/>
                    <a:pt x="5194" y="628733"/>
                  </a:cubicBezTo>
                  <a:cubicBezTo>
                    <a:pt x="5359" y="628771"/>
                    <a:pt x="5525" y="628802"/>
                    <a:pt x="5692" y="628827"/>
                  </a:cubicBezTo>
                  <a:cubicBezTo>
                    <a:pt x="6537" y="629024"/>
                    <a:pt x="7416" y="629024"/>
                    <a:pt x="8261" y="628827"/>
                  </a:cubicBezTo>
                  <a:lnTo>
                    <a:pt x="10059" y="627928"/>
                  </a:lnTo>
                  <a:lnTo>
                    <a:pt x="10701" y="627928"/>
                  </a:lnTo>
                  <a:cubicBezTo>
                    <a:pt x="11271" y="627514"/>
                    <a:pt x="11751" y="626990"/>
                    <a:pt x="12114" y="626387"/>
                  </a:cubicBezTo>
                  <a:lnTo>
                    <a:pt x="12114" y="626387"/>
                  </a:lnTo>
                  <a:lnTo>
                    <a:pt x="12114" y="624846"/>
                  </a:lnTo>
                  <a:lnTo>
                    <a:pt x="12114" y="623689"/>
                  </a:lnTo>
                  <a:lnTo>
                    <a:pt x="12114" y="623689"/>
                  </a:lnTo>
                  <a:lnTo>
                    <a:pt x="13013" y="618680"/>
                  </a:lnTo>
                  <a:lnTo>
                    <a:pt x="114869" y="9472"/>
                  </a:lnTo>
                  <a:lnTo>
                    <a:pt x="114869" y="9472"/>
                  </a:lnTo>
                  <a:lnTo>
                    <a:pt x="114869" y="6646"/>
                  </a:lnTo>
                  <a:cubicBezTo>
                    <a:pt x="114967" y="6267"/>
                    <a:pt x="114967" y="5869"/>
                    <a:pt x="114869" y="5490"/>
                  </a:cubicBezTo>
                  <a:lnTo>
                    <a:pt x="114869" y="4334"/>
                  </a:lnTo>
                  <a:lnTo>
                    <a:pt x="114869" y="4334"/>
                  </a:lnTo>
                  <a:cubicBezTo>
                    <a:pt x="114633" y="4010"/>
                    <a:pt x="114325" y="3746"/>
                    <a:pt x="113970" y="3563"/>
                  </a:cubicBezTo>
                  <a:cubicBezTo>
                    <a:pt x="113739" y="3202"/>
                    <a:pt x="113432" y="2895"/>
                    <a:pt x="113071" y="2664"/>
                  </a:cubicBezTo>
                  <a:lnTo>
                    <a:pt x="113071" y="2664"/>
                  </a:lnTo>
                  <a:cubicBezTo>
                    <a:pt x="113071" y="2664"/>
                    <a:pt x="113071" y="2664"/>
                    <a:pt x="112171" y="266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3B9A181-2CFB-4ECD-B1DA-FE12D639E19F}"/>
                </a:ext>
              </a:extLst>
            </p:cNvPr>
            <p:cNvSpPr/>
            <p:nvPr/>
          </p:nvSpPr>
          <p:spPr>
            <a:xfrm>
              <a:off x="862832" y="2182977"/>
              <a:ext cx="110496" cy="638860"/>
            </a:xfrm>
            <a:custGeom>
              <a:avLst/>
              <a:gdLst>
                <a:gd name="connsiteX0" fmla="*/ 13663 w 110496"/>
                <a:gd name="connsiteY0" fmla="*/ 632766 h 638860"/>
                <a:gd name="connsiteX1" fmla="*/ 14305 w 110496"/>
                <a:gd name="connsiteY1" fmla="*/ 628013 h 638860"/>
                <a:gd name="connsiteX2" fmla="*/ 15204 w 110496"/>
                <a:gd name="connsiteY2" fmla="*/ 622362 h 638860"/>
                <a:gd name="connsiteX3" fmla="*/ 109610 w 110496"/>
                <a:gd name="connsiteY3" fmla="*/ 13410 h 638860"/>
                <a:gd name="connsiteX4" fmla="*/ 110381 w 110496"/>
                <a:gd name="connsiteY4" fmla="*/ 8144 h 638860"/>
                <a:gd name="connsiteX5" fmla="*/ 104815 w 110496"/>
                <a:gd name="connsiteY5" fmla="*/ 67 h 638860"/>
                <a:gd name="connsiteX6" fmla="*/ 104729 w 110496"/>
                <a:gd name="connsiteY6" fmla="*/ 52 h 638860"/>
                <a:gd name="connsiteX7" fmla="*/ 102289 w 110496"/>
                <a:gd name="connsiteY7" fmla="*/ 52 h 638860"/>
                <a:gd name="connsiteX8" fmla="*/ 101004 w 110496"/>
                <a:gd name="connsiteY8" fmla="*/ 52 h 638860"/>
                <a:gd name="connsiteX9" fmla="*/ 99720 w 110496"/>
                <a:gd name="connsiteY9" fmla="*/ 694 h 638860"/>
                <a:gd name="connsiteX10" fmla="*/ 98949 w 110496"/>
                <a:gd name="connsiteY10" fmla="*/ 1593 h 638860"/>
                <a:gd name="connsiteX11" fmla="*/ 97922 w 110496"/>
                <a:gd name="connsiteY11" fmla="*/ 2878 h 638860"/>
                <a:gd name="connsiteX12" fmla="*/ 97922 w 110496"/>
                <a:gd name="connsiteY12" fmla="*/ 3777 h 638860"/>
                <a:gd name="connsiteX13" fmla="*/ 97922 w 110496"/>
                <a:gd name="connsiteY13" fmla="*/ 5447 h 638860"/>
                <a:gd name="connsiteX14" fmla="*/ 97922 w 110496"/>
                <a:gd name="connsiteY14" fmla="*/ 5447 h 638860"/>
                <a:gd name="connsiteX15" fmla="*/ 97151 w 110496"/>
                <a:gd name="connsiteY15" fmla="*/ 10328 h 638860"/>
                <a:gd name="connsiteX16" fmla="*/ 48 w 110496"/>
                <a:gd name="connsiteY16" fmla="*/ 631225 h 638860"/>
                <a:gd name="connsiteX17" fmla="*/ 48 w 110496"/>
                <a:gd name="connsiteY17" fmla="*/ 631225 h 638860"/>
                <a:gd name="connsiteX18" fmla="*/ 48 w 110496"/>
                <a:gd name="connsiteY18" fmla="*/ 631225 h 638860"/>
                <a:gd name="connsiteX19" fmla="*/ 48 w 110496"/>
                <a:gd name="connsiteY19" fmla="*/ 633665 h 638860"/>
                <a:gd name="connsiteX20" fmla="*/ 48 w 110496"/>
                <a:gd name="connsiteY20" fmla="*/ 634436 h 638860"/>
                <a:gd name="connsiteX21" fmla="*/ 819 w 110496"/>
                <a:gd name="connsiteY21" fmla="*/ 636105 h 638860"/>
                <a:gd name="connsiteX22" fmla="*/ 1846 w 110496"/>
                <a:gd name="connsiteY22" fmla="*/ 637133 h 638860"/>
                <a:gd name="connsiteX23" fmla="*/ 2745 w 110496"/>
                <a:gd name="connsiteY23" fmla="*/ 637904 h 638860"/>
                <a:gd name="connsiteX24" fmla="*/ 2745 w 110496"/>
                <a:gd name="connsiteY24" fmla="*/ 637904 h 638860"/>
                <a:gd name="connsiteX25" fmla="*/ 5186 w 110496"/>
                <a:gd name="connsiteY25" fmla="*/ 638803 h 638860"/>
                <a:gd name="connsiteX26" fmla="*/ 13663 w 110496"/>
                <a:gd name="connsiteY26" fmla="*/ 632766 h 63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96" h="638860">
                  <a:moveTo>
                    <a:pt x="13663" y="632766"/>
                  </a:moveTo>
                  <a:lnTo>
                    <a:pt x="14305" y="628013"/>
                  </a:lnTo>
                  <a:lnTo>
                    <a:pt x="15204" y="622362"/>
                  </a:lnTo>
                  <a:lnTo>
                    <a:pt x="109610" y="13410"/>
                  </a:lnTo>
                  <a:lnTo>
                    <a:pt x="110381" y="8144"/>
                  </a:lnTo>
                  <a:cubicBezTo>
                    <a:pt x="111074" y="4377"/>
                    <a:pt x="108582" y="760"/>
                    <a:pt x="104815" y="67"/>
                  </a:cubicBezTo>
                  <a:cubicBezTo>
                    <a:pt x="104786" y="62"/>
                    <a:pt x="104758" y="57"/>
                    <a:pt x="104729" y="52"/>
                  </a:cubicBezTo>
                  <a:lnTo>
                    <a:pt x="102289" y="52"/>
                  </a:lnTo>
                  <a:cubicBezTo>
                    <a:pt x="101863" y="-17"/>
                    <a:pt x="101430" y="-17"/>
                    <a:pt x="101004" y="52"/>
                  </a:cubicBezTo>
                  <a:lnTo>
                    <a:pt x="99720" y="694"/>
                  </a:lnTo>
                  <a:lnTo>
                    <a:pt x="98949" y="1593"/>
                  </a:lnTo>
                  <a:cubicBezTo>
                    <a:pt x="98538" y="1962"/>
                    <a:pt x="98191" y="2396"/>
                    <a:pt x="97922" y="2878"/>
                  </a:cubicBezTo>
                  <a:lnTo>
                    <a:pt x="97922" y="3777"/>
                  </a:lnTo>
                  <a:cubicBezTo>
                    <a:pt x="97889" y="4333"/>
                    <a:pt x="97889" y="4891"/>
                    <a:pt x="97922" y="5447"/>
                  </a:cubicBezTo>
                  <a:lnTo>
                    <a:pt x="97922" y="5447"/>
                  </a:lnTo>
                  <a:lnTo>
                    <a:pt x="97151" y="10328"/>
                  </a:lnTo>
                  <a:lnTo>
                    <a:pt x="48" y="631225"/>
                  </a:lnTo>
                  <a:lnTo>
                    <a:pt x="48" y="631225"/>
                  </a:lnTo>
                  <a:cubicBezTo>
                    <a:pt x="48" y="631225"/>
                    <a:pt x="48" y="631225"/>
                    <a:pt x="48" y="631225"/>
                  </a:cubicBezTo>
                  <a:cubicBezTo>
                    <a:pt x="-16" y="632037"/>
                    <a:pt x="-16" y="632853"/>
                    <a:pt x="48" y="633665"/>
                  </a:cubicBezTo>
                  <a:cubicBezTo>
                    <a:pt x="104" y="633919"/>
                    <a:pt x="104" y="634182"/>
                    <a:pt x="48" y="634436"/>
                  </a:cubicBezTo>
                  <a:lnTo>
                    <a:pt x="819" y="636105"/>
                  </a:lnTo>
                  <a:lnTo>
                    <a:pt x="1846" y="637133"/>
                  </a:lnTo>
                  <a:lnTo>
                    <a:pt x="2745" y="637904"/>
                  </a:lnTo>
                  <a:lnTo>
                    <a:pt x="2745" y="637904"/>
                  </a:lnTo>
                  <a:cubicBezTo>
                    <a:pt x="3468" y="638408"/>
                    <a:pt x="4309" y="638717"/>
                    <a:pt x="5186" y="638803"/>
                  </a:cubicBezTo>
                  <a:cubicBezTo>
                    <a:pt x="9149" y="639290"/>
                    <a:pt x="12828" y="636670"/>
                    <a:pt x="13663" y="6327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72A7100-49CA-4A6B-82DA-44E3E67FF02C}"/>
                </a:ext>
              </a:extLst>
            </p:cNvPr>
            <p:cNvSpPr/>
            <p:nvPr/>
          </p:nvSpPr>
          <p:spPr>
            <a:xfrm>
              <a:off x="3126853" y="1552755"/>
              <a:ext cx="500124" cy="2320207"/>
            </a:xfrm>
            <a:custGeom>
              <a:avLst/>
              <a:gdLst>
                <a:gd name="connsiteX0" fmla="*/ 4205 w 500124"/>
                <a:gd name="connsiteY0" fmla="*/ 2320207 h 2320207"/>
                <a:gd name="connsiteX1" fmla="*/ 5233 w 500124"/>
                <a:gd name="connsiteY1" fmla="*/ 2320207 h 2320207"/>
                <a:gd name="connsiteX2" fmla="*/ 8187 w 500124"/>
                <a:gd name="connsiteY2" fmla="*/ 2320207 h 2320207"/>
                <a:gd name="connsiteX3" fmla="*/ 13453 w 500124"/>
                <a:gd name="connsiteY3" fmla="*/ 2314299 h 2320207"/>
                <a:gd name="connsiteX4" fmla="*/ 15893 w 500124"/>
                <a:gd name="connsiteY4" fmla="*/ 2302739 h 2320207"/>
                <a:gd name="connsiteX5" fmla="*/ 500124 w 500124"/>
                <a:gd name="connsiteY5" fmla="*/ 1413 h 2320207"/>
                <a:gd name="connsiteX6" fmla="*/ 495500 w 500124"/>
                <a:gd name="connsiteY6" fmla="*/ 2440 h 2320207"/>
                <a:gd name="connsiteX7" fmla="*/ 493317 w 500124"/>
                <a:gd name="connsiteY7" fmla="*/ 2440 h 2320207"/>
                <a:gd name="connsiteX8" fmla="*/ 492032 w 500124"/>
                <a:gd name="connsiteY8" fmla="*/ 2440 h 2320207"/>
                <a:gd name="connsiteX9" fmla="*/ 491262 w 500124"/>
                <a:gd name="connsiteY9" fmla="*/ 2440 h 2320207"/>
                <a:gd name="connsiteX10" fmla="*/ 486638 w 500124"/>
                <a:gd name="connsiteY10" fmla="*/ 0 h 2320207"/>
                <a:gd name="connsiteX11" fmla="*/ 95 w 500124"/>
                <a:gd name="connsiteY11" fmla="*/ 2311987 h 2320207"/>
                <a:gd name="connsiteX12" fmla="*/ 95 w 500124"/>
                <a:gd name="connsiteY12" fmla="*/ 2311987 h 2320207"/>
                <a:gd name="connsiteX13" fmla="*/ 95 w 500124"/>
                <a:gd name="connsiteY13" fmla="*/ 2313657 h 2320207"/>
                <a:gd name="connsiteX14" fmla="*/ 95 w 500124"/>
                <a:gd name="connsiteY14" fmla="*/ 2313656 h 2320207"/>
                <a:gd name="connsiteX15" fmla="*/ 95 w 500124"/>
                <a:gd name="connsiteY15" fmla="*/ 2314684 h 2320207"/>
                <a:gd name="connsiteX16" fmla="*/ 95 w 500124"/>
                <a:gd name="connsiteY16" fmla="*/ 2314684 h 2320207"/>
                <a:gd name="connsiteX17" fmla="*/ 95 w 500124"/>
                <a:gd name="connsiteY17" fmla="*/ 2315840 h 2320207"/>
                <a:gd name="connsiteX18" fmla="*/ 95 w 500124"/>
                <a:gd name="connsiteY18" fmla="*/ 2317125 h 2320207"/>
                <a:gd name="connsiteX19" fmla="*/ 95 w 500124"/>
                <a:gd name="connsiteY19" fmla="*/ 2317125 h 2320207"/>
                <a:gd name="connsiteX20" fmla="*/ 994 w 500124"/>
                <a:gd name="connsiteY20" fmla="*/ 2318024 h 2320207"/>
                <a:gd name="connsiteX21" fmla="*/ 2022 w 500124"/>
                <a:gd name="connsiteY21" fmla="*/ 2318923 h 2320207"/>
                <a:gd name="connsiteX22" fmla="*/ 2022 w 500124"/>
                <a:gd name="connsiteY22" fmla="*/ 2318923 h 23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0124" h="2320207">
                  <a:moveTo>
                    <a:pt x="4205" y="2320207"/>
                  </a:moveTo>
                  <a:cubicBezTo>
                    <a:pt x="4205" y="2320207"/>
                    <a:pt x="4205" y="2320207"/>
                    <a:pt x="5233" y="2320207"/>
                  </a:cubicBezTo>
                  <a:lnTo>
                    <a:pt x="8187" y="2320207"/>
                  </a:lnTo>
                  <a:cubicBezTo>
                    <a:pt x="10897" y="2319359"/>
                    <a:pt x="12920" y="2317088"/>
                    <a:pt x="13453" y="2314299"/>
                  </a:cubicBezTo>
                  <a:lnTo>
                    <a:pt x="15893" y="2302739"/>
                  </a:lnTo>
                  <a:lnTo>
                    <a:pt x="500124" y="1413"/>
                  </a:lnTo>
                  <a:lnTo>
                    <a:pt x="495500" y="2440"/>
                  </a:lnTo>
                  <a:lnTo>
                    <a:pt x="493317" y="2440"/>
                  </a:lnTo>
                  <a:lnTo>
                    <a:pt x="492032" y="2440"/>
                  </a:lnTo>
                  <a:lnTo>
                    <a:pt x="491262" y="2440"/>
                  </a:lnTo>
                  <a:lnTo>
                    <a:pt x="486638" y="0"/>
                  </a:lnTo>
                  <a:lnTo>
                    <a:pt x="95" y="2311987"/>
                  </a:lnTo>
                  <a:lnTo>
                    <a:pt x="95" y="2311987"/>
                  </a:lnTo>
                  <a:cubicBezTo>
                    <a:pt x="-32" y="2312537"/>
                    <a:pt x="-32" y="2313107"/>
                    <a:pt x="95" y="2313657"/>
                  </a:cubicBezTo>
                  <a:lnTo>
                    <a:pt x="95" y="2313656"/>
                  </a:lnTo>
                  <a:cubicBezTo>
                    <a:pt x="95" y="2313656"/>
                    <a:pt x="95" y="2314427"/>
                    <a:pt x="95" y="2314684"/>
                  </a:cubicBezTo>
                  <a:lnTo>
                    <a:pt x="95" y="2314684"/>
                  </a:lnTo>
                  <a:cubicBezTo>
                    <a:pt x="46" y="2315068"/>
                    <a:pt x="46" y="2315456"/>
                    <a:pt x="95" y="2315840"/>
                  </a:cubicBezTo>
                  <a:cubicBezTo>
                    <a:pt x="23" y="2316266"/>
                    <a:pt x="23" y="2316699"/>
                    <a:pt x="95" y="2317125"/>
                  </a:cubicBezTo>
                  <a:lnTo>
                    <a:pt x="95" y="2317125"/>
                  </a:lnTo>
                  <a:lnTo>
                    <a:pt x="994" y="2318024"/>
                  </a:lnTo>
                  <a:lnTo>
                    <a:pt x="2022" y="2318923"/>
                  </a:lnTo>
                  <a:lnTo>
                    <a:pt x="2022" y="23189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60A6FFF-1271-47BD-A93C-AD3AB4E0C62F}"/>
                </a:ext>
              </a:extLst>
            </p:cNvPr>
            <p:cNvSpPr/>
            <p:nvPr/>
          </p:nvSpPr>
          <p:spPr>
            <a:xfrm>
              <a:off x="3447422" y="1469524"/>
              <a:ext cx="511638" cy="2301000"/>
            </a:xfrm>
            <a:custGeom>
              <a:avLst/>
              <a:gdLst>
                <a:gd name="connsiteX0" fmla="*/ 511582 w 511638"/>
                <a:gd name="connsiteY0" fmla="*/ 1284 h 2301000"/>
                <a:gd name="connsiteX1" fmla="*/ 511582 w 511638"/>
                <a:gd name="connsiteY1" fmla="*/ 1284 h 2301000"/>
                <a:gd name="connsiteX2" fmla="*/ 510683 w 511638"/>
                <a:gd name="connsiteY2" fmla="*/ 2569 h 2301000"/>
                <a:gd name="connsiteX3" fmla="*/ 509783 w 511638"/>
                <a:gd name="connsiteY3" fmla="*/ 3596 h 2301000"/>
                <a:gd name="connsiteX4" fmla="*/ 508628 w 511638"/>
                <a:gd name="connsiteY4" fmla="*/ 3596 h 2301000"/>
                <a:gd name="connsiteX5" fmla="*/ 507343 w 511638"/>
                <a:gd name="connsiteY5" fmla="*/ 3596 h 2301000"/>
                <a:gd name="connsiteX6" fmla="*/ 507343 w 511638"/>
                <a:gd name="connsiteY6" fmla="*/ 3596 h 2301000"/>
                <a:gd name="connsiteX7" fmla="*/ 497196 w 511638"/>
                <a:gd name="connsiteY7" fmla="*/ 6037 h 2301000"/>
                <a:gd name="connsiteX8" fmla="*/ 1277 w 511638"/>
                <a:gd name="connsiteY8" fmla="*/ 2287968 h 2301000"/>
                <a:gd name="connsiteX9" fmla="*/ 249 w 511638"/>
                <a:gd name="connsiteY9" fmla="*/ 2292464 h 2301000"/>
                <a:gd name="connsiteX10" fmla="*/ 4989 w 511638"/>
                <a:gd name="connsiteY10" fmla="*/ 2300843 h 2301000"/>
                <a:gd name="connsiteX11" fmla="*/ 5387 w 511638"/>
                <a:gd name="connsiteY11" fmla="*/ 2300941 h 2301000"/>
                <a:gd name="connsiteX12" fmla="*/ 9369 w 511638"/>
                <a:gd name="connsiteY12" fmla="*/ 2300299 h 2301000"/>
                <a:gd name="connsiteX13" fmla="*/ 10782 w 511638"/>
                <a:gd name="connsiteY13" fmla="*/ 2299399 h 2301000"/>
                <a:gd name="connsiteX14" fmla="*/ 11681 w 511638"/>
                <a:gd name="connsiteY14" fmla="*/ 2298500 h 2301000"/>
                <a:gd name="connsiteX15" fmla="*/ 12580 w 511638"/>
                <a:gd name="connsiteY15" fmla="*/ 2297344 h 2301000"/>
                <a:gd name="connsiteX16" fmla="*/ 13222 w 511638"/>
                <a:gd name="connsiteY16" fmla="*/ 2295803 h 2301000"/>
                <a:gd name="connsiteX17" fmla="*/ 13222 w 511638"/>
                <a:gd name="connsiteY17" fmla="*/ 2294904 h 2301000"/>
                <a:gd name="connsiteX18" fmla="*/ 13222 w 511638"/>
                <a:gd name="connsiteY18" fmla="*/ 2294904 h 2301000"/>
                <a:gd name="connsiteX19" fmla="*/ 13222 w 511638"/>
                <a:gd name="connsiteY19" fmla="*/ 2294904 h 2301000"/>
                <a:gd name="connsiteX20" fmla="*/ 14250 w 511638"/>
                <a:gd name="connsiteY20" fmla="*/ 2290151 h 2301000"/>
                <a:gd name="connsiteX21" fmla="*/ 511582 w 511638"/>
                <a:gd name="connsiteY21" fmla="*/ 0 h 2301000"/>
                <a:gd name="connsiteX22" fmla="*/ 511582 w 511638"/>
                <a:gd name="connsiteY22" fmla="*/ 899 h 2301000"/>
                <a:gd name="connsiteX23" fmla="*/ 511582 w 511638"/>
                <a:gd name="connsiteY23" fmla="*/ 1284 h 230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1638" h="2301000">
                  <a:moveTo>
                    <a:pt x="511582" y="1284"/>
                  </a:moveTo>
                  <a:cubicBezTo>
                    <a:pt x="511582" y="1284"/>
                    <a:pt x="511582" y="1284"/>
                    <a:pt x="511582" y="1284"/>
                  </a:cubicBezTo>
                  <a:cubicBezTo>
                    <a:pt x="511313" y="1733"/>
                    <a:pt x="511012" y="2163"/>
                    <a:pt x="510683" y="2569"/>
                  </a:cubicBezTo>
                  <a:lnTo>
                    <a:pt x="509783" y="3596"/>
                  </a:lnTo>
                  <a:lnTo>
                    <a:pt x="508628" y="3596"/>
                  </a:lnTo>
                  <a:lnTo>
                    <a:pt x="507343" y="3596"/>
                  </a:lnTo>
                  <a:lnTo>
                    <a:pt x="507343" y="3596"/>
                  </a:lnTo>
                  <a:lnTo>
                    <a:pt x="497196" y="6037"/>
                  </a:lnTo>
                  <a:lnTo>
                    <a:pt x="1277" y="2287968"/>
                  </a:lnTo>
                  <a:lnTo>
                    <a:pt x="249" y="2292464"/>
                  </a:lnTo>
                  <a:cubicBezTo>
                    <a:pt x="-756" y="2296086"/>
                    <a:pt x="1367" y="2299838"/>
                    <a:pt x="4989" y="2300843"/>
                  </a:cubicBezTo>
                  <a:cubicBezTo>
                    <a:pt x="5121" y="2300880"/>
                    <a:pt x="5253" y="2300912"/>
                    <a:pt x="5387" y="2300941"/>
                  </a:cubicBezTo>
                  <a:cubicBezTo>
                    <a:pt x="6748" y="2301118"/>
                    <a:pt x="8132" y="2300895"/>
                    <a:pt x="9369" y="2300299"/>
                  </a:cubicBezTo>
                  <a:lnTo>
                    <a:pt x="10782" y="2299399"/>
                  </a:lnTo>
                  <a:lnTo>
                    <a:pt x="11681" y="2298500"/>
                  </a:lnTo>
                  <a:cubicBezTo>
                    <a:pt x="12011" y="2298139"/>
                    <a:pt x="12311" y="2297753"/>
                    <a:pt x="12580" y="2297344"/>
                  </a:cubicBezTo>
                  <a:cubicBezTo>
                    <a:pt x="12871" y="2296866"/>
                    <a:pt x="13088" y="2296346"/>
                    <a:pt x="13222" y="2295803"/>
                  </a:cubicBezTo>
                  <a:lnTo>
                    <a:pt x="13222" y="2294904"/>
                  </a:lnTo>
                  <a:lnTo>
                    <a:pt x="13222" y="2294904"/>
                  </a:lnTo>
                  <a:lnTo>
                    <a:pt x="13222" y="2294904"/>
                  </a:lnTo>
                  <a:lnTo>
                    <a:pt x="14250" y="2290151"/>
                  </a:lnTo>
                  <a:lnTo>
                    <a:pt x="511582" y="0"/>
                  </a:lnTo>
                  <a:cubicBezTo>
                    <a:pt x="511582" y="0"/>
                    <a:pt x="511582" y="642"/>
                    <a:pt x="511582" y="899"/>
                  </a:cubicBezTo>
                  <a:cubicBezTo>
                    <a:pt x="511582" y="1156"/>
                    <a:pt x="511710" y="1027"/>
                    <a:pt x="511582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D639D55-9299-44A1-857C-1DB4DDE540A8}"/>
                </a:ext>
              </a:extLst>
            </p:cNvPr>
            <p:cNvSpPr/>
            <p:nvPr/>
          </p:nvSpPr>
          <p:spPr>
            <a:xfrm>
              <a:off x="3959004" y="1463168"/>
              <a:ext cx="12844" cy="1089"/>
            </a:xfrm>
            <a:custGeom>
              <a:avLst/>
              <a:gdLst>
                <a:gd name="connsiteX0" fmla="*/ 0 w 12844"/>
                <a:gd name="connsiteY0" fmla="*/ 1090 h 1089"/>
                <a:gd name="connsiteX1" fmla="*/ 0 w 12844"/>
                <a:gd name="connsiteY1" fmla="*/ 319 h 1089"/>
                <a:gd name="connsiteX2" fmla="*/ 0 w 12844"/>
                <a:gd name="connsiteY2" fmla="*/ 1090 h 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89">
                  <a:moveTo>
                    <a:pt x="0" y="1090"/>
                  </a:moveTo>
                  <a:cubicBezTo>
                    <a:pt x="0" y="1090"/>
                    <a:pt x="0" y="1090"/>
                    <a:pt x="0" y="319"/>
                  </a:cubicBezTo>
                  <a:cubicBezTo>
                    <a:pt x="0" y="-451"/>
                    <a:pt x="0" y="319"/>
                    <a:pt x="0" y="109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3671FFC-FABB-41F5-878A-7D3DF9439606}"/>
                </a:ext>
              </a:extLst>
            </p:cNvPr>
            <p:cNvSpPr/>
            <p:nvPr/>
          </p:nvSpPr>
          <p:spPr>
            <a:xfrm>
              <a:off x="2383776" y="3531559"/>
              <a:ext cx="323933" cy="110589"/>
            </a:xfrm>
            <a:custGeom>
              <a:avLst/>
              <a:gdLst>
                <a:gd name="connsiteX0" fmla="*/ 0 w 323933"/>
                <a:gd name="connsiteY0" fmla="*/ 110590 h 110589"/>
                <a:gd name="connsiteX1" fmla="*/ 312631 w 323933"/>
                <a:gd name="connsiteY1" fmla="*/ 15542 h 110589"/>
                <a:gd name="connsiteX2" fmla="*/ 323035 w 323933"/>
                <a:gd name="connsiteY2" fmla="*/ 12330 h 110589"/>
                <a:gd name="connsiteX3" fmla="*/ 323934 w 323933"/>
                <a:gd name="connsiteY3" fmla="*/ 12330 h 110589"/>
                <a:gd name="connsiteX4" fmla="*/ 320080 w 323933"/>
                <a:gd name="connsiteY4" fmla="*/ 12973 h 110589"/>
                <a:gd name="connsiteX5" fmla="*/ 314737 w 323933"/>
                <a:gd name="connsiteY5" fmla="*/ 4964 h 110589"/>
                <a:gd name="connsiteX6" fmla="*/ 314814 w 323933"/>
                <a:gd name="connsiteY6" fmla="*/ 4623 h 110589"/>
                <a:gd name="connsiteX7" fmla="*/ 315713 w 323933"/>
                <a:gd name="connsiteY7" fmla="*/ 0 h 110589"/>
                <a:gd name="connsiteX8" fmla="*/ 3083 w 323933"/>
                <a:gd name="connsiteY8" fmla="*/ 95176 h 110589"/>
                <a:gd name="connsiteX9" fmla="*/ 899 w 323933"/>
                <a:gd name="connsiteY9" fmla="*/ 106480 h 1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33" h="110589">
                  <a:moveTo>
                    <a:pt x="0" y="110590"/>
                  </a:moveTo>
                  <a:lnTo>
                    <a:pt x="312631" y="15542"/>
                  </a:lnTo>
                  <a:lnTo>
                    <a:pt x="323035" y="12330"/>
                  </a:lnTo>
                  <a:lnTo>
                    <a:pt x="323934" y="12330"/>
                  </a:lnTo>
                  <a:cubicBezTo>
                    <a:pt x="322747" y="12940"/>
                    <a:pt x="321400" y="13164"/>
                    <a:pt x="320080" y="12973"/>
                  </a:cubicBezTo>
                  <a:cubicBezTo>
                    <a:pt x="316394" y="12236"/>
                    <a:pt x="314001" y="8651"/>
                    <a:pt x="314737" y="4964"/>
                  </a:cubicBezTo>
                  <a:cubicBezTo>
                    <a:pt x="314760" y="4850"/>
                    <a:pt x="314786" y="4736"/>
                    <a:pt x="314814" y="4623"/>
                  </a:cubicBezTo>
                  <a:lnTo>
                    <a:pt x="315713" y="0"/>
                  </a:lnTo>
                  <a:lnTo>
                    <a:pt x="3083" y="95176"/>
                  </a:lnTo>
                  <a:lnTo>
                    <a:pt x="899" y="10648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77ADB61-6F68-48C1-A7EC-2B9FC35864C9}"/>
                </a:ext>
              </a:extLst>
            </p:cNvPr>
            <p:cNvSpPr/>
            <p:nvPr/>
          </p:nvSpPr>
          <p:spPr>
            <a:xfrm>
              <a:off x="3145316" y="1305244"/>
              <a:ext cx="1541" cy="770"/>
            </a:xfrm>
            <a:custGeom>
              <a:avLst/>
              <a:gdLst>
                <a:gd name="connsiteX0" fmla="*/ 1541 w 1541"/>
                <a:gd name="connsiteY0" fmla="*/ 0 h 770"/>
                <a:gd name="connsiteX1" fmla="*/ 0 w 1541"/>
                <a:gd name="connsiteY1" fmla="*/ 771 h 770"/>
                <a:gd name="connsiteX2" fmla="*/ 0 w 1541"/>
                <a:gd name="connsiteY2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" h="770">
                  <a:moveTo>
                    <a:pt x="1541" y="0"/>
                  </a:moveTo>
                  <a:lnTo>
                    <a:pt x="0" y="771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FA13D7-F318-4653-94E0-18A0A81132ED}"/>
                </a:ext>
              </a:extLst>
            </p:cNvPr>
            <p:cNvSpPr/>
            <p:nvPr/>
          </p:nvSpPr>
          <p:spPr>
            <a:xfrm>
              <a:off x="3143261" y="1306529"/>
              <a:ext cx="1155" cy="1155"/>
            </a:xfrm>
            <a:custGeom>
              <a:avLst/>
              <a:gdLst>
                <a:gd name="connsiteX0" fmla="*/ 1156 w 1155"/>
                <a:gd name="connsiteY0" fmla="*/ 0 h 1155"/>
                <a:gd name="connsiteX1" fmla="*/ 0 w 1155"/>
                <a:gd name="connsiteY1" fmla="*/ 1156 h 1155"/>
                <a:gd name="connsiteX2" fmla="*/ 0 w 1155"/>
                <a:gd name="connsiteY2" fmla="*/ 1156 h 1155"/>
                <a:gd name="connsiteX3" fmla="*/ 1156 w 1155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" h="1155">
                  <a:moveTo>
                    <a:pt x="1156" y="0"/>
                  </a:moveTo>
                  <a:lnTo>
                    <a:pt x="0" y="1156"/>
                  </a:lnTo>
                  <a:lnTo>
                    <a:pt x="0" y="1156"/>
                  </a:lnTo>
                  <a:cubicBezTo>
                    <a:pt x="309" y="701"/>
                    <a:pt x="701" y="309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01CD55-7FE4-4B0E-B476-550CDD416B3F}"/>
                </a:ext>
              </a:extLst>
            </p:cNvPr>
            <p:cNvSpPr/>
            <p:nvPr/>
          </p:nvSpPr>
          <p:spPr>
            <a:xfrm>
              <a:off x="3142448" y="1308841"/>
              <a:ext cx="41" cy="770"/>
            </a:xfrm>
            <a:custGeom>
              <a:avLst/>
              <a:gdLst>
                <a:gd name="connsiteX0" fmla="*/ 42 w 41"/>
                <a:gd name="connsiteY0" fmla="*/ 0 h 770"/>
                <a:gd name="connsiteX1" fmla="*/ 42 w 41"/>
                <a:gd name="connsiteY1" fmla="*/ 0 h 770"/>
                <a:gd name="connsiteX2" fmla="*/ 42 w 41"/>
                <a:gd name="connsiteY2" fmla="*/ 771 h 770"/>
                <a:gd name="connsiteX3" fmla="*/ 42 w 41"/>
                <a:gd name="connsiteY3" fmla="*/ 771 h 770"/>
                <a:gd name="connsiteX4" fmla="*/ 42 w 41"/>
                <a:gd name="connsiteY4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" h="77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771"/>
                  </a:cubicBezTo>
                  <a:lnTo>
                    <a:pt x="42" y="771"/>
                  </a:lnTo>
                  <a:cubicBezTo>
                    <a:pt x="-14" y="517"/>
                    <a:pt x="-14" y="254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F81B608-AF95-4024-91E8-F0CFBDEBFC1C}"/>
                </a:ext>
              </a:extLst>
            </p:cNvPr>
            <p:cNvSpPr/>
            <p:nvPr/>
          </p:nvSpPr>
          <p:spPr>
            <a:xfrm>
              <a:off x="3153151" y="1315135"/>
              <a:ext cx="469202" cy="239804"/>
            </a:xfrm>
            <a:custGeom>
              <a:avLst/>
              <a:gdLst>
                <a:gd name="connsiteX0" fmla="*/ 464964 w 469202"/>
                <a:gd name="connsiteY0" fmla="*/ 239804 h 239804"/>
                <a:gd name="connsiteX1" fmla="*/ 465735 w 469202"/>
                <a:gd name="connsiteY1" fmla="*/ 239804 h 239804"/>
                <a:gd name="connsiteX2" fmla="*/ 461368 w 469202"/>
                <a:gd name="connsiteY2" fmla="*/ 234538 h 239804"/>
                <a:gd name="connsiteX3" fmla="*/ 467020 w 469202"/>
                <a:gd name="connsiteY3" fmla="*/ 225804 h 239804"/>
                <a:gd name="connsiteX4" fmla="*/ 469203 w 469202"/>
                <a:gd name="connsiteY4" fmla="*/ 225804 h 239804"/>
                <a:gd name="connsiteX5" fmla="*/ 16697 w 469202"/>
                <a:gd name="connsiteY5" fmla="*/ 0 h 239804"/>
                <a:gd name="connsiteX6" fmla="*/ 899 w 469202"/>
                <a:gd name="connsiteY6" fmla="*/ 3596 h 239804"/>
                <a:gd name="connsiteX7" fmla="*/ 0 w 469202"/>
                <a:gd name="connsiteY7" fmla="*/ 8220 h 239804"/>
                <a:gd name="connsiteX8" fmla="*/ 460340 w 469202"/>
                <a:gd name="connsiteY8" fmla="*/ 237749 h 23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202" h="239804">
                  <a:moveTo>
                    <a:pt x="464964" y="239804"/>
                  </a:moveTo>
                  <a:lnTo>
                    <a:pt x="465735" y="239804"/>
                  </a:lnTo>
                  <a:cubicBezTo>
                    <a:pt x="463388" y="239035"/>
                    <a:pt x="461690" y="236987"/>
                    <a:pt x="461368" y="234538"/>
                  </a:cubicBezTo>
                  <a:cubicBezTo>
                    <a:pt x="460768" y="230616"/>
                    <a:pt x="463196" y="226864"/>
                    <a:pt x="467020" y="225804"/>
                  </a:cubicBezTo>
                  <a:lnTo>
                    <a:pt x="469203" y="225804"/>
                  </a:lnTo>
                  <a:lnTo>
                    <a:pt x="16697" y="0"/>
                  </a:lnTo>
                  <a:lnTo>
                    <a:pt x="899" y="3596"/>
                  </a:lnTo>
                  <a:lnTo>
                    <a:pt x="0" y="8220"/>
                  </a:lnTo>
                  <a:lnTo>
                    <a:pt x="460340" y="23774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4D45D1A-68D0-49D1-A61E-A4714938EAAB}"/>
                </a:ext>
              </a:extLst>
            </p:cNvPr>
            <p:cNvSpPr/>
            <p:nvPr/>
          </p:nvSpPr>
          <p:spPr>
            <a:xfrm>
              <a:off x="3959646" y="1466184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71"/>
                    <a:pt x="0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700830D-91BE-44EA-ACF1-1AB0098D2898}"/>
                </a:ext>
              </a:extLst>
            </p:cNvPr>
            <p:cNvSpPr/>
            <p:nvPr/>
          </p:nvSpPr>
          <p:spPr>
            <a:xfrm>
              <a:off x="3959517" y="1469139"/>
              <a:ext cx="12844" cy="1541"/>
            </a:xfrm>
            <a:custGeom>
              <a:avLst/>
              <a:gdLst>
                <a:gd name="connsiteX0" fmla="*/ 0 w 12844"/>
                <a:gd name="connsiteY0" fmla="*/ 0 h 1541"/>
                <a:gd name="connsiteX1" fmla="*/ 0 w 12844"/>
                <a:gd name="connsiteY1" fmla="*/ 0 h 1541"/>
                <a:gd name="connsiteX2" fmla="*/ 0 w 12844"/>
                <a:gd name="connsiteY2" fmla="*/ 1541 h 1541"/>
                <a:gd name="connsiteX3" fmla="*/ 0 w 12844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54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541"/>
                  </a:lnTo>
                  <a:cubicBezTo>
                    <a:pt x="0" y="1541"/>
                    <a:pt x="0" y="38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A28AC8E-1094-4E7A-BAFC-0474DA77325C}"/>
                </a:ext>
              </a:extLst>
            </p:cNvPr>
            <p:cNvSpPr/>
            <p:nvPr/>
          </p:nvSpPr>
          <p:spPr>
            <a:xfrm>
              <a:off x="3958746" y="1464258"/>
              <a:ext cx="642" cy="1155"/>
            </a:xfrm>
            <a:custGeom>
              <a:avLst/>
              <a:gdLst>
                <a:gd name="connsiteX0" fmla="*/ 0 w 642"/>
                <a:gd name="connsiteY0" fmla="*/ 0 h 1155"/>
                <a:gd name="connsiteX1" fmla="*/ 0 w 642"/>
                <a:gd name="connsiteY1" fmla="*/ 0 h 1155"/>
                <a:gd name="connsiteX2" fmla="*/ 642 w 642"/>
                <a:gd name="connsiteY2" fmla="*/ 1156 h 1155"/>
                <a:gd name="connsiteX3" fmla="*/ 0 w 64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155">
                  <a:moveTo>
                    <a:pt x="0" y="0"/>
                  </a:moveTo>
                  <a:lnTo>
                    <a:pt x="0" y="0"/>
                  </a:lnTo>
                  <a:lnTo>
                    <a:pt x="642" y="1156"/>
                  </a:lnTo>
                  <a:cubicBezTo>
                    <a:pt x="642" y="1156"/>
                    <a:pt x="12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A981C11-4DEF-48E9-AA02-DFA8D348E0ED}"/>
                </a:ext>
              </a:extLst>
            </p:cNvPr>
            <p:cNvSpPr/>
            <p:nvPr/>
          </p:nvSpPr>
          <p:spPr>
            <a:xfrm>
              <a:off x="3956948" y="1461689"/>
              <a:ext cx="1027" cy="770"/>
            </a:xfrm>
            <a:custGeom>
              <a:avLst/>
              <a:gdLst>
                <a:gd name="connsiteX0" fmla="*/ 0 w 1027"/>
                <a:gd name="connsiteY0" fmla="*/ 0 h 770"/>
                <a:gd name="connsiteX1" fmla="*/ 0 w 1027"/>
                <a:gd name="connsiteY1" fmla="*/ 0 h 770"/>
                <a:gd name="connsiteX2" fmla="*/ 1027 w 1027"/>
                <a:gd name="connsiteY2" fmla="*/ 771 h 770"/>
                <a:gd name="connsiteX3" fmla="*/ 0 w 1027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" h="770">
                  <a:moveTo>
                    <a:pt x="0" y="0"/>
                  </a:moveTo>
                  <a:lnTo>
                    <a:pt x="0" y="0"/>
                  </a:lnTo>
                  <a:lnTo>
                    <a:pt x="1027" y="771"/>
                  </a:lnTo>
                  <a:cubicBezTo>
                    <a:pt x="1027" y="771"/>
                    <a:pt x="128" y="12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702DCA8-96FE-478D-98F6-BF72CF7818B1}"/>
                </a:ext>
              </a:extLst>
            </p:cNvPr>
            <p:cNvSpPr/>
            <p:nvPr/>
          </p:nvSpPr>
          <p:spPr>
            <a:xfrm>
              <a:off x="3614428" y="1465927"/>
              <a:ext cx="339309" cy="89396"/>
            </a:xfrm>
            <a:custGeom>
              <a:avLst/>
              <a:gdLst>
                <a:gd name="connsiteX0" fmla="*/ 5742 w 339309"/>
                <a:gd name="connsiteY0" fmla="*/ 75396 h 89396"/>
                <a:gd name="connsiteX1" fmla="*/ 91 w 339309"/>
                <a:gd name="connsiteY1" fmla="*/ 84131 h 89396"/>
                <a:gd name="connsiteX2" fmla="*/ 4458 w 339309"/>
                <a:gd name="connsiteY2" fmla="*/ 89397 h 89396"/>
                <a:gd name="connsiteX3" fmla="*/ 5742 w 339309"/>
                <a:gd name="connsiteY3" fmla="*/ 89397 h 89396"/>
                <a:gd name="connsiteX4" fmla="*/ 7669 w 339309"/>
                <a:gd name="connsiteY4" fmla="*/ 89397 h 89396"/>
                <a:gd name="connsiteX5" fmla="*/ 12293 w 339309"/>
                <a:gd name="connsiteY5" fmla="*/ 88369 h 89396"/>
                <a:gd name="connsiteX6" fmla="*/ 329162 w 339309"/>
                <a:gd name="connsiteY6" fmla="*/ 11303 h 89396"/>
                <a:gd name="connsiteX7" fmla="*/ 339309 w 339309"/>
                <a:gd name="connsiteY7" fmla="*/ 8863 h 89396"/>
                <a:gd name="connsiteX8" fmla="*/ 339309 w 339309"/>
                <a:gd name="connsiteY8" fmla="*/ 8863 h 89396"/>
                <a:gd name="connsiteX9" fmla="*/ 334557 w 339309"/>
                <a:gd name="connsiteY9" fmla="*/ 8863 h 89396"/>
                <a:gd name="connsiteX10" fmla="*/ 316318 w 339309"/>
                <a:gd name="connsiteY10" fmla="*/ 0 h 89396"/>
                <a:gd name="connsiteX11" fmla="*/ 7669 w 339309"/>
                <a:gd name="connsiteY11" fmla="*/ 74626 h 8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09" h="89396">
                  <a:moveTo>
                    <a:pt x="5742" y="75396"/>
                  </a:moveTo>
                  <a:cubicBezTo>
                    <a:pt x="1919" y="76457"/>
                    <a:pt x="-509" y="80208"/>
                    <a:pt x="91" y="84131"/>
                  </a:cubicBezTo>
                  <a:cubicBezTo>
                    <a:pt x="413" y="86580"/>
                    <a:pt x="2111" y="88627"/>
                    <a:pt x="4458" y="89397"/>
                  </a:cubicBezTo>
                  <a:lnTo>
                    <a:pt x="5742" y="89397"/>
                  </a:lnTo>
                  <a:lnTo>
                    <a:pt x="7669" y="89397"/>
                  </a:lnTo>
                  <a:lnTo>
                    <a:pt x="12293" y="88369"/>
                  </a:lnTo>
                  <a:lnTo>
                    <a:pt x="329162" y="11303"/>
                  </a:lnTo>
                  <a:lnTo>
                    <a:pt x="339309" y="8863"/>
                  </a:lnTo>
                  <a:lnTo>
                    <a:pt x="339309" y="8863"/>
                  </a:lnTo>
                  <a:cubicBezTo>
                    <a:pt x="337789" y="9498"/>
                    <a:pt x="336077" y="9498"/>
                    <a:pt x="334557" y="8863"/>
                  </a:cubicBezTo>
                  <a:lnTo>
                    <a:pt x="316318" y="0"/>
                  </a:lnTo>
                  <a:lnTo>
                    <a:pt x="7669" y="7462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5F38B2F-D0F0-4AB6-9E06-211CE372531E}"/>
                </a:ext>
              </a:extLst>
            </p:cNvPr>
            <p:cNvSpPr/>
            <p:nvPr/>
          </p:nvSpPr>
          <p:spPr>
            <a:xfrm>
              <a:off x="3441762" y="1211866"/>
              <a:ext cx="516984" cy="262629"/>
            </a:xfrm>
            <a:custGeom>
              <a:avLst/>
              <a:gdLst>
                <a:gd name="connsiteX0" fmla="*/ 7963 w 516984"/>
                <a:gd name="connsiteY0" fmla="*/ 5266 h 262629"/>
                <a:gd name="connsiteX1" fmla="*/ 2312 w 516984"/>
                <a:gd name="connsiteY1" fmla="*/ 13872 h 262629"/>
                <a:gd name="connsiteX2" fmla="*/ 0 w 516984"/>
                <a:gd name="connsiteY2" fmla="*/ 13872 h 262629"/>
                <a:gd name="connsiteX3" fmla="*/ 489754 w 516984"/>
                <a:gd name="connsiteY3" fmla="*/ 253291 h 262629"/>
                <a:gd name="connsiteX4" fmla="*/ 507993 w 516984"/>
                <a:gd name="connsiteY4" fmla="*/ 262154 h 262629"/>
                <a:gd name="connsiteX5" fmla="*/ 512745 w 516984"/>
                <a:gd name="connsiteY5" fmla="*/ 262154 h 262629"/>
                <a:gd name="connsiteX6" fmla="*/ 514030 w 516984"/>
                <a:gd name="connsiteY6" fmla="*/ 262154 h 262629"/>
                <a:gd name="connsiteX7" fmla="*/ 515186 w 516984"/>
                <a:gd name="connsiteY7" fmla="*/ 262154 h 262629"/>
                <a:gd name="connsiteX8" fmla="*/ 516085 w 516984"/>
                <a:gd name="connsiteY8" fmla="*/ 261126 h 262629"/>
                <a:gd name="connsiteX9" fmla="*/ 516984 w 516984"/>
                <a:gd name="connsiteY9" fmla="*/ 259842 h 262629"/>
                <a:gd name="connsiteX10" fmla="*/ 516984 w 516984"/>
                <a:gd name="connsiteY10" fmla="*/ 259842 h 262629"/>
                <a:gd name="connsiteX11" fmla="*/ 516984 w 516984"/>
                <a:gd name="connsiteY11" fmla="*/ 259071 h 262629"/>
                <a:gd name="connsiteX12" fmla="*/ 516984 w 516984"/>
                <a:gd name="connsiteY12" fmla="*/ 257530 h 262629"/>
                <a:gd name="connsiteX13" fmla="*/ 516984 w 516984"/>
                <a:gd name="connsiteY13" fmla="*/ 256117 h 262629"/>
                <a:gd name="connsiteX14" fmla="*/ 516984 w 516984"/>
                <a:gd name="connsiteY14" fmla="*/ 254832 h 262629"/>
                <a:gd name="connsiteX15" fmla="*/ 516984 w 516984"/>
                <a:gd name="connsiteY15" fmla="*/ 253419 h 262629"/>
                <a:gd name="connsiteX16" fmla="*/ 516984 w 516984"/>
                <a:gd name="connsiteY16" fmla="*/ 253419 h 262629"/>
                <a:gd name="connsiteX17" fmla="*/ 516342 w 516984"/>
                <a:gd name="connsiteY17" fmla="*/ 252263 h 262629"/>
                <a:gd name="connsiteX18" fmla="*/ 515443 w 516984"/>
                <a:gd name="connsiteY18" fmla="*/ 251236 h 262629"/>
                <a:gd name="connsiteX19" fmla="*/ 514415 w 516984"/>
                <a:gd name="connsiteY19" fmla="*/ 250465 h 262629"/>
                <a:gd name="connsiteX20" fmla="*/ 514415 w 516984"/>
                <a:gd name="connsiteY20" fmla="*/ 250465 h 262629"/>
                <a:gd name="connsiteX21" fmla="*/ 4367 w 516984"/>
                <a:gd name="connsiteY21" fmla="*/ 0 h 262629"/>
                <a:gd name="connsiteX22" fmla="*/ 3596 w 516984"/>
                <a:gd name="connsiteY22" fmla="*/ 0 h 262629"/>
                <a:gd name="connsiteX23" fmla="*/ 7963 w 516984"/>
                <a:gd name="connsiteY23" fmla="*/ 5266 h 2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984" h="262629">
                  <a:moveTo>
                    <a:pt x="7963" y="5266"/>
                  </a:moveTo>
                  <a:cubicBezTo>
                    <a:pt x="8616" y="9171"/>
                    <a:pt x="6154" y="12920"/>
                    <a:pt x="2312" y="13872"/>
                  </a:cubicBezTo>
                  <a:lnTo>
                    <a:pt x="0" y="13872"/>
                  </a:lnTo>
                  <a:lnTo>
                    <a:pt x="489754" y="253291"/>
                  </a:lnTo>
                  <a:lnTo>
                    <a:pt x="507993" y="262154"/>
                  </a:lnTo>
                  <a:cubicBezTo>
                    <a:pt x="509514" y="262789"/>
                    <a:pt x="511225" y="262789"/>
                    <a:pt x="512745" y="262154"/>
                  </a:cubicBezTo>
                  <a:lnTo>
                    <a:pt x="514030" y="262154"/>
                  </a:lnTo>
                  <a:lnTo>
                    <a:pt x="515186" y="262154"/>
                  </a:lnTo>
                  <a:lnTo>
                    <a:pt x="516085" y="261126"/>
                  </a:lnTo>
                  <a:cubicBezTo>
                    <a:pt x="516415" y="260720"/>
                    <a:pt x="516715" y="260291"/>
                    <a:pt x="516984" y="259842"/>
                  </a:cubicBezTo>
                  <a:cubicBezTo>
                    <a:pt x="516984" y="259842"/>
                    <a:pt x="516984" y="259842"/>
                    <a:pt x="516984" y="259842"/>
                  </a:cubicBezTo>
                  <a:cubicBezTo>
                    <a:pt x="516984" y="259842"/>
                    <a:pt x="516984" y="259842"/>
                    <a:pt x="516984" y="259071"/>
                  </a:cubicBezTo>
                  <a:lnTo>
                    <a:pt x="516984" y="257530"/>
                  </a:lnTo>
                  <a:lnTo>
                    <a:pt x="516984" y="256117"/>
                  </a:lnTo>
                  <a:cubicBezTo>
                    <a:pt x="516984" y="256117"/>
                    <a:pt x="516984" y="255218"/>
                    <a:pt x="516984" y="254832"/>
                  </a:cubicBezTo>
                  <a:cubicBezTo>
                    <a:pt x="516984" y="254447"/>
                    <a:pt x="516984" y="253805"/>
                    <a:pt x="516984" y="253419"/>
                  </a:cubicBezTo>
                  <a:lnTo>
                    <a:pt x="516984" y="253419"/>
                  </a:lnTo>
                  <a:lnTo>
                    <a:pt x="516342" y="252263"/>
                  </a:lnTo>
                  <a:lnTo>
                    <a:pt x="515443" y="251236"/>
                  </a:lnTo>
                  <a:lnTo>
                    <a:pt x="514415" y="250465"/>
                  </a:lnTo>
                  <a:lnTo>
                    <a:pt x="514415" y="250465"/>
                  </a:lnTo>
                  <a:lnTo>
                    <a:pt x="4367" y="0"/>
                  </a:lnTo>
                  <a:lnTo>
                    <a:pt x="3596" y="0"/>
                  </a:lnTo>
                  <a:cubicBezTo>
                    <a:pt x="5909" y="820"/>
                    <a:pt x="7586" y="2842"/>
                    <a:pt x="7963" y="52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F067975-0C78-4830-A314-79CACEA0D3FA}"/>
                </a:ext>
              </a:extLst>
            </p:cNvPr>
            <p:cNvSpPr/>
            <p:nvPr/>
          </p:nvSpPr>
          <p:spPr>
            <a:xfrm>
              <a:off x="3405630" y="1222527"/>
              <a:ext cx="39" cy="899"/>
            </a:xfrm>
            <a:custGeom>
              <a:avLst/>
              <a:gdLst>
                <a:gd name="connsiteX0" fmla="*/ 40 w 39"/>
                <a:gd name="connsiteY0" fmla="*/ 0 h 899"/>
                <a:gd name="connsiteX1" fmla="*/ 40 w 39"/>
                <a:gd name="connsiteY1" fmla="*/ 0 h 899"/>
                <a:gd name="connsiteX2" fmla="*/ 40 w 39"/>
                <a:gd name="connsiteY2" fmla="*/ 899 h 899"/>
                <a:gd name="connsiteX3" fmla="*/ 40 w 3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" h="899">
                  <a:moveTo>
                    <a:pt x="40" y="0"/>
                  </a:moveTo>
                  <a:lnTo>
                    <a:pt x="40" y="0"/>
                  </a:lnTo>
                  <a:cubicBezTo>
                    <a:pt x="-13" y="297"/>
                    <a:pt x="-13" y="602"/>
                    <a:pt x="40" y="899"/>
                  </a:cubicBezTo>
                  <a:cubicBezTo>
                    <a:pt x="40" y="899"/>
                    <a:pt x="40" y="899"/>
                    <a:pt x="4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4AD709C-7577-443E-BD51-FAED9D80FFDD}"/>
                </a:ext>
              </a:extLst>
            </p:cNvPr>
            <p:cNvSpPr/>
            <p:nvPr/>
          </p:nvSpPr>
          <p:spPr>
            <a:xfrm>
              <a:off x="3453579" y="1245133"/>
              <a:ext cx="12844" cy="1284"/>
            </a:xfrm>
            <a:custGeom>
              <a:avLst/>
              <a:gdLst>
                <a:gd name="connsiteX0" fmla="*/ 0 w 12844"/>
                <a:gd name="connsiteY0" fmla="*/ 771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771"/>
                  </a:moveTo>
                  <a:cubicBezTo>
                    <a:pt x="0" y="771"/>
                    <a:pt x="0" y="771"/>
                    <a:pt x="0" y="0"/>
                  </a:cubicBezTo>
                  <a:lnTo>
                    <a:pt x="0" y="128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1CFAA4D-0298-43B5-8D6B-7269724C988B}"/>
                </a:ext>
              </a:extLst>
            </p:cNvPr>
            <p:cNvSpPr/>
            <p:nvPr/>
          </p:nvSpPr>
          <p:spPr>
            <a:xfrm>
              <a:off x="3416588" y="1228564"/>
              <a:ext cx="34422" cy="12715"/>
            </a:xfrm>
            <a:custGeom>
              <a:avLst/>
              <a:gdLst>
                <a:gd name="connsiteX0" fmla="*/ 29799 w 34422"/>
                <a:gd name="connsiteY0" fmla="*/ 7707 h 12715"/>
                <a:gd name="connsiteX1" fmla="*/ 34423 w 34422"/>
                <a:gd name="connsiteY1" fmla="*/ 8477 h 12715"/>
                <a:gd name="connsiteX2" fmla="*/ 34423 w 34422"/>
                <a:gd name="connsiteY2" fmla="*/ 8477 h 12715"/>
                <a:gd name="connsiteX3" fmla="*/ 16955 w 34422"/>
                <a:gd name="connsiteY3" fmla="*/ 0 h 12715"/>
                <a:gd name="connsiteX4" fmla="*/ 899 w 34422"/>
                <a:gd name="connsiteY4" fmla="*/ 3596 h 12715"/>
                <a:gd name="connsiteX5" fmla="*/ 0 w 34422"/>
                <a:gd name="connsiteY5" fmla="*/ 8092 h 12715"/>
                <a:gd name="connsiteX6" fmla="*/ 9505 w 34422"/>
                <a:gd name="connsiteY6" fmla="*/ 12716 h 1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2" h="12715">
                  <a:moveTo>
                    <a:pt x="29799" y="7707"/>
                  </a:moveTo>
                  <a:cubicBezTo>
                    <a:pt x="31382" y="7372"/>
                    <a:pt x="33034" y="7647"/>
                    <a:pt x="34423" y="8477"/>
                  </a:cubicBezTo>
                  <a:lnTo>
                    <a:pt x="34423" y="8477"/>
                  </a:lnTo>
                  <a:lnTo>
                    <a:pt x="16955" y="0"/>
                  </a:lnTo>
                  <a:lnTo>
                    <a:pt x="899" y="3596"/>
                  </a:lnTo>
                  <a:lnTo>
                    <a:pt x="0" y="8092"/>
                  </a:lnTo>
                  <a:lnTo>
                    <a:pt x="9505" y="1271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1946377-A331-4575-BFC8-E9D14193282B}"/>
                </a:ext>
              </a:extLst>
            </p:cNvPr>
            <p:cNvSpPr/>
            <p:nvPr/>
          </p:nvSpPr>
          <p:spPr>
            <a:xfrm>
              <a:off x="3400018" y="1224582"/>
              <a:ext cx="17083" cy="22220"/>
            </a:xfrm>
            <a:custGeom>
              <a:avLst/>
              <a:gdLst>
                <a:gd name="connsiteX0" fmla="*/ 14643 w 17083"/>
                <a:gd name="connsiteY0" fmla="*/ 19010 h 22220"/>
                <a:gd name="connsiteX1" fmla="*/ 16184 w 17083"/>
                <a:gd name="connsiteY1" fmla="*/ 11817 h 22220"/>
                <a:gd name="connsiteX2" fmla="*/ 17083 w 17083"/>
                <a:gd name="connsiteY2" fmla="*/ 7321 h 22220"/>
                <a:gd name="connsiteX3" fmla="*/ 12459 w 17083"/>
                <a:gd name="connsiteY3" fmla="*/ 8477 h 22220"/>
                <a:gd name="connsiteX4" fmla="*/ 4715 w 17083"/>
                <a:gd name="connsiteY4" fmla="*/ 3392 h 22220"/>
                <a:gd name="connsiteX5" fmla="*/ 4624 w 17083"/>
                <a:gd name="connsiteY5" fmla="*/ 2826 h 22220"/>
                <a:gd name="connsiteX6" fmla="*/ 4624 w 17083"/>
                <a:gd name="connsiteY6" fmla="*/ 0 h 22220"/>
                <a:gd name="connsiteX7" fmla="*/ 4624 w 17083"/>
                <a:gd name="connsiteY7" fmla="*/ 0 h 22220"/>
                <a:gd name="connsiteX8" fmla="*/ 0 w 17083"/>
                <a:gd name="connsiteY8" fmla="*/ 22221 h 22220"/>
                <a:gd name="connsiteX9" fmla="*/ 4624 w 17083"/>
                <a:gd name="connsiteY9" fmla="*/ 21193 h 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83" h="22220">
                  <a:moveTo>
                    <a:pt x="14643" y="19010"/>
                  </a:moveTo>
                  <a:lnTo>
                    <a:pt x="16184" y="11817"/>
                  </a:lnTo>
                  <a:lnTo>
                    <a:pt x="17083" y="7321"/>
                  </a:lnTo>
                  <a:lnTo>
                    <a:pt x="12459" y="8477"/>
                  </a:lnTo>
                  <a:cubicBezTo>
                    <a:pt x="8916" y="9211"/>
                    <a:pt x="5450" y="6935"/>
                    <a:pt x="4715" y="3392"/>
                  </a:cubicBezTo>
                  <a:cubicBezTo>
                    <a:pt x="4677" y="3205"/>
                    <a:pt x="4646" y="3016"/>
                    <a:pt x="4624" y="2826"/>
                  </a:cubicBezTo>
                  <a:cubicBezTo>
                    <a:pt x="4430" y="1894"/>
                    <a:pt x="4430" y="932"/>
                    <a:pt x="4624" y="0"/>
                  </a:cubicBezTo>
                  <a:lnTo>
                    <a:pt x="4624" y="0"/>
                  </a:lnTo>
                  <a:lnTo>
                    <a:pt x="0" y="22221"/>
                  </a:lnTo>
                  <a:lnTo>
                    <a:pt x="4624" y="211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BFEDC01-8A54-4A11-94CB-A72403C9B9A5}"/>
                </a:ext>
              </a:extLst>
            </p:cNvPr>
            <p:cNvSpPr/>
            <p:nvPr/>
          </p:nvSpPr>
          <p:spPr>
            <a:xfrm>
              <a:off x="3407340" y="1218802"/>
              <a:ext cx="1284" cy="1412"/>
            </a:xfrm>
            <a:custGeom>
              <a:avLst/>
              <a:gdLst>
                <a:gd name="connsiteX0" fmla="*/ 0 w 1284"/>
                <a:gd name="connsiteY0" fmla="*/ 1413 h 1412"/>
                <a:gd name="connsiteX1" fmla="*/ 0 w 1284"/>
                <a:gd name="connsiteY1" fmla="*/ 1413 h 1412"/>
                <a:gd name="connsiteX2" fmla="*/ 0 w 1284"/>
                <a:gd name="connsiteY2" fmla="*/ 1413 h 1412"/>
                <a:gd name="connsiteX3" fmla="*/ 1285 w 1284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1412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358" y="883"/>
                    <a:pt x="791" y="407"/>
                    <a:pt x="128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DDE3449-A0F6-4E73-972F-12FC6ECAF5BD}"/>
                </a:ext>
              </a:extLst>
            </p:cNvPr>
            <p:cNvSpPr/>
            <p:nvPr/>
          </p:nvSpPr>
          <p:spPr>
            <a:xfrm>
              <a:off x="3405876" y="1221884"/>
              <a:ext cx="51" cy="1412"/>
            </a:xfrm>
            <a:custGeom>
              <a:avLst/>
              <a:gdLst>
                <a:gd name="connsiteX0" fmla="*/ 51 w 51"/>
                <a:gd name="connsiteY0" fmla="*/ 0 h 1412"/>
                <a:gd name="connsiteX1" fmla="*/ 51 w 51"/>
                <a:gd name="connsiteY1" fmla="*/ 642 h 1412"/>
                <a:gd name="connsiteX2" fmla="*/ 51 w 51"/>
                <a:gd name="connsiteY2" fmla="*/ 1413 h 1412"/>
                <a:gd name="connsiteX3" fmla="*/ 51 w 51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" h="1412">
                  <a:moveTo>
                    <a:pt x="51" y="0"/>
                  </a:moveTo>
                  <a:cubicBezTo>
                    <a:pt x="-17" y="209"/>
                    <a:pt x="-17" y="434"/>
                    <a:pt x="51" y="642"/>
                  </a:cubicBezTo>
                  <a:lnTo>
                    <a:pt x="51" y="1413"/>
                  </a:lnTo>
                  <a:cubicBezTo>
                    <a:pt x="29" y="942"/>
                    <a:pt x="29" y="471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87DB0F9-ADE7-4FA7-A228-C027AE0AA76E}"/>
                </a:ext>
              </a:extLst>
            </p:cNvPr>
            <p:cNvSpPr/>
            <p:nvPr/>
          </p:nvSpPr>
          <p:spPr>
            <a:xfrm>
              <a:off x="3408881" y="1218160"/>
              <a:ext cx="1541" cy="770"/>
            </a:xfrm>
            <a:custGeom>
              <a:avLst/>
              <a:gdLst>
                <a:gd name="connsiteX0" fmla="*/ 771 w 1541"/>
                <a:gd name="connsiteY0" fmla="*/ 771 h 770"/>
                <a:gd name="connsiteX1" fmla="*/ 0 w 1541"/>
                <a:gd name="connsiteY1" fmla="*/ 771 h 770"/>
                <a:gd name="connsiteX2" fmla="*/ 0 w 1541"/>
                <a:gd name="connsiteY2" fmla="*/ 771 h 770"/>
                <a:gd name="connsiteX3" fmla="*/ 1541 w 1541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" h="770">
                  <a:moveTo>
                    <a:pt x="771" y="771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472" y="438"/>
                    <a:pt x="992" y="178"/>
                    <a:pt x="154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213F108-7F98-4852-8BE1-6D7270BCD78A}"/>
                </a:ext>
              </a:extLst>
            </p:cNvPr>
            <p:cNvSpPr/>
            <p:nvPr/>
          </p:nvSpPr>
          <p:spPr>
            <a:xfrm>
              <a:off x="-1" y="2017850"/>
              <a:ext cx="244042" cy="1766100"/>
            </a:xfrm>
            <a:custGeom>
              <a:avLst/>
              <a:gdLst>
                <a:gd name="connsiteX0" fmla="*/ 239547 w 244042"/>
                <a:gd name="connsiteY0" fmla="*/ 2312 h 1766100"/>
                <a:gd name="connsiteX1" fmla="*/ 237106 w 244042"/>
                <a:gd name="connsiteY1" fmla="*/ 2312 h 1766100"/>
                <a:gd name="connsiteX2" fmla="*/ 235693 w 244042"/>
                <a:gd name="connsiteY2" fmla="*/ 2312 h 1766100"/>
                <a:gd name="connsiteX3" fmla="*/ 234794 w 244042"/>
                <a:gd name="connsiteY3" fmla="*/ 2312 h 1766100"/>
                <a:gd name="connsiteX4" fmla="*/ 231069 w 244042"/>
                <a:gd name="connsiteY4" fmla="*/ 0 h 1766100"/>
                <a:gd name="connsiteX5" fmla="*/ 0 w 244042"/>
                <a:gd name="connsiteY5" fmla="*/ 1666942 h 1766100"/>
                <a:gd name="connsiteX6" fmla="*/ 0 w 244042"/>
                <a:gd name="connsiteY6" fmla="*/ 1766101 h 1766100"/>
                <a:gd name="connsiteX7" fmla="*/ 244042 w 244042"/>
                <a:gd name="connsiteY7" fmla="*/ 1156 h 176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42" h="1766100">
                  <a:moveTo>
                    <a:pt x="239547" y="2312"/>
                  </a:moveTo>
                  <a:lnTo>
                    <a:pt x="237106" y="2312"/>
                  </a:lnTo>
                  <a:lnTo>
                    <a:pt x="235693" y="2312"/>
                  </a:lnTo>
                  <a:lnTo>
                    <a:pt x="234794" y="2312"/>
                  </a:lnTo>
                  <a:lnTo>
                    <a:pt x="231069" y="0"/>
                  </a:lnTo>
                  <a:lnTo>
                    <a:pt x="0" y="1666942"/>
                  </a:lnTo>
                  <a:lnTo>
                    <a:pt x="0" y="1766101"/>
                  </a:lnTo>
                  <a:lnTo>
                    <a:pt x="244042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66A8A08-E479-42CB-B7BB-9E7F0E0EC71F}"/>
                </a:ext>
              </a:extLst>
            </p:cNvPr>
            <p:cNvSpPr/>
            <p:nvPr/>
          </p:nvSpPr>
          <p:spPr>
            <a:xfrm>
              <a:off x="642215" y="1918435"/>
              <a:ext cx="12844" cy="1027"/>
            </a:xfrm>
            <a:custGeom>
              <a:avLst/>
              <a:gdLst>
                <a:gd name="connsiteX0" fmla="*/ 0 w 12844"/>
                <a:gd name="connsiteY0" fmla="*/ 1028 h 1027"/>
                <a:gd name="connsiteX1" fmla="*/ 0 w 12844"/>
                <a:gd name="connsiteY1" fmla="*/ 0 h 1027"/>
                <a:gd name="connsiteX2" fmla="*/ 0 w 12844"/>
                <a:gd name="connsiteY2" fmla="*/ 1028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8"/>
                  </a:moveTo>
                  <a:lnTo>
                    <a:pt x="0" y="0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07EE5DD-7B1D-4911-870E-40D8E7EFE513}"/>
                </a:ext>
              </a:extLst>
            </p:cNvPr>
            <p:cNvSpPr/>
            <p:nvPr/>
          </p:nvSpPr>
          <p:spPr>
            <a:xfrm>
              <a:off x="639517" y="191509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B831FBD-414E-42DC-B34D-C2177DCAEE4C}"/>
                </a:ext>
              </a:extLst>
            </p:cNvPr>
            <p:cNvSpPr/>
            <p:nvPr/>
          </p:nvSpPr>
          <p:spPr>
            <a:xfrm>
              <a:off x="622978" y="1922673"/>
              <a:ext cx="19548" cy="55366"/>
            </a:xfrm>
            <a:custGeom>
              <a:avLst/>
              <a:gdLst>
                <a:gd name="connsiteX0" fmla="*/ 4466 w 19548"/>
                <a:gd name="connsiteY0" fmla="*/ 55359 h 55366"/>
                <a:gd name="connsiteX1" fmla="*/ 12301 w 19548"/>
                <a:gd name="connsiteY1" fmla="*/ 48809 h 55366"/>
                <a:gd name="connsiteX2" fmla="*/ 19494 w 19548"/>
                <a:gd name="connsiteY2" fmla="*/ 0 h 55366"/>
                <a:gd name="connsiteX3" fmla="*/ 19494 w 19548"/>
                <a:gd name="connsiteY3" fmla="*/ 0 h 55366"/>
                <a:gd name="connsiteX4" fmla="*/ 19494 w 19548"/>
                <a:gd name="connsiteY4" fmla="*/ 0 h 55366"/>
                <a:gd name="connsiteX5" fmla="*/ 19494 w 19548"/>
                <a:gd name="connsiteY5" fmla="*/ 1413 h 55366"/>
                <a:gd name="connsiteX6" fmla="*/ 19494 w 19548"/>
                <a:gd name="connsiteY6" fmla="*/ 2440 h 55366"/>
                <a:gd name="connsiteX7" fmla="*/ 19494 w 19548"/>
                <a:gd name="connsiteY7" fmla="*/ 2440 h 55366"/>
                <a:gd name="connsiteX8" fmla="*/ 18595 w 19548"/>
                <a:gd name="connsiteY8" fmla="*/ 3596 h 55366"/>
                <a:gd name="connsiteX9" fmla="*/ 17567 w 19548"/>
                <a:gd name="connsiteY9" fmla="*/ 4624 h 55366"/>
                <a:gd name="connsiteX10" fmla="*/ 16411 w 19548"/>
                <a:gd name="connsiteY10" fmla="*/ 5266 h 55366"/>
                <a:gd name="connsiteX11" fmla="*/ 15127 w 19548"/>
                <a:gd name="connsiteY11" fmla="*/ 5266 h 55366"/>
                <a:gd name="connsiteX12" fmla="*/ 15127 w 19548"/>
                <a:gd name="connsiteY12" fmla="*/ 5266 h 55366"/>
                <a:gd name="connsiteX13" fmla="*/ 5879 w 19548"/>
                <a:gd name="connsiteY13" fmla="*/ 7450 h 55366"/>
                <a:gd name="connsiteX14" fmla="*/ 99 w 19548"/>
                <a:gd name="connsiteY14" fmla="*/ 45983 h 55366"/>
                <a:gd name="connsiteX15" fmla="*/ 99 w 19548"/>
                <a:gd name="connsiteY15" fmla="*/ 48295 h 55366"/>
                <a:gd name="connsiteX16" fmla="*/ 4466 w 19548"/>
                <a:gd name="connsiteY16" fmla="*/ 55359 h 5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8" h="55366">
                  <a:moveTo>
                    <a:pt x="4466" y="55359"/>
                  </a:moveTo>
                  <a:cubicBezTo>
                    <a:pt x="8378" y="55528"/>
                    <a:pt x="11774" y="52688"/>
                    <a:pt x="12301" y="48809"/>
                  </a:cubicBezTo>
                  <a:lnTo>
                    <a:pt x="19494" y="0"/>
                  </a:lnTo>
                  <a:lnTo>
                    <a:pt x="19494" y="0"/>
                  </a:lnTo>
                  <a:cubicBezTo>
                    <a:pt x="19494" y="0"/>
                    <a:pt x="19494" y="0"/>
                    <a:pt x="19494" y="0"/>
                  </a:cubicBezTo>
                  <a:cubicBezTo>
                    <a:pt x="19566" y="468"/>
                    <a:pt x="19566" y="945"/>
                    <a:pt x="19494" y="1413"/>
                  </a:cubicBezTo>
                  <a:cubicBezTo>
                    <a:pt x="19494" y="1413"/>
                    <a:pt x="19494" y="2184"/>
                    <a:pt x="19494" y="2440"/>
                  </a:cubicBezTo>
                  <a:lnTo>
                    <a:pt x="19494" y="2440"/>
                  </a:lnTo>
                  <a:cubicBezTo>
                    <a:pt x="19226" y="2849"/>
                    <a:pt x="18925" y="3236"/>
                    <a:pt x="18595" y="3596"/>
                  </a:cubicBezTo>
                  <a:cubicBezTo>
                    <a:pt x="18285" y="3971"/>
                    <a:pt x="17941" y="4315"/>
                    <a:pt x="17567" y="4624"/>
                  </a:cubicBezTo>
                  <a:lnTo>
                    <a:pt x="16411" y="5266"/>
                  </a:lnTo>
                  <a:lnTo>
                    <a:pt x="15127" y="5266"/>
                  </a:lnTo>
                  <a:lnTo>
                    <a:pt x="15127" y="5266"/>
                  </a:lnTo>
                  <a:lnTo>
                    <a:pt x="5879" y="7450"/>
                  </a:lnTo>
                  <a:lnTo>
                    <a:pt x="99" y="45983"/>
                  </a:lnTo>
                  <a:cubicBezTo>
                    <a:pt x="-33" y="46748"/>
                    <a:pt x="-33" y="47530"/>
                    <a:pt x="99" y="48295"/>
                  </a:cubicBezTo>
                  <a:cubicBezTo>
                    <a:pt x="-315" y="51389"/>
                    <a:pt x="1513" y="54346"/>
                    <a:pt x="4466" y="5535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0478C1F-BE38-4203-991C-88F0CA15F59E}"/>
                </a:ext>
              </a:extLst>
            </p:cNvPr>
            <p:cNvSpPr/>
            <p:nvPr/>
          </p:nvSpPr>
          <p:spPr>
            <a:xfrm>
              <a:off x="641315" y="1915985"/>
              <a:ext cx="12844" cy="908"/>
            </a:xfrm>
            <a:custGeom>
              <a:avLst/>
              <a:gdLst>
                <a:gd name="connsiteX0" fmla="*/ 0 w 12844"/>
                <a:gd name="connsiteY0" fmla="*/ 908 h 908"/>
                <a:gd name="connsiteX1" fmla="*/ 0 w 12844"/>
                <a:gd name="connsiteY1" fmla="*/ 266 h 908"/>
                <a:gd name="connsiteX2" fmla="*/ 0 w 12844"/>
                <a:gd name="connsiteY2" fmla="*/ 908 h 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908">
                  <a:moveTo>
                    <a:pt x="0" y="908"/>
                  </a:moveTo>
                  <a:cubicBezTo>
                    <a:pt x="0" y="908"/>
                    <a:pt x="0" y="908"/>
                    <a:pt x="0" y="266"/>
                  </a:cubicBezTo>
                  <a:cubicBezTo>
                    <a:pt x="0" y="-376"/>
                    <a:pt x="0" y="266"/>
                    <a:pt x="0" y="9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DCD27A4-27D9-46A9-BECF-38D0212EB014}"/>
                </a:ext>
              </a:extLst>
            </p:cNvPr>
            <p:cNvSpPr/>
            <p:nvPr/>
          </p:nvSpPr>
          <p:spPr>
            <a:xfrm>
              <a:off x="261637" y="1694172"/>
              <a:ext cx="49835" cy="45212"/>
            </a:xfrm>
            <a:custGeom>
              <a:avLst/>
              <a:gdLst>
                <a:gd name="connsiteX0" fmla="*/ 46625 w 49835"/>
                <a:gd name="connsiteY0" fmla="*/ 38019 h 45212"/>
                <a:gd name="connsiteX1" fmla="*/ 48166 w 49835"/>
                <a:gd name="connsiteY1" fmla="*/ 27102 h 45212"/>
                <a:gd name="connsiteX2" fmla="*/ 2184 w 49835"/>
                <a:gd name="connsiteY2" fmla="*/ 0 h 45212"/>
                <a:gd name="connsiteX3" fmla="*/ 1541 w 49835"/>
                <a:gd name="connsiteY3" fmla="*/ 4881 h 45212"/>
                <a:gd name="connsiteX4" fmla="*/ 0 w 49835"/>
                <a:gd name="connsiteY4" fmla="*/ 15927 h 45212"/>
                <a:gd name="connsiteX5" fmla="*/ 49836 w 49835"/>
                <a:gd name="connsiteY5" fmla="*/ 45212 h 45212"/>
                <a:gd name="connsiteX6" fmla="*/ 48166 w 49835"/>
                <a:gd name="connsiteY6" fmla="*/ 43671 h 45212"/>
                <a:gd name="connsiteX7" fmla="*/ 46625 w 49835"/>
                <a:gd name="connsiteY7" fmla="*/ 38019 h 4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35" h="45212">
                  <a:moveTo>
                    <a:pt x="46625" y="38019"/>
                  </a:moveTo>
                  <a:lnTo>
                    <a:pt x="48166" y="27102"/>
                  </a:lnTo>
                  <a:lnTo>
                    <a:pt x="2184" y="0"/>
                  </a:lnTo>
                  <a:lnTo>
                    <a:pt x="1541" y="4881"/>
                  </a:lnTo>
                  <a:lnTo>
                    <a:pt x="0" y="15927"/>
                  </a:lnTo>
                  <a:lnTo>
                    <a:pt x="49836" y="45212"/>
                  </a:lnTo>
                  <a:cubicBezTo>
                    <a:pt x="49220" y="44767"/>
                    <a:pt x="48659" y="44250"/>
                    <a:pt x="48166" y="43671"/>
                  </a:cubicBezTo>
                  <a:cubicBezTo>
                    <a:pt x="46888" y="42084"/>
                    <a:pt x="46330" y="40036"/>
                    <a:pt x="46625" y="38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5114972-10BB-4AF3-8B65-5A5965973BE7}"/>
                </a:ext>
              </a:extLst>
            </p:cNvPr>
            <p:cNvSpPr/>
            <p:nvPr/>
          </p:nvSpPr>
          <p:spPr>
            <a:xfrm>
              <a:off x="642215" y="1919719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  <a:gd name="connsiteX3" fmla="*/ 0 w 12844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cubicBezTo>
                    <a:pt x="0" y="1156"/>
                    <a:pt x="0" y="385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0701A37-0206-4146-870A-61D19FD9F0BF}"/>
                </a:ext>
              </a:extLst>
            </p:cNvPr>
            <p:cNvSpPr/>
            <p:nvPr/>
          </p:nvSpPr>
          <p:spPr>
            <a:xfrm>
              <a:off x="642215" y="1917022"/>
              <a:ext cx="36" cy="1155"/>
            </a:xfrm>
            <a:custGeom>
              <a:avLst/>
              <a:gdLst>
                <a:gd name="connsiteX0" fmla="*/ 0 w 36"/>
                <a:gd name="connsiteY0" fmla="*/ 1156 h 1155"/>
                <a:gd name="connsiteX1" fmla="*/ 0 w 36"/>
                <a:gd name="connsiteY1" fmla="*/ 1156 h 1155"/>
                <a:gd name="connsiteX2" fmla="*/ 0 w 36"/>
                <a:gd name="connsiteY2" fmla="*/ 0 h 1155"/>
                <a:gd name="connsiteX3" fmla="*/ 0 w 36"/>
                <a:gd name="connsiteY3" fmla="*/ 0 h 1155"/>
                <a:gd name="connsiteX4" fmla="*/ 0 w 36"/>
                <a:gd name="connsiteY4" fmla="*/ 1156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" h="1155">
                  <a:moveTo>
                    <a:pt x="0" y="1156"/>
                  </a:moveTo>
                  <a:lnTo>
                    <a:pt x="0" y="1156"/>
                  </a:lnTo>
                  <a:cubicBezTo>
                    <a:pt x="48" y="772"/>
                    <a:pt x="48" y="384"/>
                    <a:pt x="0" y="0"/>
                  </a:cubicBezTo>
                  <a:lnTo>
                    <a:pt x="0" y="0"/>
                  </a:lnTo>
                  <a:cubicBezTo>
                    <a:pt x="41" y="384"/>
                    <a:pt x="41" y="772"/>
                    <a:pt x="0" y="115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A7358AF-121B-4B46-B2C6-3F82C9D593DD}"/>
                </a:ext>
              </a:extLst>
            </p:cNvPr>
            <p:cNvSpPr/>
            <p:nvPr/>
          </p:nvSpPr>
          <p:spPr>
            <a:xfrm>
              <a:off x="639646" y="1915223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899 w 899"/>
                <a:gd name="connsiteY1" fmla="*/ 899 h 899"/>
                <a:gd name="connsiteX2" fmla="*/ 0 w 899"/>
                <a:gd name="connsiteY2" fmla="*/ 0 h 899"/>
                <a:gd name="connsiteX3" fmla="*/ 0 w 899"/>
                <a:gd name="connsiteY3" fmla="*/ 0 h 899"/>
                <a:gd name="connsiteX4" fmla="*/ 899 w 899"/>
                <a:gd name="connsiteY4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899" y="899"/>
                  </a:lnTo>
                  <a:cubicBezTo>
                    <a:pt x="633" y="568"/>
                    <a:pt x="331" y="267"/>
                    <a:pt x="0" y="0"/>
                  </a:cubicBezTo>
                  <a:lnTo>
                    <a:pt x="0" y="0"/>
                  </a:lnTo>
                  <a:cubicBezTo>
                    <a:pt x="342" y="254"/>
                    <a:pt x="645" y="557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057829-625B-42CE-BAB3-4F18BF1E4AF4}"/>
                </a:ext>
              </a:extLst>
            </p:cNvPr>
            <p:cNvSpPr/>
            <p:nvPr/>
          </p:nvSpPr>
          <p:spPr>
            <a:xfrm>
              <a:off x="238261" y="1918435"/>
              <a:ext cx="398687" cy="101727"/>
            </a:xfrm>
            <a:custGeom>
              <a:avLst/>
              <a:gdLst>
                <a:gd name="connsiteX0" fmla="*/ 398688 w 398687"/>
                <a:gd name="connsiteY0" fmla="*/ 9890 h 101727"/>
                <a:gd name="connsiteX1" fmla="*/ 393807 w 398687"/>
                <a:gd name="connsiteY1" fmla="*/ 9890 h 101727"/>
                <a:gd name="connsiteX2" fmla="*/ 378265 w 398687"/>
                <a:gd name="connsiteY2" fmla="*/ 0 h 101727"/>
                <a:gd name="connsiteX3" fmla="*/ 2055 w 398687"/>
                <a:gd name="connsiteY3" fmla="*/ 86828 h 101727"/>
                <a:gd name="connsiteX4" fmla="*/ 4239 w 398687"/>
                <a:gd name="connsiteY4" fmla="*/ 88112 h 101727"/>
                <a:gd name="connsiteX5" fmla="*/ 5780 w 398687"/>
                <a:gd name="connsiteY5" fmla="*/ 98131 h 101727"/>
                <a:gd name="connsiteX6" fmla="*/ 0 w 398687"/>
                <a:gd name="connsiteY6" fmla="*/ 101727 h 101727"/>
                <a:gd name="connsiteX7" fmla="*/ 1028 w 398687"/>
                <a:gd name="connsiteY7" fmla="*/ 101727 h 101727"/>
                <a:gd name="connsiteX8" fmla="*/ 5908 w 398687"/>
                <a:gd name="connsiteY8" fmla="*/ 100571 h 101727"/>
                <a:gd name="connsiteX9" fmla="*/ 388926 w 398687"/>
                <a:gd name="connsiteY9" fmla="*/ 12202 h 101727"/>
                <a:gd name="connsiteX10" fmla="*/ 398174 w 398687"/>
                <a:gd name="connsiteY10" fmla="*/ 10019 h 1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687" h="101727">
                  <a:moveTo>
                    <a:pt x="398688" y="9890"/>
                  </a:moveTo>
                  <a:cubicBezTo>
                    <a:pt x="397133" y="10577"/>
                    <a:pt x="395361" y="10577"/>
                    <a:pt x="393807" y="9890"/>
                  </a:cubicBezTo>
                  <a:lnTo>
                    <a:pt x="378265" y="0"/>
                  </a:lnTo>
                  <a:lnTo>
                    <a:pt x="2055" y="86828"/>
                  </a:lnTo>
                  <a:lnTo>
                    <a:pt x="4239" y="88112"/>
                  </a:lnTo>
                  <a:cubicBezTo>
                    <a:pt x="7239" y="90566"/>
                    <a:pt x="7904" y="94889"/>
                    <a:pt x="5780" y="98131"/>
                  </a:cubicBezTo>
                  <a:cubicBezTo>
                    <a:pt x="4578" y="100223"/>
                    <a:pt x="2408" y="101574"/>
                    <a:pt x="0" y="101727"/>
                  </a:cubicBezTo>
                  <a:lnTo>
                    <a:pt x="1028" y="101727"/>
                  </a:lnTo>
                  <a:lnTo>
                    <a:pt x="5908" y="100571"/>
                  </a:lnTo>
                  <a:lnTo>
                    <a:pt x="388926" y="12202"/>
                  </a:lnTo>
                  <a:lnTo>
                    <a:pt x="398174" y="100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385BEEB-97F5-473A-A43C-EE2BAAC11BD1}"/>
                </a:ext>
              </a:extLst>
            </p:cNvPr>
            <p:cNvSpPr/>
            <p:nvPr/>
          </p:nvSpPr>
          <p:spPr>
            <a:xfrm>
              <a:off x="-1" y="1860635"/>
              <a:ext cx="245076" cy="158884"/>
            </a:xfrm>
            <a:custGeom>
              <a:avLst/>
              <a:gdLst>
                <a:gd name="connsiteX0" fmla="*/ 234794 w 245076"/>
                <a:gd name="connsiteY0" fmla="*/ 158885 h 158884"/>
                <a:gd name="connsiteX1" fmla="*/ 235693 w 245076"/>
                <a:gd name="connsiteY1" fmla="*/ 158885 h 158884"/>
                <a:gd name="connsiteX2" fmla="*/ 237106 w 245076"/>
                <a:gd name="connsiteY2" fmla="*/ 158885 h 158884"/>
                <a:gd name="connsiteX3" fmla="*/ 238519 w 245076"/>
                <a:gd name="connsiteY3" fmla="*/ 158885 h 158884"/>
                <a:gd name="connsiteX4" fmla="*/ 244042 w 245076"/>
                <a:gd name="connsiteY4" fmla="*/ 155931 h 158884"/>
                <a:gd name="connsiteX5" fmla="*/ 241859 w 245076"/>
                <a:gd name="connsiteY5" fmla="*/ 145912 h 158884"/>
                <a:gd name="connsiteX6" fmla="*/ 239675 w 245076"/>
                <a:gd name="connsiteY6" fmla="*/ 144628 h 158884"/>
                <a:gd name="connsiteX7" fmla="*/ 0 w 245076"/>
                <a:gd name="connsiteY7" fmla="*/ 0 h 158884"/>
                <a:gd name="connsiteX8" fmla="*/ 0 w 245076"/>
                <a:gd name="connsiteY8" fmla="*/ 17340 h 158884"/>
                <a:gd name="connsiteX9" fmla="*/ 231198 w 245076"/>
                <a:gd name="connsiteY9" fmla="*/ 156573 h 1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76" h="158884">
                  <a:moveTo>
                    <a:pt x="234794" y="158885"/>
                  </a:moveTo>
                  <a:lnTo>
                    <a:pt x="235693" y="158885"/>
                  </a:lnTo>
                  <a:lnTo>
                    <a:pt x="237106" y="158885"/>
                  </a:lnTo>
                  <a:lnTo>
                    <a:pt x="238519" y="158885"/>
                  </a:lnTo>
                  <a:cubicBezTo>
                    <a:pt x="240715" y="158795"/>
                    <a:pt x="242749" y="157707"/>
                    <a:pt x="244042" y="155931"/>
                  </a:cubicBezTo>
                  <a:cubicBezTo>
                    <a:pt x="246027" y="152531"/>
                    <a:pt x="245078" y="148178"/>
                    <a:pt x="241859" y="145912"/>
                  </a:cubicBezTo>
                  <a:lnTo>
                    <a:pt x="239675" y="144628"/>
                  </a:lnTo>
                  <a:lnTo>
                    <a:pt x="0" y="0"/>
                  </a:lnTo>
                  <a:lnTo>
                    <a:pt x="0" y="17340"/>
                  </a:lnTo>
                  <a:lnTo>
                    <a:pt x="231198" y="15657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F54E7E4-86D0-459D-BFED-02479DDC2DE8}"/>
                </a:ext>
              </a:extLst>
            </p:cNvPr>
            <p:cNvSpPr/>
            <p:nvPr/>
          </p:nvSpPr>
          <p:spPr>
            <a:xfrm>
              <a:off x="308262" y="0"/>
              <a:ext cx="254831" cy="1732191"/>
            </a:xfrm>
            <a:custGeom>
              <a:avLst/>
              <a:gdLst>
                <a:gd name="connsiteX0" fmla="*/ 0 w 254831"/>
                <a:gd name="connsiteY0" fmla="*/ 1732192 h 1732191"/>
                <a:gd name="connsiteX1" fmla="*/ 1028 w 254831"/>
                <a:gd name="connsiteY1" fmla="*/ 1729495 h 1732191"/>
                <a:gd name="connsiteX2" fmla="*/ 10093 w 254831"/>
                <a:gd name="connsiteY2" fmla="*/ 1726255 h 1732191"/>
                <a:gd name="connsiteX3" fmla="*/ 10404 w 254831"/>
                <a:gd name="connsiteY3" fmla="*/ 1726412 h 1732191"/>
                <a:gd name="connsiteX4" fmla="*/ 14257 w 254831"/>
                <a:gd name="connsiteY4" fmla="*/ 1728724 h 1732191"/>
                <a:gd name="connsiteX5" fmla="*/ 254831 w 254831"/>
                <a:gd name="connsiteY5" fmla="*/ 0 h 1732191"/>
                <a:gd name="connsiteX6" fmla="*/ 241088 w 254831"/>
                <a:gd name="connsiteY6" fmla="*/ 0 h 1732191"/>
                <a:gd name="connsiteX7" fmla="*/ 1156 w 254831"/>
                <a:gd name="connsiteY7" fmla="*/ 1721146 h 173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831" h="1732191">
                  <a:moveTo>
                    <a:pt x="0" y="1732192"/>
                  </a:moveTo>
                  <a:cubicBezTo>
                    <a:pt x="228" y="1731253"/>
                    <a:pt x="574" y="1730347"/>
                    <a:pt x="1028" y="1729495"/>
                  </a:cubicBezTo>
                  <a:cubicBezTo>
                    <a:pt x="2636" y="1726096"/>
                    <a:pt x="6695" y="1724646"/>
                    <a:pt x="10093" y="1726255"/>
                  </a:cubicBezTo>
                  <a:cubicBezTo>
                    <a:pt x="10198" y="1726305"/>
                    <a:pt x="10302" y="1726357"/>
                    <a:pt x="10404" y="1726412"/>
                  </a:cubicBezTo>
                  <a:lnTo>
                    <a:pt x="14257" y="1728724"/>
                  </a:lnTo>
                  <a:lnTo>
                    <a:pt x="254831" y="0"/>
                  </a:lnTo>
                  <a:lnTo>
                    <a:pt x="241088" y="0"/>
                  </a:lnTo>
                  <a:lnTo>
                    <a:pt x="1156" y="172114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51113E8-FD15-45CC-81DC-E1E4D1676C35}"/>
                </a:ext>
              </a:extLst>
            </p:cNvPr>
            <p:cNvSpPr/>
            <p:nvPr/>
          </p:nvSpPr>
          <p:spPr>
            <a:xfrm>
              <a:off x="309418" y="1737843"/>
              <a:ext cx="1669" cy="1541"/>
            </a:xfrm>
            <a:custGeom>
              <a:avLst/>
              <a:gdLst>
                <a:gd name="connsiteX0" fmla="*/ 0 w 1669"/>
                <a:gd name="connsiteY0" fmla="*/ 0 h 1541"/>
                <a:gd name="connsiteX1" fmla="*/ 1670 w 1669"/>
                <a:gd name="connsiteY1" fmla="*/ 1541 h 1541"/>
                <a:gd name="connsiteX2" fmla="*/ 1670 w 1669"/>
                <a:gd name="connsiteY2" fmla="*/ 1541 h 1541"/>
                <a:gd name="connsiteX3" fmla="*/ 0 w 1669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" h="1541">
                  <a:moveTo>
                    <a:pt x="0" y="0"/>
                  </a:moveTo>
                  <a:cubicBezTo>
                    <a:pt x="493" y="579"/>
                    <a:pt x="1054" y="1096"/>
                    <a:pt x="1670" y="1541"/>
                  </a:cubicBezTo>
                  <a:lnTo>
                    <a:pt x="1670" y="1541"/>
                  </a:lnTo>
                  <a:cubicBezTo>
                    <a:pt x="1054" y="1096"/>
                    <a:pt x="493" y="5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8D3D57F-E596-4DB5-8B4A-659D4B60A7C9}"/>
                </a:ext>
              </a:extLst>
            </p:cNvPr>
            <p:cNvSpPr/>
            <p:nvPr/>
          </p:nvSpPr>
          <p:spPr>
            <a:xfrm>
              <a:off x="115340" y="0"/>
              <a:ext cx="138718" cy="947400"/>
            </a:xfrm>
            <a:custGeom>
              <a:avLst/>
              <a:gdLst>
                <a:gd name="connsiteX0" fmla="*/ 12844 w 138718"/>
                <a:gd name="connsiteY0" fmla="*/ 947401 h 947400"/>
                <a:gd name="connsiteX1" fmla="*/ 138719 w 138718"/>
                <a:gd name="connsiteY1" fmla="*/ 0 h 947400"/>
                <a:gd name="connsiteX2" fmla="*/ 124975 w 138718"/>
                <a:gd name="connsiteY2" fmla="*/ 0 h 947400"/>
                <a:gd name="connsiteX3" fmla="*/ 0 w 138718"/>
                <a:gd name="connsiteY3" fmla="*/ 940336 h 947400"/>
                <a:gd name="connsiteX4" fmla="*/ 8863 w 138718"/>
                <a:gd name="connsiteY4" fmla="*/ 945217 h 947400"/>
                <a:gd name="connsiteX5" fmla="*/ 12844 w 138718"/>
                <a:gd name="connsiteY5" fmla="*/ 947401 h 94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18" h="947400">
                  <a:moveTo>
                    <a:pt x="12844" y="947401"/>
                  </a:moveTo>
                  <a:lnTo>
                    <a:pt x="138719" y="0"/>
                  </a:lnTo>
                  <a:lnTo>
                    <a:pt x="124975" y="0"/>
                  </a:lnTo>
                  <a:lnTo>
                    <a:pt x="0" y="940336"/>
                  </a:lnTo>
                  <a:lnTo>
                    <a:pt x="8863" y="945217"/>
                  </a:lnTo>
                  <a:lnTo>
                    <a:pt x="12844" y="94740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E26769F-C1C2-4F5F-B8CF-5A8C2AC04A45}"/>
                </a:ext>
              </a:extLst>
            </p:cNvPr>
            <p:cNvSpPr/>
            <p:nvPr/>
          </p:nvSpPr>
          <p:spPr>
            <a:xfrm>
              <a:off x="2138963" y="3187073"/>
              <a:ext cx="293749" cy="179050"/>
            </a:xfrm>
            <a:custGeom>
              <a:avLst/>
              <a:gdLst>
                <a:gd name="connsiteX0" fmla="*/ 8092 w 293749"/>
                <a:gd name="connsiteY0" fmla="*/ 4495 h 179050"/>
                <a:gd name="connsiteX1" fmla="*/ 2697 w 293749"/>
                <a:gd name="connsiteY1" fmla="*/ 13615 h 179050"/>
                <a:gd name="connsiteX2" fmla="*/ 0 w 293749"/>
                <a:gd name="connsiteY2" fmla="*/ 14386 h 179050"/>
                <a:gd name="connsiteX3" fmla="*/ 272685 w 293749"/>
                <a:gd name="connsiteY3" fmla="*/ 179051 h 179050"/>
                <a:gd name="connsiteX4" fmla="*/ 289126 w 293749"/>
                <a:gd name="connsiteY4" fmla="*/ 174170 h 179050"/>
                <a:gd name="connsiteX5" fmla="*/ 290025 w 293749"/>
                <a:gd name="connsiteY5" fmla="*/ 174170 h 179050"/>
                <a:gd name="connsiteX6" fmla="*/ 291951 w 293749"/>
                <a:gd name="connsiteY6" fmla="*/ 174170 h 179050"/>
                <a:gd name="connsiteX7" fmla="*/ 291951 w 293749"/>
                <a:gd name="connsiteY7" fmla="*/ 174170 h 179050"/>
                <a:gd name="connsiteX8" fmla="*/ 293750 w 293749"/>
                <a:gd name="connsiteY8" fmla="*/ 174812 h 179050"/>
                <a:gd name="connsiteX9" fmla="*/ 293750 w 293749"/>
                <a:gd name="connsiteY9" fmla="*/ 174812 h 179050"/>
                <a:gd name="connsiteX10" fmla="*/ 4496 w 293749"/>
                <a:gd name="connsiteY10" fmla="*/ 0 h 179050"/>
                <a:gd name="connsiteX11" fmla="*/ 3596 w 293749"/>
                <a:gd name="connsiteY11" fmla="*/ 0 h 179050"/>
                <a:gd name="connsiteX12" fmla="*/ 8092 w 293749"/>
                <a:gd name="connsiteY12" fmla="*/ 4496 h 17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749" h="179050">
                  <a:moveTo>
                    <a:pt x="8092" y="4495"/>
                  </a:moveTo>
                  <a:cubicBezTo>
                    <a:pt x="8811" y="8454"/>
                    <a:pt x="6513" y="12339"/>
                    <a:pt x="2697" y="13615"/>
                  </a:cubicBezTo>
                  <a:lnTo>
                    <a:pt x="0" y="14386"/>
                  </a:lnTo>
                  <a:lnTo>
                    <a:pt x="272685" y="179051"/>
                  </a:lnTo>
                  <a:lnTo>
                    <a:pt x="289126" y="174170"/>
                  </a:lnTo>
                  <a:lnTo>
                    <a:pt x="290025" y="174170"/>
                  </a:lnTo>
                  <a:cubicBezTo>
                    <a:pt x="290661" y="174041"/>
                    <a:pt x="291316" y="174041"/>
                    <a:pt x="291951" y="174170"/>
                  </a:cubicBezTo>
                  <a:lnTo>
                    <a:pt x="291951" y="174170"/>
                  </a:lnTo>
                  <a:lnTo>
                    <a:pt x="293750" y="174812"/>
                  </a:lnTo>
                  <a:lnTo>
                    <a:pt x="293750" y="174812"/>
                  </a:lnTo>
                  <a:lnTo>
                    <a:pt x="4496" y="0"/>
                  </a:lnTo>
                  <a:lnTo>
                    <a:pt x="3596" y="0"/>
                  </a:lnTo>
                  <a:cubicBezTo>
                    <a:pt x="5770" y="622"/>
                    <a:pt x="7470" y="2321"/>
                    <a:pt x="8092" y="449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0365E9A-2121-4761-A421-6828BAF5A028}"/>
                </a:ext>
              </a:extLst>
            </p:cNvPr>
            <p:cNvSpPr/>
            <p:nvPr/>
          </p:nvSpPr>
          <p:spPr>
            <a:xfrm>
              <a:off x="1719853" y="330883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11C0B5B-B14A-48F1-9AA5-9E715713459C}"/>
                </a:ext>
              </a:extLst>
            </p:cNvPr>
            <p:cNvSpPr/>
            <p:nvPr/>
          </p:nvSpPr>
          <p:spPr>
            <a:xfrm>
              <a:off x="1729615" y="3315132"/>
              <a:ext cx="284501" cy="180463"/>
            </a:xfrm>
            <a:custGeom>
              <a:avLst/>
              <a:gdLst>
                <a:gd name="connsiteX0" fmla="*/ 277309 w 284501"/>
                <a:gd name="connsiteY0" fmla="*/ 175197 h 180463"/>
                <a:gd name="connsiteX1" fmla="*/ 277309 w 284501"/>
                <a:gd name="connsiteY1" fmla="*/ 175197 h 180463"/>
                <a:gd name="connsiteX2" fmla="*/ 277309 w 284501"/>
                <a:gd name="connsiteY2" fmla="*/ 174426 h 180463"/>
                <a:gd name="connsiteX3" fmla="*/ 278079 w 284501"/>
                <a:gd name="connsiteY3" fmla="*/ 172628 h 180463"/>
                <a:gd name="connsiteX4" fmla="*/ 278979 w 284501"/>
                <a:gd name="connsiteY4" fmla="*/ 171472 h 180463"/>
                <a:gd name="connsiteX5" fmla="*/ 279878 w 284501"/>
                <a:gd name="connsiteY5" fmla="*/ 170445 h 180463"/>
                <a:gd name="connsiteX6" fmla="*/ 281804 w 284501"/>
                <a:gd name="connsiteY6" fmla="*/ 169417 h 180463"/>
                <a:gd name="connsiteX7" fmla="*/ 281804 w 284501"/>
                <a:gd name="connsiteY7" fmla="*/ 169417 h 180463"/>
                <a:gd name="connsiteX8" fmla="*/ 281804 w 284501"/>
                <a:gd name="connsiteY8" fmla="*/ 169417 h 180463"/>
                <a:gd name="connsiteX9" fmla="*/ 284502 w 284501"/>
                <a:gd name="connsiteY9" fmla="*/ 168647 h 180463"/>
                <a:gd name="connsiteX10" fmla="*/ 12973 w 284501"/>
                <a:gd name="connsiteY10" fmla="*/ 0 h 180463"/>
                <a:gd name="connsiteX11" fmla="*/ 1028 w 284501"/>
                <a:gd name="connsiteY11" fmla="*/ 3468 h 180463"/>
                <a:gd name="connsiteX12" fmla="*/ 0 w 284501"/>
                <a:gd name="connsiteY12" fmla="*/ 9376 h 180463"/>
                <a:gd name="connsiteX13" fmla="*/ 275511 w 284501"/>
                <a:gd name="connsiteY13" fmla="*/ 180463 h 1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501" h="180463">
                  <a:moveTo>
                    <a:pt x="277309" y="175197"/>
                  </a:moveTo>
                  <a:lnTo>
                    <a:pt x="277309" y="175197"/>
                  </a:lnTo>
                  <a:cubicBezTo>
                    <a:pt x="277365" y="174943"/>
                    <a:pt x="277365" y="174680"/>
                    <a:pt x="277309" y="174426"/>
                  </a:cubicBezTo>
                  <a:cubicBezTo>
                    <a:pt x="277487" y="173796"/>
                    <a:pt x="277746" y="173192"/>
                    <a:pt x="278079" y="172628"/>
                  </a:cubicBezTo>
                  <a:cubicBezTo>
                    <a:pt x="278348" y="172219"/>
                    <a:pt x="278648" y="171833"/>
                    <a:pt x="278979" y="171472"/>
                  </a:cubicBezTo>
                  <a:cubicBezTo>
                    <a:pt x="279314" y="171162"/>
                    <a:pt x="279615" y="170818"/>
                    <a:pt x="279878" y="170445"/>
                  </a:cubicBezTo>
                  <a:lnTo>
                    <a:pt x="281804" y="169417"/>
                  </a:lnTo>
                  <a:lnTo>
                    <a:pt x="281804" y="169417"/>
                  </a:lnTo>
                  <a:lnTo>
                    <a:pt x="281804" y="169417"/>
                  </a:lnTo>
                  <a:lnTo>
                    <a:pt x="284502" y="168647"/>
                  </a:lnTo>
                  <a:lnTo>
                    <a:pt x="12973" y="0"/>
                  </a:lnTo>
                  <a:lnTo>
                    <a:pt x="1028" y="3468"/>
                  </a:lnTo>
                  <a:lnTo>
                    <a:pt x="0" y="9376"/>
                  </a:lnTo>
                  <a:lnTo>
                    <a:pt x="275511" y="18046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F24A595-1BC3-4D03-8FE6-70622B521EEA}"/>
                </a:ext>
              </a:extLst>
            </p:cNvPr>
            <p:cNvSpPr/>
            <p:nvPr/>
          </p:nvSpPr>
          <p:spPr>
            <a:xfrm>
              <a:off x="2436260" y="3368050"/>
              <a:ext cx="49" cy="1284"/>
            </a:xfrm>
            <a:custGeom>
              <a:avLst/>
              <a:gdLst>
                <a:gd name="connsiteX0" fmla="*/ 49 w 49"/>
                <a:gd name="connsiteY0" fmla="*/ 1027 h 1284"/>
                <a:gd name="connsiteX1" fmla="*/ 49 w 49"/>
                <a:gd name="connsiteY1" fmla="*/ 0 h 1284"/>
                <a:gd name="connsiteX2" fmla="*/ 49 w 49"/>
                <a:gd name="connsiteY2" fmla="*/ 0 h 1284"/>
                <a:gd name="connsiteX3" fmla="*/ 49 w 49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1284">
                  <a:moveTo>
                    <a:pt x="49" y="1027"/>
                  </a:moveTo>
                  <a:cubicBezTo>
                    <a:pt x="-16" y="688"/>
                    <a:pt x="-16" y="339"/>
                    <a:pt x="49" y="0"/>
                  </a:cubicBezTo>
                  <a:lnTo>
                    <a:pt x="49" y="0"/>
                  </a:lnTo>
                  <a:cubicBezTo>
                    <a:pt x="49" y="0"/>
                    <a:pt x="49" y="771"/>
                    <a:pt x="49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F229FB5-8CF9-4282-ADCC-CCAAAD60ED30}"/>
                </a:ext>
              </a:extLst>
            </p:cNvPr>
            <p:cNvSpPr/>
            <p:nvPr/>
          </p:nvSpPr>
          <p:spPr>
            <a:xfrm>
              <a:off x="2436181" y="3365481"/>
              <a:ext cx="53" cy="899"/>
            </a:xfrm>
            <a:custGeom>
              <a:avLst/>
              <a:gdLst>
                <a:gd name="connsiteX0" fmla="*/ 0 w 53"/>
                <a:gd name="connsiteY0" fmla="*/ 899 h 899"/>
                <a:gd name="connsiteX1" fmla="*/ 0 w 53"/>
                <a:gd name="connsiteY1" fmla="*/ 0 h 899"/>
                <a:gd name="connsiteX2" fmla="*/ 0 w 53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" h="899">
                  <a:moveTo>
                    <a:pt x="0" y="899"/>
                  </a:moveTo>
                  <a:cubicBezTo>
                    <a:pt x="71" y="604"/>
                    <a:pt x="71" y="296"/>
                    <a:pt x="0" y="0"/>
                  </a:cubicBezTo>
                  <a:cubicBezTo>
                    <a:pt x="50" y="298"/>
                    <a:pt x="50" y="602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A41CAB5-6DF3-4357-8130-34B34FC1BB9A}"/>
                </a:ext>
              </a:extLst>
            </p:cNvPr>
            <p:cNvSpPr/>
            <p:nvPr/>
          </p:nvSpPr>
          <p:spPr>
            <a:xfrm>
              <a:off x="2431557" y="3361371"/>
              <a:ext cx="1798" cy="642"/>
            </a:xfrm>
            <a:custGeom>
              <a:avLst/>
              <a:gdLst>
                <a:gd name="connsiteX0" fmla="*/ 1798 w 1798"/>
                <a:gd name="connsiteY0" fmla="*/ 642 h 642"/>
                <a:gd name="connsiteX1" fmla="*/ 1798 w 1798"/>
                <a:gd name="connsiteY1" fmla="*/ 642 h 642"/>
                <a:gd name="connsiteX2" fmla="*/ 0 w 1798"/>
                <a:gd name="connsiteY2" fmla="*/ 0 h 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8" h="642">
                  <a:moveTo>
                    <a:pt x="1798" y="642"/>
                  </a:moveTo>
                  <a:lnTo>
                    <a:pt x="1798" y="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45ACB88-92C9-46C1-83B4-B4DB4452DC2E}"/>
                </a:ext>
              </a:extLst>
            </p:cNvPr>
            <p:cNvSpPr/>
            <p:nvPr/>
          </p:nvSpPr>
          <p:spPr>
            <a:xfrm>
              <a:off x="2012190" y="348416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88C6E8-C533-44AA-9886-6AE1B1A46962}"/>
                </a:ext>
              </a:extLst>
            </p:cNvPr>
            <p:cNvSpPr/>
            <p:nvPr/>
          </p:nvSpPr>
          <p:spPr>
            <a:xfrm>
              <a:off x="2012318" y="3360858"/>
              <a:ext cx="415770" cy="136278"/>
            </a:xfrm>
            <a:custGeom>
              <a:avLst/>
              <a:gdLst>
                <a:gd name="connsiteX0" fmla="*/ 0 w 415770"/>
                <a:gd name="connsiteY0" fmla="*/ 123306 h 136278"/>
                <a:gd name="connsiteX1" fmla="*/ 2697 w 415770"/>
                <a:gd name="connsiteY1" fmla="*/ 123306 h 136278"/>
                <a:gd name="connsiteX2" fmla="*/ 8152 w 415770"/>
                <a:gd name="connsiteY2" fmla="*/ 131239 h 136278"/>
                <a:gd name="connsiteX3" fmla="*/ 8092 w 415770"/>
                <a:gd name="connsiteY3" fmla="*/ 131527 h 136278"/>
                <a:gd name="connsiteX4" fmla="*/ 7193 w 415770"/>
                <a:gd name="connsiteY4" fmla="*/ 136279 h 136278"/>
                <a:gd name="connsiteX5" fmla="*/ 408321 w 415770"/>
                <a:gd name="connsiteY5" fmla="*/ 17211 h 136278"/>
                <a:gd name="connsiteX6" fmla="*/ 410505 w 415770"/>
                <a:gd name="connsiteY6" fmla="*/ 6037 h 136278"/>
                <a:gd name="connsiteX7" fmla="*/ 415771 w 415770"/>
                <a:gd name="connsiteY7" fmla="*/ 0 h 136278"/>
                <a:gd name="connsiteX8" fmla="*/ 415771 w 415770"/>
                <a:gd name="connsiteY8" fmla="*/ 0 h 136278"/>
                <a:gd name="connsiteX9" fmla="*/ 399330 w 415770"/>
                <a:gd name="connsiteY9" fmla="*/ 4881 h 136278"/>
                <a:gd name="connsiteX10" fmla="*/ 2697 w 415770"/>
                <a:gd name="connsiteY10" fmla="*/ 122150 h 13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770" h="136278">
                  <a:moveTo>
                    <a:pt x="0" y="123306"/>
                  </a:moveTo>
                  <a:cubicBezTo>
                    <a:pt x="889" y="123111"/>
                    <a:pt x="1809" y="123111"/>
                    <a:pt x="2697" y="123306"/>
                  </a:cubicBezTo>
                  <a:cubicBezTo>
                    <a:pt x="6394" y="123990"/>
                    <a:pt x="8836" y="127543"/>
                    <a:pt x="8152" y="131239"/>
                  </a:cubicBezTo>
                  <a:cubicBezTo>
                    <a:pt x="8134" y="131335"/>
                    <a:pt x="8114" y="131431"/>
                    <a:pt x="8092" y="131527"/>
                  </a:cubicBezTo>
                  <a:lnTo>
                    <a:pt x="7193" y="136279"/>
                  </a:lnTo>
                  <a:lnTo>
                    <a:pt x="408321" y="17211"/>
                  </a:lnTo>
                  <a:lnTo>
                    <a:pt x="410505" y="6037"/>
                  </a:lnTo>
                  <a:cubicBezTo>
                    <a:pt x="410994" y="3199"/>
                    <a:pt x="413025" y="870"/>
                    <a:pt x="415771" y="0"/>
                  </a:cubicBezTo>
                  <a:lnTo>
                    <a:pt x="415771" y="0"/>
                  </a:lnTo>
                  <a:lnTo>
                    <a:pt x="399330" y="4881"/>
                  </a:lnTo>
                  <a:lnTo>
                    <a:pt x="2697" y="1221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1C85A70-2687-4699-8DFF-A0A1768BE4B9}"/>
                </a:ext>
              </a:extLst>
            </p:cNvPr>
            <p:cNvSpPr/>
            <p:nvPr/>
          </p:nvSpPr>
          <p:spPr>
            <a:xfrm>
              <a:off x="1545684" y="3310379"/>
              <a:ext cx="185857" cy="985035"/>
            </a:xfrm>
            <a:custGeom>
              <a:avLst/>
              <a:gdLst>
                <a:gd name="connsiteX0" fmla="*/ 14643 w 185857"/>
                <a:gd name="connsiteY0" fmla="*/ 980411 h 985035"/>
                <a:gd name="connsiteX1" fmla="*/ 184830 w 185857"/>
                <a:gd name="connsiteY1" fmla="*/ 13744 h 985035"/>
                <a:gd name="connsiteX2" fmla="*/ 185857 w 185857"/>
                <a:gd name="connsiteY2" fmla="*/ 7835 h 985035"/>
                <a:gd name="connsiteX3" fmla="*/ 181362 w 185857"/>
                <a:gd name="connsiteY3" fmla="*/ 9120 h 985035"/>
                <a:gd name="connsiteX4" fmla="*/ 173429 w 185857"/>
                <a:gd name="connsiteY4" fmla="*/ 4696 h 985035"/>
                <a:gd name="connsiteX5" fmla="*/ 173270 w 185857"/>
                <a:gd name="connsiteY5" fmla="*/ 3982 h 985035"/>
                <a:gd name="connsiteX6" fmla="*/ 173270 w 185857"/>
                <a:gd name="connsiteY6" fmla="*/ 0 h 985035"/>
                <a:gd name="connsiteX7" fmla="*/ 173270 w 185857"/>
                <a:gd name="connsiteY7" fmla="*/ 1156 h 985035"/>
                <a:gd name="connsiteX8" fmla="*/ 0 w 185857"/>
                <a:gd name="connsiteY8" fmla="*/ 985035 h 985035"/>
                <a:gd name="connsiteX9" fmla="*/ 4367 w 185857"/>
                <a:gd name="connsiteY9" fmla="*/ 983751 h 98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857" h="985035">
                  <a:moveTo>
                    <a:pt x="14643" y="980411"/>
                  </a:moveTo>
                  <a:lnTo>
                    <a:pt x="184830" y="13744"/>
                  </a:lnTo>
                  <a:lnTo>
                    <a:pt x="185857" y="7835"/>
                  </a:lnTo>
                  <a:lnTo>
                    <a:pt x="181362" y="9120"/>
                  </a:lnTo>
                  <a:cubicBezTo>
                    <a:pt x="177950" y="10089"/>
                    <a:pt x="174399" y="8108"/>
                    <a:pt x="173429" y="4696"/>
                  </a:cubicBezTo>
                  <a:cubicBezTo>
                    <a:pt x="173363" y="4462"/>
                    <a:pt x="173310" y="4223"/>
                    <a:pt x="173270" y="3982"/>
                  </a:cubicBezTo>
                  <a:cubicBezTo>
                    <a:pt x="172949" y="2674"/>
                    <a:pt x="172949" y="1308"/>
                    <a:pt x="173270" y="0"/>
                  </a:cubicBezTo>
                  <a:cubicBezTo>
                    <a:pt x="173197" y="382"/>
                    <a:pt x="173197" y="774"/>
                    <a:pt x="173270" y="1156"/>
                  </a:cubicBezTo>
                  <a:lnTo>
                    <a:pt x="0" y="985035"/>
                  </a:lnTo>
                  <a:lnTo>
                    <a:pt x="4367" y="9837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7F756EF-30F4-46F8-BA55-C577FF12AF1A}"/>
                </a:ext>
              </a:extLst>
            </p:cNvPr>
            <p:cNvSpPr/>
            <p:nvPr/>
          </p:nvSpPr>
          <p:spPr>
            <a:xfrm>
              <a:off x="1721780" y="3305370"/>
              <a:ext cx="2440" cy="1284"/>
            </a:xfrm>
            <a:custGeom>
              <a:avLst/>
              <a:gdLst>
                <a:gd name="connsiteX0" fmla="*/ 2440 w 2440"/>
                <a:gd name="connsiteY0" fmla="*/ 0 h 1284"/>
                <a:gd name="connsiteX1" fmla="*/ 0 w 2440"/>
                <a:gd name="connsiteY1" fmla="*/ 1285 h 1284"/>
                <a:gd name="connsiteX2" fmla="*/ 2440 w 2440"/>
                <a:gd name="connsiteY2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" h="1284">
                  <a:moveTo>
                    <a:pt x="2440" y="0"/>
                  </a:moveTo>
                  <a:cubicBezTo>
                    <a:pt x="1544" y="247"/>
                    <a:pt x="711" y="685"/>
                    <a:pt x="0" y="1285"/>
                  </a:cubicBezTo>
                  <a:cubicBezTo>
                    <a:pt x="711" y="685"/>
                    <a:pt x="1544" y="247"/>
                    <a:pt x="244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FFFE501-129D-49B0-BF98-D6108B4CF457}"/>
                </a:ext>
              </a:extLst>
            </p:cNvPr>
            <p:cNvSpPr/>
            <p:nvPr/>
          </p:nvSpPr>
          <p:spPr>
            <a:xfrm>
              <a:off x="1879636" y="3483889"/>
              <a:ext cx="140948" cy="705044"/>
            </a:xfrm>
            <a:custGeom>
              <a:avLst/>
              <a:gdLst>
                <a:gd name="connsiteX0" fmla="*/ 139875 w 140948"/>
                <a:gd name="connsiteY0" fmla="*/ 13119 h 705044"/>
                <a:gd name="connsiteX1" fmla="*/ 140774 w 140948"/>
                <a:gd name="connsiteY1" fmla="*/ 8366 h 705044"/>
                <a:gd name="connsiteX2" fmla="*/ 135666 w 140948"/>
                <a:gd name="connsiteY2" fmla="*/ 206 h 705044"/>
                <a:gd name="connsiteX3" fmla="*/ 135379 w 140948"/>
                <a:gd name="connsiteY3" fmla="*/ 146 h 705044"/>
                <a:gd name="connsiteX4" fmla="*/ 132682 w 140948"/>
                <a:gd name="connsiteY4" fmla="*/ 146 h 705044"/>
                <a:gd name="connsiteX5" fmla="*/ 132682 w 140948"/>
                <a:gd name="connsiteY5" fmla="*/ 146 h 705044"/>
                <a:gd name="connsiteX6" fmla="*/ 132682 w 140948"/>
                <a:gd name="connsiteY6" fmla="*/ 146 h 705044"/>
                <a:gd name="connsiteX7" fmla="*/ 130755 w 140948"/>
                <a:gd name="connsiteY7" fmla="*/ 1173 h 705044"/>
                <a:gd name="connsiteX8" fmla="*/ 129856 w 140948"/>
                <a:gd name="connsiteY8" fmla="*/ 2200 h 705044"/>
                <a:gd name="connsiteX9" fmla="*/ 128957 w 140948"/>
                <a:gd name="connsiteY9" fmla="*/ 3356 h 705044"/>
                <a:gd name="connsiteX10" fmla="*/ 128186 w 140948"/>
                <a:gd name="connsiteY10" fmla="*/ 5155 h 705044"/>
                <a:gd name="connsiteX11" fmla="*/ 128186 w 140948"/>
                <a:gd name="connsiteY11" fmla="*/ 5925 h 705044"/>
                <a:gd name="connsiteX12" fmla="*/ 128186 w 140948"/>
                <a:gd name="connsiteY12" fmla="*/ 5926 h 705044"/>
                <a:gd name="connsiteX13" fmla="*/ 127287 w 140948"/>
                <a:gd name="connsiteY13" fmla="*/ 10806 h 705044"/>
                <a:gd name="connsiteX14" fmla="*/ 0 w 140948"/>
                <a:gd name="connsiteY14" fmla="*/ 705045 h 705044"/>
                <a:gd name="connsiteX15" fmla="*/ 4367 w 140948"/>
                <a:gd name="connsiteY15" fmla="*/ 703632 h 705044"/>
                <a:gd name="connsiteX16" fmla="*/ 14771 w 140948"/>
                <a:gd name="connsiteY16" fmla="*/ 700293 h 7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48" h="705044">
                  <a:moveTo>
                    <a:pt x="139875" y="13119"/>
                  </a:moveTo>
                  <a:lnTo>
                    <a:pt x="140774" y="8366"/>
                  </a:lnTo>
                  <a:cubicBezTo>
                    <a:pt x="141617" y="4702"/>
                    <a:pt x="139330" y="1049"/>
                    <a:pt x="135666" y="206"/>
                  </a:cubicBezTo>
                  <a:cubicBezTo>
                    <a:pt x="135571" y="184"/>
                    <a:pt x="135475" y="164"/>
                    <a:pt x="135379" y="146"/>
                  </a:cubicBezTo>
                  <a:cubicBezTo>
                    <a:pt x="134491" y="-49"/>
                    <a:pt x="133570" y="-49"/>
                    <a:pt x="132682" y="146"/>
                  </a:cubicBezTo>
                  <a:lnTo>
                    <a:pt x="132682" y="146"/>
                  </a:lnTo>
                  <a:lnTo>
                    <a:pt x="132682" y="146"/>
                  </a:lnTo>
                  <a:lnTo>
                    <a:pt x="130755" y="1173"/>
                  </a:lnTo>
                  <a:cubicBezTo>
                    <a:pt x="130493" y="1547"/>
                    <a:pt x="130192" y="1891"/>
                    <a:pt x="129856" y="2200"/>
                  </a:cubicBezTo>
                  <a:cubicBezTo>
                    <a:pt x="129526" y="2561"/>
                    <a:pt x="129225" y="2948"/>
                    <a:pt x="128957" y="3356"/>
                  </a:cubicBezTo>
                  <a:cubicBezTo>
                    <a:pt x="128623" y="3920"/>
                    <a:pt x="128364" y="4525"/>
                    <a:pt x="128186" y="5155"/>
                  </a:cubicBezTo>
                  <a:cubicBezTo>
                    <a:pt x="128242" y="5409"/>
                    <a:pt x="128242" y="5671"/>
                    <a:pt x="128186" y="5925"/>
                  </a:cubicBezTo>
                  <a:lnTo>
                    <a:pt x="128186" y="5926"/>
                  </a:lnTo>
                  <a:lnTo>
                    <a:pt x="127287" y="10806"/>
                  </a:lnTo>
                  <a:lnTo>
                    <a:pt x="0" y="705045"/>
                  </a:lnTo>
                  <a:lnTo>
                    <a:pt x="4367" y="703632"/>
                  </a:lnTo>
                  <a:lnTo>
                    <a:pt x="14771" y="7002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BE33F80-CA5F-4524-AB58-0F325E889048}"/>
                </a:ext>
              </a:extLst>
            </p:cNvPr>
            <p:cNvSpPr/>
            <p:nvPr/>
          </p:nvSpPr>
          <p:spPr>
            <a:xfrm>
              <a:off x="1382690" y="4290919"/>
              <a:ext cx="1490583" cy="508508"/>
            </a:xfrm>
            <a:custGeom>
              <a:avLst/>
              <a:gdLst>
                <a:gd name="connsiteX0" fmla="*/ 1481592 w 1490583"/>
                <a:gd name="connsiteY0" fmla="*/ 0 h 508508"/>
                <a:gd name="connsiteX1" fmla="*/ 0 w 1490583"/>
                <a:gd name="connsiteY1" fmla="*/ 493481 h 508508"/>
                <a:gd name="connsiteX2" fmla="*/ 2569 w 1490583"/>
                <a:gd name="connsiteY2" fmla="*/ 495279 h 508508"/>
                <a:gd name="connsiteX3" fmla="*/ 4110 w 1490583"/>
                <a:gd name="connsiteY3" fmla="*/ 505298 h 508508"/>
                <a:gd name="connsiteX4" fmla="*/ 0 w 1490583"/>
                <a:gd name="connsiteY4" fmla="*/ 508509 h 508508"/>
                <a:gd name="connsiteX5" fmla="*/ 0 w 1490583"/>
                <a:gd name="connsiteY5" fmla="*/ 508509 h 508508"/>
                <a:gd name="connsiteX6" fmla="*/ 4239 w 1490583"/>
                <a:gd name="connsiteY6" fmla="*/ 507096 h 508508"/>
                <a:gd name="connsiteX7" fmla="*/ 1489170 w 1490583"/>
                <a:gd name="connsiteY7" fmla="*/ 12716 h 508508"/>
                <a:gd name="connsiteX8" fmla="*/ 1490583 w 1490583"/>
                <a:gd name="connsiteY8" fmla="*/ 5908 h 50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583" h="508508">
                  <a:moveTo>
                    <a:pt x="1481592" y="0"/>
                  </a:moveTo>
                  <a:lnTo>
                    <a:pt x="0" y="493481"/>
                  </a:lnTo>
                  <a:lnTo>
                    <a:pt x="2569" y="495279"/>
                  </a:lnTo>
                  <a:cubicBezTo>
                    <a:pt x="5685" y="497665"/>
                    <a:pt x="6365" y="502085"/>
                    <a:pt x="4110" y="505298"/>
                  </a:cubicBezTo>
                  <a:cubicBezTo>
                    <a:pt x="3190" y="506844"/>
                    <a:pt x="1724" y="507990"/>
                    <a:pt x="0" y="508509"/>
                  </a:cubicBezTo>
                  <a:lnTo>
                    <a:pt x="0" y="508509"/>
                  </a:lnTo>
                  <a:lnTo>
                    <a:pt x="4239" y="507096"/>
                  </a:lnTo>
                  <a:lnTo>
                    <a:pt x="1489170" y="12716"/>
                  </a:lnTo>
                  <a:lnTo>
                    <a:pt x="1490583" y="590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74F1CC6-E830-4E02-92A7-2EED4155C2C9}"/>
                </a:ext>
              </a:extLst>
            </p:cNvPr>
            <p:cNvSpPr/>
            <p:nvPr/>
          </p:nvSpPr>
          <p:spPr>
            <a:xfrm>
              <a:off x="2887915" y="4289891"/>
              <a:ext cx="18" cy="899"/>
            </a:xfrm>
            <a:custGeom>
              <a:avLst/>
              <a:gdLst>
                <a:gd name="connsiteX0" fmla="*/ 0 w 18"/>
                <a:gd name="connsiteY0" fmla="*/ 899 h 899"/>
                <a:gd name="connsiteX1" fmla="*/ 0 w 18"/>
                <a:gd name="connsiteY1" fmla="*/ 899 h 899"/>
                <a:gd name="connsiteX2" fmla="*/ 0 w 18"/>
                <a:gd name="connsiteY2" fmla="*/ 0 h 899"/>
                <a:gd name="connsiteX3" fmla="*/ 0 w 18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" h="899">
                  <a:moveTo>
                    <a:pt x="0" y="899"/>
                  </a:moveTo>
                  <a:lnTo>
                    <a:pt x="0" y="899"/>
                  </a:lnTo>
                  <a:cubicBezTo>
                    <a:pt x="24" y="600"/>
                    <a:pt x="24" y="29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DB6046A-F3C5-4A91-978D-7BC84302A943}"/>
                </a:ext>
              </a:extLst>
            </p:cNvPr>
            <p:cNvSpPr/>
            <p:nvPr/>
          </p:nvSpPr>
          <p:spPr>
            <a:xfrm>
              <a:off x="2885989" y="4287450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EDC3B7-1074-4A0B-AE19-96B6055F0731}"/>
                </a:ext>
              </a:extLst>
            </p:cNvPr>
            <p:cNvSpPr/>
            <p:nvPr/>
          </p:nvSpPr>
          <p:spPr>
            <a:xfrm>
              <a:off x="2887915" y="4292203"/>
              <a:ext cx="58" cy="1541"/>
            </a:xfrm>
            <a:custGeom>
              <a:avLst/>
              <a:gdLst>
                <a:gd name="connsiteX0" fmla="*/ 0 w 58"/>
                <a:gd name="connsiteY0" fmla="*/ 1541 h 1541"/>
                <a:gd name="connsiteX1" fmla="*/ 0 w 58"/>
                <a:gd name="connsiteY1" fmla="*/ 0 h 1541"/>
                <a:gd name="connsiteX2" fmla="*/ 0 w 58"/>
                <a:gd name="connsiteY2" fmla="*/ 0 h 1541"/>
                <a:gd name="connsiteX3" fmla="*/ 0 w 58"/>
                <a:gd name="connsiteY3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" h="1541">
                  <a:moveTo>
                    <a:pt x="0" y="1541"/>
                  </a:moveTo>
                  <a:cubicBezTo>
                    <a:pt x="64" y="1029"/>
                    <a:pt x="64" y="512"/>
                    <a:pt x="0" y="0"/>
                  </a:cubicBezTo>
                  <a:lnTo>
                    <a:pt x="0" y="0"/>
                  </a:lnTo>
                  <a:cubicBezTo>
                    <a:pt x="77" y="511"/>
                    <a:pt x="77" y="1031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B748928-0C6F-4EAF-8ECA-7BEF4AA9D6B0}"/>
                </a:ext>
              </a:extLst>
            </p:cNvPr>
            <p:cNvSpPr/>
            <p:nvPr/>
          </p:nvSpPr>
          <p:spPr>
            <a:xfrm>
              <a:off x="945854" y="4487437"/>
              <a:ext cx="770" cy="770"/>
            </a:xfrm>
            <a:custGeom>
              <a:avLst/>
              <a:gdLst>
                <a:gd name="connsiteX0" fmla="*/ 771 w 770"/>
                <a:gd name="connsiteY0" fmla="*/ 0 h 770"/>
                <a:gd name="connsiteX1" fmla="*/ 0 w 770"/>
                <a:gd name="connsiteY1" fmla="*/ 771 h 770"/>
                <a:gd name="connsiteX2" fmla="*/ 0 w 770"/>
                <a:gd name="connsiteY2" fmla="*/ 771 h 770"/>
                <a:gd name="connsiteX3" fmla="*/ 0 w 770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770">
                  <a:moveTo>
                    <a:pt x="771" y="0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9BA9145-E456-4AA5-992D-D51782530ECB}"/>
                </a:ext>
              </a:extLst>
            </p:cNvPr>
            <p:cNvSpPr/>
            <p:nvPr/>
          </p:nvSpPr>
          <p:spPr>
            <a:xfrm>
              <a:off x="945031" y="4490006"/>
              <a:ext cx="52" cy="1155"/>
            </a:xfrm>
            <a:custGeom>
              <a:avLst/>
              <a:gdLst>
                <a:gd name="connsiteX0" fmla="*/ 52 w 52"/>
                <a:gd name="connsiteY0" fmla="*/ 0 h 1155"/>
                <a:gd name="connsiteX1" fmla="*/ 52 w 52"/>
                <a:gd name="connsiteY1" fmla="*/ 1156 h 1155"/>
                <a:gd name="connsiteX2" fmla="*/ 52 w 52"/>
                <a:gd name="connsiteY2" fmla="*/ 1156 h 1155"/>
                <a:gd name="connsiteX3" fmla="*/ 52 w 5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" h="1155">
                  <a:moveTo>
                    <a:pt x="52" y="0"/>
                  </a:moveTo>
                  <a:lnTo>
                    <a:pt x="52" y="1156"/>
                  </a:lnTo>
                  <a:lnTo>
                    <a:pt x="52" y="1156"/>
                  </a:lnTo>
                  <a:cubicBezTo>
                    <a:pt x="-17" y="774"/>
                    <a:pt x="-17" y="382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38A2B9B-F3D5-4F16-885A-0D5CF4949D17}"/>
                </a:ext>
              </a:extLst>
            </p:cNvPr>
            <p:cNvSpPr/>
            <p:nvPr/>
          </p:nvSpPr>
          <p:spPr>
            <a:xfrm>
              <a:off x="956258" y="4494502"/>
              <a:ext cx="432256" cy="304026"/>
            </a:xfrm>
            <a:custGeom>
              <a:avLst/>
              <a:gdLst>
                <a:gd name="connsiteX0" fmla="*/ 430927 w 432256"/>
                <a:gd name="connsiteY0" fmla="*/ 301714 h 304026"/>
                <a:gd name="connsiteX1" fmla="*/ 429386 w 432256"/>
                <a:gd name="connsiteY1" fmla="*/ 291696 h 304026"/>
                <a:gd name="connsiteX2" fmla="*/ 426817 w 432256"/>
                <a:gd name="connsiteY2" fmla="*/ 289897 h 304026"/>
                <a:gd name="connsiteX3" fmla="*/ 11431 w 432256"/>
                <a:gd name="connsiteY3" fmla="*/ 0 h 304026"/>
                <a:gd name="connsiteX4" fmla="*/ 1156 w 432256"/>
                <a:gd name="connsiteY4" fmla="*/ 3211 h 304026"/>
                <a:gd name="connsiteX5" fmla="*/ 0 w 432256"/>
                <a:gd name="connsiteY5" fmla="*/ 10019 h 304026"/>
                <a:gd name="connsiteX6" fmla="*/ 418083 w 432256"/>
                <a:gd name="connsiteY6" fmla="*/ 301586 h 304026"/>
                <a:gd name="connsiteX7" fmla="*/ 421679 w 432256"/>
                <a:gd name="connsiteY7" fmla="*/ 304026 h 304026"/>
                <a:gd name="connsiteX8" fmla="*/ 421679 w 432256"/>
                <a:gd name="connsiteY8" fmla="*/ 304026 h 304026"/>
                <a:gd name="connsiteX9" fmla="*/ 422963 w 432256"/>
                <a:gd name="connsiteY9" fmla="*/ 304026 h 304026"/>
                <a:gd name="connsiteX10" fmla="*/ 424120 w 432256"/>
                <a:gd name="connsiteY10" fmla="*/ 304026 h 304026"/>
                <a:gd name="connsiteX11" fmla="*/ 426817 w 432256"/>
                <a:gd name="connsiteY11" fmla="*/ 304026 h 304026"/>
                <a:gd name="connsiteX12" fmla="*/ 430927 w 432256"/>
                <a:gd name="connsiteY12" fmla="*/ 301714 h 3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56" h="304026">
                  <a:moveTo>
                    <a:pt x="430927" y="301714"/>
                  </a:moveTo>
                  <a:cubicBezTo>
                    <a:pt x="433182" y="298501"/>
                    <a:pt x="432502" y="294082"/>
                    <a:pt x="429386" y="291696"/>
                  </a:cubicBezTo>
                  <a:lnTo>
                    <a:pt x="426817" y="289897"/>
                  </a:lnTo>
                  <a:lnTo>
                    <a:pt x="11431" y="0"/>
                  </a:lnTo>
                  <a:lnTo>
                    <a:pt x="1156" y="3211"/>
                  </a:lnTo>
                  <a:lnTo>
                    <a:pt x="0" y="10019"/>
                  </a:lnTo>
                  <a:lnTo>
                    <a:pt x="418083" y="301586"/>
                  </a:lnTo>
                  <a:lnTo>
                    <a:pt x="421679" y="304026"/>
                  </a:lnTo>
                  <a:lnTo>
                    <a:pt x="421679" y="304026"/>
                  </a:lnTo>
                  <a:lnTo>
                    <a:pt x="422963" y="304026"/>
                  </a:lnTo>
                  <a:lnTo>
                    <a:pt x="424120" y="304026"/>
                  </a:lnTo>
                  <a:lnTo>
                    <a:pt x="426817" y="304026"/>
                  </a:lnTo>
                  <a:cubicBezTo>
                    <a:pt x="428408" y="303739"/>
                    <a:pt x="429856" y="302925"/>
                    <a:pt x="430927" y="3017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5FDBC38-FF4F-475E-B7FC-E720CCD96617}"/>
                </a:ext>
              </a:extLst>
            </p:cNvPr>
            <p:cNvSpPr/>
            <p:nvPr/>
          </p:nvSpPr>
          <p:spPr>
            <a:xfrm>
              <a:off x="19008" y="6546133"/>
              <a:ext cx="14101" cy="24147"/>
            </a:xfrm>
            <a:custGeom>
              <a:avLst/>
              <a:gdLst>
                <a:gd name="connsiteX0" fmla="*/ 14000 w 14101"/>
                <a:gd name="connsiteY0" fmla="*/ 1798 h 24147"/>
                <a:gd name="connsiteX1" fmla="*/ 14000 w 14101"/>
                <a:gd name="connsiteY1" fmla="*/ 3340 h 24147"/>
                <a:gd name="connsiteX2" fmla="*/ 14000 w 14101"/>
                <a:gd name="connsiteY2" fmla="*/ 3340 h 24147"/>
                <a:gd name="connsiteX3" fmla="*/ 14000 w 14101"/>
                <a:gd name="connsiteY3" fmla="*/ 3340 h 24147"/>
                <a:gd name="connsiteX4" fmla="*/ 12844 w 14101"/>
                <a:gd name="connsiteY4" fmla="*/ 4496 h 24147"/>
                <a:gd name="connsiteX5" fmla="*/ 11688 w 14101"/>
                <a:gd name="connsiteY5" fmla="*/ 5138 h 24147"/>
                <a:gd name="connsiteX6" fmla="*/ 11688 w 14101"/>
                <a:gd name="connsiteY6" fmla="*/ 5138 h 24147"/>
                <a:gd name="connsiteX7" fmla="*/ 1284 w 14101"/>
                <a:gd name="connsiteY7" fmla="*/ 8991 h 24147"/>
                <a:gd name="connsiteX8" fmla="*/ 0 w 14101"/>
                <a:gd name="connsiteY8" fmla="*/ 17340 h 24147"/>
                <a:gd name="connsiteX9" fmla="*/ 4239 w 14101"/>
                <a:gd name="connsiteY9" fmla="*/ 15799 h 24147"/>
                <a:gd name="connsiteX10" fmla="*/ 4239 w 14101"/>
                <a:gd name="connsiteY10" fmla="*/ 15799 h 24147"/>
                <a:gd name="connsiteX11" fmla="*/ 5395 w 14101"/>
                <a:gd name="connsiteY11" fmla="*/ 15799 h 24147"/>
                <a:gd name="connsiteX12" fmla="*/ 7064 w 14101"/>
                <a:gd name="connsiteY12" fmla="*/ 15799 h 24147"/>
                <a:gd name="connsiteX13" fmla="*/ 6679 w 14101"/>
                <a:gd name="connsiteY13" fmla="*/ 17340 h 24147"/>
                <a:gd name="connsiteX14" fmla="*/ 8349 w 14101"/>
                <a:gd name="connsiteY14" fmla="*/ 17340 h 24147"/>
                <a:gd name="connsiteX15" fmla="*/ 9119 w 14101"/>
                <a:gd name="connsiteY15" fmla="*/ 18111 h 24147"/>
                <a:gd name="connsiteX16" fmla="*/ 10275 w 14101"/>
                <a:gd name="connsiteY16" fmla="*/ 19138 h 24147"/>
                <a:gd name="connsiteX17" fmla="*/ 10275 w 14101"/>
                <a:gd name="connsiteY17" fmla="*/ 20294 h 24147"/>
                <a:gd name="connsiteX18" fmla="*/ 10275 w 14101"/>
                <a:gd name="connsiteY18" fmla="*/ 21450 h 24147"/>
                <a:gd name="connsiteX19" fmla="*/ 10275 w 14101"/>
                <a:gd name="connsiteY19" fmla="*/ 21450 h 24147"/>
                <a:gd name="connsiteX20" fmla="*/ 10275 w 14101"/>
                <a:gd name="connsiteY20" fmla="*/ 22735 h 24147"/>
                <a:gd name="connsiteX21" fmla="*/ 10275 w 14101"/>
                <a:gd name="connsiteY21" fmla="*/ 24147 h 24147"/>
                <a:gd name="connsiteX22" fmla="*/ 13743 w 14101"/>
                <a:gd name="connsiteY22" fmla="*/ 0 h 24147"/>
                <a:gd name="connsiteX23" fmla="*/ 13743 w 14101"/>
                <a:gd name="connsiteY23" fmla="*/ 0 h 24147"/>
                <a:gd name="connsiteX24" fmla="*/ 13743 w 14101"/>
                <a:gd name="connsiteY24" fmla="*/ 0 h 24147"/>
                <a:gd name="connsiteX25" fmla="*/ 14000 w 14101"/>
                <a:gd name="connsiteY25" fmla="*/ 1798 h 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1" h="24147">
                  <a:moveTo>
                    <a:pt x="14000" y="1798"/>
                  </a:moveTo>
                  <a:cubicBezTo>
                    <a:pt x="14051" y="2311"/>
                    <a:pt x="14051" y="2827"/>
                    <a:pt x="14000" y="3340"/>
                  </a:cubicBezTo>
                  <a:lnTo>
                    <a:pt x="14000" y="3340"/>
                  </a:lnTo>
                  <a:cubicBezTo>
                    <a:pt x="14000" y="3340"/>
                    <a:pt x="14000" y="3340"/>
                    <a:pt x="14000" y="3340"/>
                  </a:cubicBezTo>
                  <a:lnTo>
                    <a:pt x="12844" y="4496"/>
                  </a:lnTo>
                  <a:cubicBezTo>
                    <a:pt x="12506" y="4784"/>
                    <a:pt x="12113" y="5003"/>
                    <a:pt x="11688" y="5138"/>
                  </a:cubicBezTo>
                  <a:lnTo>
                    <a:pt x="11688" y="5138"/>
                  </a:lnTo>
                  <a:lnTo>
                    <a:pt x="1284" y="8991"/>
                  </a:lnTo>
                  <a:lnTo>
                    <a:pt x="0" y="17340"/>
                  </a:lnTo>
                  <a:lnTo>
                    <a:pt x="4239" y="15799"/>
                  </a:lnTo>
                  <a:lnTo>
                    <a:pt x="4239" y="15799"/>
                  </a:lnTo>
                  <a:lnTo>
                    <a:pt x="5395" y="15799"/>
                  </a:lnTo>
                  <a:lnTo>
                    <a:pt x="7064" y="15799"/>
                  </a:lnTo>
                  <a:lnTo>
                    <a:pt x="6679" y="17340"/>
                  </a:lnTo>
                  <a:lnTo>
                    <a:pt x="8349" y="17340"/>
                  </a:lnTo>
                  <a:lnTo>
                    <a:pt x="9119" y="18111"/>
                  </a:lnTo>
                  <a:lnTo>
                    <a:pt x="10275" y="19138"/>
                  </a:lnTo>
                  <a:cubicBezTo>
                    <a:pt x="10324" y="19522"/>
                    <a:pt x="10324" y="19911"/>
                    <a:pt x="10275" y="20294"/>
                  </a:cubicBezTo>
                  <a:cubicBezTo>
                    <a:pt x="10343" y="20677"/>
                    <a:pt x="10343" y="21068"/>
                    <a:pt x="10275" y="21450"/>
                  </a:cubicBezTo>
                  <a:lnTo>
                    <a:pt x="10275" y="21450"/>
                  </a:lnTo>
                  <a:cubicBezTo>
                    <a:pt x="10275" y="21450"/>
                    <a:pt x="10275" y="22349"/>
                    <a:pt x="10275" y="22735"/>
                  </a:cubicBezTo>
                  <a:cubicBezTo>
                    <a:pt x="10275" y="23120"/>
                    <a:pt x="10275" y="23634"/>
                    <a:pt x="10275" y="24147"/>
                  </a:cubicBezTo>
                  <a:lnTo>
                    <a:pt x="13743" y="0"/>
                  </a:lnTo>
                  <a:lnTo>
                    <a:pt x="13743" y="0"/>
                  </a:lnTo>
                  <a:lnTo>
                    <a:pt x="13743" y="0"/>
                  </a:lnTo>
                  <a:cubicBezTo>
                    <a:pt x="14104" y="527"/>
                    <a:pt x="14199" y="1192"/>
                    <a:pt x="14000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4A3934F-9297-4651-AA5E-E734B7C6C536}"/>
                </a:ext>
              </a:extLst>
            </p:cNvPr>
            <p:cNvSpPr/>
            <p:nvPr/>
          </p:nvSpPr>
          <p:spPr>
            <a:xfrm>
              <a:off x="32495" y="654150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7083719-06B5-46EA-A5D9-569E2915F72F}"/>
                </a:ext>
              </a:extLst>
            </p:cNvPr>
            <p:cNvSpPr/>
            <p:nvPr/>
          </p:nvSpPr>
          <p:spPr>
            <a:xfrm>
              <a:off x="29926" y="657092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4B15DDE-F2F7-4C61-A33D-60624A8541E5}"/>
                </a:ext>
              </a:extLst>
            </p:cNvPr>
            <p:cNvSpPr/>
            <p:nvPr/>
          </p:nvSpPr>
          <p:spPr>
            <a:xfrm>
              <a:off x="33522" y="654395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8FE6436-616A-4875-83B9-6B86B8E46401}"/>
                </a:ext>
              </a:extLst>
            </p:cNvPr>
            <p:cNvSpPr/>
            <p:nvPr/>
          </p:nvSpPr>
          <p:spPr>
            <a:xfrm>
              <a:off x="384" y="6514536"/>
              <a:ext cx="31211" cy="29413"/>
            </a:xfrm>
            <a:custGeom>
              <a:avLst/>
              <a:gdLst>
                <a:gd name="connsiteX0" fmla="*/ 24533 w 31211"/>
                <a:gd name="connsiteY0" fmla="*/ 24276 h 29413"/>
                <a:gd name="connsiteX1" fmla="*/ 31212 w 31211"/>
                <a:gd name="connsiteY1" fmla="*/ 25688 h 29413"/>
                <a:gd name="connsiteX2" fmla="*/ 31212 w 31211"/>
                <a:gd name="connsiteY2" fmla="*/ 25689 h 29413"/>
                <a:gd name="connsiteX3" fmla="*/ 0 w 31211"/>
                <a:gd name="connsiteY3" fmla="*/ 0 h 29413"/>
                <a:gd name="connsiteX4" fmla="*/ 0 w 31211"/>
                <a:gd name="connsiteY4" fmla="*/ 19010 h 29413"/>
                <a:gd name="connsiteX5" fmla="*/ 12844 w 31211"/>
                <a:gd name="connsiteY5" fmla="*/ 29414 h 2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1" h="29413">
                  <a:moveTo>
                    <a:pt x="24533" y="24276"/>
                  </a:moveTo>
                  <a:cubicBezTo>
                    <a:pt x="26840" y="23358"/>
                    <a:pt x="29473" y="23915"/>
                    <a:pt x="31212" y="25688"/>
                  </a:cubicBezTo>
                  <a:lnTo>
                    <a:pt x="31212" y="25689"/>
                  </a:lnTo>
                  <a:lnTo>
                    <a:pt x="0" y="0"/>
                  </a:lnTo>
                  <a:lnTo>
                    <a:pt x="0" y="19010"/>
                  </a:lnTo>
                  <a:lnTo>
                    <a:pt x="12844" y="2941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D51AEA4-CC49-4D0E-AECA-9C1F8C089CD1}"/>
                </a:ext>
              </a:extLst>
            </p:cNvPr>
            <p:cNvSpPr/>
            <p:nvPr/>
          </p:nvSpPr>
          <p:spPr>
            <a:xfrm>
              <a:off x="32495" y="6541509"/>
              <a:ext cx="642" cy="1027"/>
            </a:xfrm>
            <a:custGeom>
              <a:avLst/>
              <a:gdLst>
                <a:gd name="connsiteX0" fmla="*/ 642 w 642"/>
                <a:gd name="connsiteY0" fmla="*/ 1027 h 1027"/>
                <a:gd name="connsiteX1" fmla="*/ 0 w 642"/>
                <a:gd name="connsiteY1" fmla="*/ 0 h 1027"/>
                <a:gd name="connsiteX2" fmla="*/ 0 w 642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1027">
                  <a:moveTo>
                    <a:pt x="642" y="102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ACD9A30-8D66-4699-9B32-E04063C3EBA4}"/>
                </a:ext>
              </a:extLst>
            </p:cNvPr>
            <p:cNvSpPr/>
            <p:nvPr/>
          </p:nvSpPr>
          <p:spPr>
            <a:xfrm>
              <a:off x="33522" y="6543950"/>
              <a:ext cx="47" cy="1284"/>
            </a:xfrm>
            <a:custGeom>
              <a:avLst/>
              <a:gdLst>
                <a:gd name="connsiteX0" fmla="*/ 0 w 47"/>
                <a:gd name="connsiteY0" fmla="*/ 1284 h 1284"/>
                <a:gd name="connsiteX1" fmla="*/ 0 w 47"/>
                <a:gd name="connsiteY1" fmla="*/ 0 h 1284"/>
                <a:gd name="connsiteX2" fmla="*/ 0 w 47"/>
                <a:gd name="connsiteY2" fmla="*/ 0 h 1284"/>
                <a:gd name="connsiteX3" fmla="*/ 0 w 47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284">
                  <a:moveTo>
                    <a:pt x="0" y="1284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63" y="426"/>
                    <a:pt x="63" y="859"/>
                    <a:pt x="0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DB6F7B5-03CA-4A97-AE3E-A40272A9DFB8}"/>
                </a:ext>
              </a:extLst>
            </p:cNvPr>
            <p:cNvSpPr/>
            <p:nvPr/>
          </p:nvSpPr>
          <p:spPr>
            <a:xfrm>
              <a:off x="31596" y="6549473"/>
              <a:ext cx="770" cy="899"/>
            </a:xfrm>
            <a:custGeom>
              <a:avLst/>
              <a:gdLst>
                <a:gd name="connsiteX0" fmla="*/ 771 w 770"/>
                <a:gd name="connsiteY0" fmla="*/ 0 h 899"/>
                <a:gd name="connsiteX1" fmla="*/ 0 w 770"/>
                <a:gd name="connsiteY1" fmla="*/ 899 h 899"/>
                <a:gd name="connsiteX2" fmla="*/ 0 w 770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899">
                  <a:moveTo>
                    <a:pt x="771" y="0"/>
                  </a:moveTo>
                  <a:lnTo>
                    <a:pt x="0" y="899"/>
                  </a:lnTo>
                  <a:cubicBezTo>
                    <a:pt x="0" y="899"/>
                    <a:pt x="0" y="899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A8C3527-6517-4252-961F-A14624873B36}"/>
                </a:ext>
              </a:extLst>
            </p:cNvPr>
            <p:cNvSpPr/>
            <p:nvPr/>
          </p:nvSpPr>
          <p:spPr>
            <a:xfrm>
              <a:off x="-1" y="6563216"/>
              <a:ext cx="21450" cy="23248"/>
            </a:xfrm>
            <a:custGeom>
              <a:avLst/>
              <a:gdLst>
                <a:gd name="connsiteX0" fmla="*/ 16441 w 21450"/>
                <a:gd name="connsiteY0" fmla="*/ 6165 h 23248"/>
                <a:gd name="connsiteX1" fmla="*/ 21450 w 21450"/>
                <a:gd name="connsiteY1" fmla="*/ 0 h 23248"/>
                <a:gd name="connsiteX2" fmla="*/ 21450 w 21450"/>
                <a:gd name="connsiteY2" fmla="*/ 0 h 23248"/>
                <a:gd name="connsiteX3" fmla="*/ 17211 w 21450"/>
                <a:gd name="connsiteY3" fmla="*/ 1542 h 23248"/>
                <a:gd name="connsiteX4" fmla="*/ 0 w 21450"/>
                <a:gd name="connsiteY4" fmla="*/ 7964 h 23248"/>
                <a:gd name="connsiteX5" fmla="*/ 0 w 21450"/>
                <a:gd name="connsiteY5" fmla="*/ 23248 h 23248"/>
                <a:gd name="connsiteX6" fmla="*/ 14643 w 21450"/>
                <a:gd name="connsiteY6" fmla="*/ 17725 h 2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0" h="23248">
                  <a:moveTo>
                    <a:pt x="16441" y="6165"/>
                  </a:moveTo>
                  <a:cubicBezTo>
                    <a:pt x="16813" y="3330"/>
                    <a:pt x="18751" y="945"/>
                    <a:pt x="21450" y="0"/>
                  </a:cubicBezTo>
                  <a:lnTo>
                    <a:pt x="21450" y="0"/>
                  </a:lnTo>
                  <a:lnTo>
                    <a:pt x="17211" y="1542"/>
                  </a:lnTo>
                  <a:lnTo>
                    <a:pt x="0" y="7964"/>
                  </a:lnTo>
                  <a:lnTo>
                    <a:pt x="0" y="23248"/>
                  </a:lnTo>
                  <a:lnTo>
                    <a:pt x="14643" y="177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F79FBB2-4F92-4D53-A6A7-230069B09339}"/>
                </a:ext>
              </a:extLst>
            </p:cNvPr>
            <p:cNvSpPr/>
            <p:nvPr/>
          </p:nvSpPr>
          <p:spPr>
            <a:xfrm>
              <a:off x="29155" y="6566555"/>
              <a:ext cx="62" cy="1284"/>
            </a:xfrm>
            <a:custGeom>
              <a:avLst/>
              <a:gdLst>
                <a:gd name="connsiteX0" fmla="*/ 0 w 62"/>
                <a:gd name="connsiteY0" fmla="*/ 0 h 1284"/>
                <a:gd name="connsiteX1" fmla="*/ 0 w 62"/>
                <a:gd name="connsiteY1" fmla="*/ 1285 h 1284"/>
                <a:gd name="connsiteX2" fmla="*/ 0 w 62"/>
                <a:gd name="connsiteY2" fmla="*/ 1285 h 1284"/>
                <a:gd name="connsiteX3" fmla="*/ 0 w 6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" h="1284">
                  <a:moveTo>
                    <a:pt x="0" y="0"/>
                  </a:moveTo>
                  <a:cubicBezTo>
                    <a:pt x="70" y="425"/>
                    <a:pt x="70" y="859"/>
                    <a:pt x="0" y="1285"/>
                  </a:cubicBezTo>
                  <a:lnTo>
                    <a:pt x="0" y="1285"/>
                  </a:lnTo>
                  <a:cubicBezTo>
                    <a:pt x="83" y="860"/>
                    <a:pt x="83" y="4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ACF075E-95BD-4F05-A8D6-2F7C38391BD2}"/>
                </a:ext>
              </a:extLst>
            </p:cNvPr>
            <p:cNvSpPr/>
            <p:nvPr/>
          </p:nvSpPr>
          <p:spPr>
            <a:xfrm>
              <a:off x="29926" y="6569381"/>
              <a:ext cx="34" cy="1413"/>
            </a:xfrm>
            <a:custGeom>
              <a:avLst/>
              <a:gdLst>
                <a:gd name="connsiteX0" fmla="*/ 0 w 34"/>
                <a:gd name="connsiteY0" fmla="*/ 1413 h 1413"/>
                <a:gd name="connsiteX1" fmla="*/ 0 w 34"/>
                <a:gd name="connsiteY1" fmla="*/ 1413 h 1413"/>
                <a:gd name="connsiteX2" fmla="*/ 0 w 34"/>
                <a:gd name="connsiteY2" fmla="*/ 1413 h 1413"/>
                <a:gd name="connsiteX3" fmla="*/ 0 w 34"/>
                <a:gd name="connsiteY3" fmla="*/ 0 h 1413"/>
                <a:gd name="connsiteX4" fmla="*/ 0 w 34"/>
                <a:gd name="connsiteY4" fmla="*/ 1413 h 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" h="1413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0" y="1413"/>
                    <a:pt x="0" y="514"/>
                    <a:pt x="0" y="0"/>
                  </a:cubicBezTo>
                  <a:cubicBezTo>
                    <a:pt x="46" y="470"/>
                    <a:pt x="46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F73B72A-D576-4058-A5B6-14D0A0FAFCD5}"/>
                </a:ext>
              </a:extLst>
            </p:cNvPr>
            <p:cNvSpPr/>
            <p:nvPr/>
          </p:nvSpPr>
          <p:spPr>
            <a:xfrm>
              <a:off x="-1156" y="6539660"/>
              <a:ext cx="33092" cy="23812"/>
            </a:xfrm>
            <a:custGeom>
              <a:avLst/>
              <a:gdLst>
                <a:gd name="connsiteX0" fmla="*/ 29927 w 33092"/>
                <a:gd name="connsiteY0" fmla="*/ 12895 h 23812"/>
                <a:gd name="connsiteX1" fmla="*/ 29927 w 33092"/>
                <a:gd name="connsiteY1" fmla="*/ 12895 h 23812"/>
                <a:gd name="connsiteX2" fmla="*/ 31083 w 33092"/>
                <a:gd name="connsiteY2" fmla="*/ 12253 h 23812"/>
                <a:gd name="connsiteX3" fmla="*/ 32239 w 33092"/>
                <a:gd name="connsiteY3" fmla="*/ 11097 h 23812"/>
                <a:gd name="connsiteX4" fmla="*/ 33010 w 33092"/>
                <a:gd name="connsiteY4" fmla="*/ 10198 h 23812"/>
                <a:gd name="connsiteX5" fmla="*/ 33010 w 33092"/>
                <a:gd name="connsiteY5" fmla="*/ 8656 h 23812"/>
                <a:gd name="connsiteX6" fmla="*/ 33010 w 33092"/>
                <a:gd name="connsiteY6" fmla="*/ 7500 h 23812"/>
                <a:gd name="connsiteX7" fmla="*/ 33010 w 33092"/>
                <a:gd name="connsiteY7" fmla="*/ 7500 h 23812"/>
                <a:gd name="connsiteX8" fmla="*/ 33010 w 33092"/>
                <a:gd name="connsiteY8" fmla="*/ 6473 h 23812"/>
                <a:gd name="connsiteX9" fmla="*/ 33010 w 33092"/>
                <a:gd name="connsiteY9" fmla="*/ 5188 h 23812"/>
                <a:gd name="connsiteX10" fmla="*/ 33010 w 33092"/>
                <a:gd name="connsiteY10" fmla="*/ 4417 h 23812"/>
                <a:gd name="connsiteX11" fmla="*/ 33010 w 33092"/>
                <a:gd name="connsiteY11" fmla="*/ 3775 h 23812"/>
                <a:gd name="connsiteX12" fmla="*/ 32368 w 33092"/>
                <a:gd name="connsiteY12" fmla="*/ 2619 h 23812"/>
                <a:gd name="connsiteX13" fmla="*/ 32368 w 33092"/>
                <a:gd name="connsiteY13" fmla="*/ 2619 h 23812"/>
                <a:gd name="connsiteX14" fmla="*/ 32368 w 33092"/>
                <a:gd name="connsiteY14" fmla="*/ 1849 h 23812"/>
                <a:gd name="connsiteX15" fmla="*/ 25689 w 33092"/>
                <a:gd name="connsiteY15" fmla="*/ 436 h 23812"/>
                <a:gd name="connsiteX16" fmla="*/ 12844 w 33092"/>
                <a:gd name="connsiteY16" fmla="*/ 4931 h 23812"/>
                <a:gd name="connsiteX17" fmla="*/ 0 w 33092"/>
                <a:gd name="connsiteY17" fmla="*/ 9684 h 23812"/>
                <a:gd name="connsiteX18" fmla="*/ 0 w 33092"/>
                <a:gd name="connsiteY18" fmla="*/ 23813 h 23812"/>
                <a:gd name="connsiteX19" fmla="*/ 18367 w 33092"/>
                <a:gd name="connsiteY19" fmla="*/ 16877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092" h="23812">
                  <a:moveTo>
                    <a:pt x="29927" y="12895"/>
                  </a:moveTo>
                  <a:lnTo>
                    <a:pt x="29927" y="12895"/>
                  </a:lnTo>
                  <a:cubicBezTo>
                    <a:pt x="30352" y="12760"/>
                    <a:pt x="30745" y="12542"/>
                    <a:pt x="31083" y="12253"/>
                  </a:cubicBezTo>
                  <a:lnTo>
                    <a:pt x="32239" y="11097"/>
                  </a:lnTo>
                  <a:lnTo>
                    <a:pt x="33010" y="10198"/>
                  </a:lnTo>
                  <a:cubicBezTo>
                    <a:pt x="33061" y="9685"/>
                    <a:pt x="33061" y="9169"/>
                    <a:pt x="33010" y="8656"/>
                  </a:cubicBezTo>
                  <a:cubicBezTo>
                    <a:pt x="33121" y="8279"/>
                    <a:pt x="33121" y="7878"/>
                    <a:pt x="33010" y="7500"/>
                  </a:cubicBezTo>
                  <a:lnTo>
                    <a:pt x="33010" y="7500"/>
                  </a:lnTo>
                  <a:cubicBezTo>
                    <a:pt x="33073" y="7161"/>
                    <a:pt x="33073" y="6812"/>
                    <a:pt x="33010" y="6473"/>
                  </a:cubicBezTo>
                  <a:cubicBezTo>
                    <a:pt x="33073" y="6047"/>
                    <a:pt x="33073" y="5614"/>
                    <a:pt x="33010" y="5188"/>
                  </a:cubicBezTo>
                  <a:lnTo>
                    <a:pt x="33010" y="4417"/>
                  </a:lnTo>
                  <a:cubicBezTo>
                    <a:pt x="33010" y="4417"/>
                    <a:pt x="33010" y="4417"/>
                    <a:pt x="33010" y="3775"/>
                  </a:cubicBezTo>
                  <a:lnTo>
                    <a:pt x="32368" y="2619"/>
                  </a:lnTo>
                  <a:lnTo>
                    <a:pt x="32368" y="2619"/>
                  </a:lnTo>
                  <a:cubicBezTo>
                    <a:pt x="32368" y="2619"/>
                    <a:pt x="32368" y="2619"/>
                    <a:pt x="32368" y="1849"/>
                  </a:cubicBezTo>
                  <a:cubicBezTo>
                    <a:pt x="30629" y="76"/>
                    <a:pt x="27996" y="-481"/>
                    <a:pt x="25689" y="436"/>
                  </a:cubicBezTo>
                  <a:lnTo>
                    <a:pt x="12844" y="4931"/>
                  </a:lnTo>
                  <a:lnTo>
                    <a:pt x="0" y="9684"/>
                  </a:lnTo>
                  <a:lnTo>
                    <a:pt x="0" y="23813"/>
                  </a:lnTo>
                  <a:lnTo>
                    <a:pt x="18367" y="16877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4B4DC18-720F-4450-A842-BD4BFF871FD0}"/>
                </a:ext>
              </a:extLst>
            </p:cNvPr>
            <p:cNvSpPr/>
            <p:nvPr/>
          </p:nvSpPr>
          <p:spPr>
            <a:xfrm>
              <a:off x="348850" y="1073147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  <a:gd name="connsiteX3" fmla="*/ 0 w 12844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284"/>
                  </a:lnTo>
                  <a:cubicBezTo>
                    <a:pt x="0" y="1284"/>
                    <a:pt x="0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B5ED688-2815-4CC9-8545-2EC89E36F8CA}"/>
                </a:ext>
              </a:extLst>
            </p:cNvPr>
            <p:cNvSpPr/>
            <p:nvPr/>
          </p:nvSpPr>
          <p:spPr>
            <a:xfrm>
              <a:off x="345768" y="1068266"/>
              <a:ext cx="1027" cy="899"/>
            </a:xfrm>
            <a:custGeom>
              <a:avLst/>
              <a:gdLst>
                <a:gd name="connsiteX0" fmla="*/ 1028 w 1027"/>
                <a:gd name="connsiteY0" fmla="*/ 899 h 899"/>
                <a:gd name="connsiteX1" fmla="*/ 0 w 1027"/>
                <a:gd name="connsiteY1" fmla="*/ 0 h 899"/>
                <a:gd name="connsiteX2" fmla="*/ 899 w 1027"/>
                <a:gd name="connsiteY2" fmla="*/ 771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899">
                  <a:moveTo>
                    <a:pt x="1028" y="899"/>
                  </a:moveTo>
                  <a:lnTo>
                    <a:pt x="0" y="0"/>
                  </a:lnTo>
                  <a:lnTo>
                    <a:pt x="899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3BDBF44-6B22-4D70-84EF-940CE4B1100B}"/>
                </a:ext>
              </a:extLst>
            </p:cNvPr>
            <p:cNvSpPr/>
            <p:nvPr/>
          </p:nvSpPr>
          <p:spPr>
            <a:xfrm>
              <a:off x="-1" y="1071349"/>
              <a:ext cx="334594" cy="79378"/>
            </a:xfrm>
            <a:custGeom>
              <a:avLst/>
              <a:gdLst>
                <a:gd name="connsiteX0" fmla="*/ 334595 w 334594"/>
                <a:gd name="connsiteY0" fmla="*/ 7450 h 79378"/>
                <a:gd name="connsiteX1" fmla="*/ 321108 w 334594"/>
                <a:gd name="connsiteY1" fmla="*/ 0 h 79378"/>
                <a:gd name="connsiteX2" fmla="*/ 0 w 334594"/>
                <a:gd name="connsiteY2" fmla="*/ 64607 h 79378"/>
                <a:gd name="connsiteX3" fmla="*/ 0 w 334594"/>
                <a:gd name="connsiteY3" fmla="*/ 79378 h 79378"/>
                <a:gd name="connsiteX4" fmla="*/ 333952 w 334594"/>
                <a:gd name="connsiteY4" fmla="*/ 12202 h 79378"/>
                <a:gd name="connsiteX5" fmla="*/ 334595 w 334594"/>
                <a:gd name="connsiteY5" fmla="*/ 7450 h 7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594" h="79378">
                  <a:moveTo>
                    <a:pt x="334595" y="7450"/>
                  </a:moveTo>
                  <a:lnTo>
                    <a:pt x="321108" y="0"/>
                  </a:lnTo>
                  <a:lnTo>
                    <a:pt x="0" y="64607"/>
                  </a:lnTo>
                  <a:lnTo>
                    <a:pt x="0" y="79378"/>
                  </a:lnTo>
                  <a:lnTo>
                    <a:pt x="333952" y="12202"/>
                  </a:lnTo>
                  <a:lnTo>
                    <a:pt x="334595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D5F3A4E-37EF-404F-A444-4858DC906229}"/>
                </a:ext>
              </a:extLst>
            </p:cNvPr>
            <p:cNvSpPr/>
            <p:nvPr/>
          </p:nvSpPr>
          <p:spPr>
            <a:xfrm>
              <a:off x="1087270" y="3086616"/>
              <a:ext cx="237634" cy="1354710"/>
            </a:xfrm>
            <a:custGeom>
              <a:avLst/>
              <a:gdLst>
                <a:gd name="connsiteX0" fmla="*/ 14643 w 237634"/>
                <a:gd name="connsiteY0" fmla="*/ 1350087 h 1354710"/>
                <a:gd name="connsiteX1" fmla="*/ 236592 w 237634"/>
                <a:gd name="connsiteY1" fmla="*/ 13244 h 1354710"/>
                <a:gd name="connsiteX2" fmla="*/ 237491 w 237634"/>
                <a:gd name="connsiteY2" fmla="*/ 8235 h 1354710"/>
                <a:gd name="connsiteX3" fmla="*/ 232207 w 237634"/>
                <a:gd name="connsiteY3" fmla="*/ 188 h 1354710"/>
                <a:gd name="connsiteX4" fmla="*/ 231968 w 237634"/>
                <a:gd name="connsiteY4" fmla="*/ 143 h 1354710"/>
                <a:gd name="connsiteX5" fmla="*/ 229271 w 237634"/>
                <a:gd name="connsiteY5" fmla="*/ 143 h 1354710"/>
                <a:gd name="connsiteX6" fmla="*/ 227730 w 237634"/>
                <a:gd name="connsiteY6" fmla="*/ 914 h 1354710"/>
                <a:gd name="connsiteX7" fmla="*/ 226831 w 237634"/>
                <a:gd name="connsiteY7" fmla="*/ 914 h 1354710"/>
                <a:gd name="connsiteX8" fmla="*/ 225932 w 237634"/>
                <a:gd name="connsiteY8" fmla="*/ 1941 h 1354710"/>
                <a:gd name="connsiteX9" fmla="*/ 225032 w 237634"/>
                <a:gd name="connsiteY9" fmla="*/ 2969 h 1354710"/>
                <a:gd name="connsiteX10" fmla="*/ 225032 w 237634"/>
                <a:gd name="connsiteY10" fmla="*/ 3996 h 1354710"/>
                <a:gd name="connsiteX11" fmla="*/ 225032 w 237634"/>
                <a:gd name="connsiteY11" fmla="*/ 5666 h 1354710"/>
                <a:gd name="connsiteX12" fmla="*/ 225032 w 237634"/>
                <a:gd name="connsiteY12" fmla="*/ 5666 h 1354710"/>
                <a:gd name="connsiteX13" fmla="*/ 224133 w 237634"/>
                <a:gd name="connsiteY13" fmla="*/ 10547 h 1354710"/>
                <a:gd name="connsiteX14" fmla="*/ 0 w 237634"/>
                <a:gd name="connsiteY14" fmla="*/ 1354710 h 1354710"/>
                <a:gd name="connsiteX15" fmla="*/ 4495 w 237634"/>
                <a:gd name="connsiteY15" fmla="*/ 1353298 h 1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634" h="1354710">
                  <a:moveTo>
                    <a:pt x="14643" y="1350087"/>
                  </a:moveTo>
                  <a:lnTo>
                    <a:pt x="236592" y="13244"/>
                  </a:lnTo>
                  <a:lnTo>
                    <a:pt x="237491" y="8235"/>
                  </a:lnTo>
                  <a:cubicBezTo>
                    <a:pt x="238254" y="4554"/>
                    <a:pt x="235888" y="951"/>
                    <a:pt x="232207" y="188"/>
                  </a:cubicBezTo>
                  <a:cubicBezTo>
                    <a:pt x="232128" y="172"/>
                    <a:pt x="232048" y="157"/>
                    <a:pt x="231968" y="143"/>
                  </a:cubicBezTo>
                  <a:cubicBezTo>
                    <a:pt x="231079" y="-48"/>
                    <a:pt x="230160" y="-48"/>
                    <a:pt x="229271" y="143"/>
                  </a:cubicBezTo>
                  <a:cubicBezTo>
                    <a:pt x="228733" y="348"/>
                    <a:pt x="228216" y="606"/>
                    <a:pt x="227730" y="914"/>
                  </a:cubicBezTo>
                  <a:lnTo>
                    <a:pt x="226831" y="914"/>
                  </a:lnTo>
                  <a:cubicBezTo>
                    <a:pt x="226466" y="1193"/>
                    <a:pt x="226160" y="1543"/>
                    <a:pt x="225932" y="1941"/>
                  </a:cubicBezTo>
                  <a:lnTo>
                    <a:pt x="225032" y="2969"/>
                  </a:lnTo>
                  <a:cubicBezTo>
                    <a:pt x="224999" y="3310"/>
                    <a:pt x="224999" y="3655"/>
                    <a:pt x="225032" y="3996"/>
                  </a:cubicBezTo>
                  <a:cubicBezTo>
                    <a:pt x="225000" y="4552"/>
                    <a:pt x="225000" y="5110"/>
                    <a:pt x="225032" y="5666"/>
                  </a:cubicBezTo>
                  <a:lnTo>
                    <a:pt x="225032" y="5666"/>
                  </a:lnTo>
                  <a:lnTo>
                    <a:pt x="224133" y="10547"/>
                  </a:lnTo>
                  <a:lnTo>
                    <a:pt x="0" y="1354710"/>
                  </a:lnTo>
                  <a:lnTo>
                    <a:pt x="4495" y="135329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05FCD97-039E-45E5-8A2E-FC19D0EC4A97}"/>
                </a:ext>
              </a:extLst>
            </p:cNvPr>
            <p:cNvSpPr/>
            <p:nvPr/>
          </p:nvSpPr>
          <p:spPr>
            <a:xfrm>
              <a:off x="4636798" y="4680030"/>
              <a:ext cx="376008" cy="1415523"/>
            </a:xfrm>
            <a:custGeom>
              <a:avLst/>
              <a:gdLst>
                <a:gd name="connsiteX0" fmla="*/ 362723 w 376008"/>
                <a:gd name="connsiteY0" fmla="*/ 4826 h 1415523"/>
                <a:gd name="connsiteX1" fmla="*/ 361311 w 376008"/>
                <a:gd name="connsiteY1" fmla="*/ 10220 h 1415523"/>
                <a:gd name="connsiteX2" fmla="*/ 359384 w 376008"/>
                <a:gd name="connsiteY2" fmla="*/ 17798 h 1415523"/>
                <a:gd name="connsiteX3" fmla="*/ 0 w 376008"/>
                <a:gd name="connsiteY3" fmla="*/ 1412312 h 1415523"/>
                <a:gd name="connsiteX4" fmla="*/ 8477 w 376008"/>
                <a:gd name="connsiteY4" fmla="*/ 1406789 h 1415523"/>
                <a:gd name="connsiteX5" fmla="*/ 13284 w 376008"/>
                <a:gd name="connsiteY5" fmla="*/ 1415340 h 1415523"/>
                <a:gd name="connsiteX6" fmla="*/ 13230 w 376008"/>
                <a:gd name="connsiteY6" fmla="*/ 1415523 h 1415523"/>
                <a:gd name="connsiteX7" fmla="*/ 14514 w 376008"/>
                <a:gd name="connsiteY7" fmla="*/ 1410257 h 1415523"/>
                <a:gd name="connsiteX8" fmla="*/ 375953 w 376008"/>
                <a:gd name="connsiteY8" fmla="*/ 8165 h 1415523"/>
                <a:gd name="connsiteX9" fmla="*/ 375953 w 376008"/>
                <a:gd name="connsiteY9" fmla="*/ 8165 h 1415523"/>
                <a:gd name="connsiteX10" fmla="*/ 375953 w 376008"/>
                <a:gd name="connsiteY10" fmla="*/ 6624 h 1415523"/>
                <a:gd name="connsiteX11" fmla="*/ 375953 w 376008"/>
                <a:gd name="connsiteY11" fmla="*/ 6624 h 1415523"/>
                <a:gd name="connsiteX12" fmla="*/ 375953 w 376008"/>
                <a:gd name="connsiteY12" fmla="*/ 5468 h 1415523"/>
                <a:gd name="connsiteX13" fmla="*/ 375953 w 376008"/>
                <a:gd name="connsiteY13" fmla="*/ 4183 h 1415523"/>
                <a:gd name="connsiteX14" fmla="*/ 375953 w 376008"/>
                <a:gd name="connsiteY14" fmla="*/ 4183 h 1415523"/>
                <a:gd name="connsiteX15" fmla="*/ 375953 w 376008"/>
                <a:gd name="connsiteY15" fmla="*/ 3156 h 1415523"/>
                <a:gd name="connsiteX16" fmla="*/ 375183 w 376008"/>
                <a:gd name="connsiteY16" fmla="*/ 2257 h 1415523"/>
                <a:gd name="connsiteX17" fmla="*/ 375183 w 376008"/>
                <a:gd name="connsiteY17" fmla="*/ 2257 h 1415523"/>
                <a:gd name="connsiteX18" fmla="*/ 374412 w 376008"/>
                <a:gd name="connsiteY18" fmla="*/ 1486 h 1415523"/>
                <a:gd name="connsiteX19" fmla="*/ 372357 w 376008"/>
                <a:gd name="connsiteY19" fmla="*/ 587 h 1415523"/>
                <a:gd name="connsiteX20" fmla="*/ 362907 w 376008"/>
                <a:gd name="connsiteY20" fmla="*/ 4353 h 1415523"/>
                <a:gd name="connsiteX21" fmla="*/ 362723 w 376008"/>
                <a:gd name="connsiteY21" fmla="*/ 4826 h 141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008" h="1415523">
                  <a:moveTo>
                    <a:pt x="362723" y="4826"/>
                  </a:moveTo>
                  <a:lnTo>
                    <a:pt x="361311" y="10220"/>
                  </a:lnTo>
                  <a:lnTo>
                    <a:pt x="359384" y="17798"/>
                  </a:lnTo>
                  <a:lnTo>
                    <a:pt x="0" y="1412312"/>
                  </a:lnTo>
                  <a:cubicBezTo>
                    <a:pt x="835" y="1408459"/>
                    <a:pt x="4616" y="1405996"/>
                    <a:pt x="8477" y="1406789"/>
                  </a:cubicBezTo>
                  <a:cubicBezTo>
                    <a:pt x="12166" y="1407823"/>
                    <a:pt x="14318" y="1411651"/>
                    <a:pt x="13284" y="1415340"/>
                  </a:cubicBezTo>
                  <a:cubicBezTo>
                    <a:pt x="13266" y="1415401"/>
                    <a:pt x="13248" y="1415462"/>
                    <a:pt x="13230" y="1415523"/>
                  </a:cubicBezTo>
                  <a:lnTo>
                    <a:pt x="14514" y="1410257"/>
                  </a:lnTo>
                  <a:lnTo>
                    <a:pt x="375953" y="8165"/>
                  </a:lnTo>
                  <a:lnTo>
                    <a:pt x="375953" y="8165"/>
                  </a:lnTo>
                  <a:cubicBezTo>
                    <a:pt x="376016" y="7653"/>
                    <a:pt x="376016" y="7136"/>
                    <a:pt x="375953" y="6624"/>
                  </a:cubicBezTo>
                  <a:lnTo>
                    <a:pt x="375953" y="6624"/>
                  </a:lnTo>
                  <a:cubicBezTo>
                    <a:pt x="376015" y="6241"/>
                    <a:pt x="376015" y="5851"/>
                    <a:pt x="375953" y="5468"/>
                  </a:cubicBezTo>
                  <a:cubicBezTo>
                    <a:pt x="376028" y="5043"/>
                    <a:pt x="376028" y="4608"/>
                    <a:pt x="375953" y="4183"/>
                  </a:cubicBezTo>
                  <a:lnTo>
                    <a:pt x="375953" y="4183"/>
                  </a:lnTo>
                  <a:cubicBezTo>
                    <a:pt x="375907" y="3842"/>
                    <a:pt x="375907" y="3497"/>
                    <a:pt x="375953" y="3156"/>
                  </a:cubicBezTo>
                  <a:lnTo>
                    <a:pt x="375183" y="2257"/>
                  </a:lnTo>
                  <a:lnTo>
                    <a:pt x="375183" y="2257"/>
                  </a:lnTo>
                  <a:lnTo>
                    <a:pt x="374412" y="1486"/>
                  </a:lnTo>
                  <a:cubicBezTo>
                    <a:pt x="373791" y="1058"/>
                    <a:pt x="373093" y="753"/>
                    <a:pt x="372357" y="587"/>
                  </a:cubicBezTo>
                  <a:cubicBezTo>
                    <a:pt x="368707" y="-982"/>
                    <a:pt x="364477" y="703"/>
                    <a:pt x="362907" y="4353"/>
                  </a:cubicBezTo>
                  <a:cubicBezTo>
                    <a:pt x="362841" y="4508"/>
                    <a:pt x="362779" y="4666"/>
                    <a:pt x="362723" y="482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D7881EC-8816-43F7-8EBA-833A80A93757}"/>
                </a:ext>
              </a:extLst>
            </p:cNvPr>
            <p:cNvSpPr/>
            <p:nvPr/>
          </p:nvSpPr>
          <p:spPr>
            <a:xfrm>
              <a:off x="2740463" y="4957541"/>
              <a:ext cx="100314" cy="49579"/>
            </a:xfrm>
            <a:custGeom>
              <a:avLst/>
              <a:gdLst>
                <a:gd name="connsiteX0" fmla="*/ 91837 w 100314"/>
                <a:gd name="connsiteY0" fmla="*/ 9377 h 49579"/>
                <a:gd name="connsiteX1" fmla="*/ 96589 w 100314"/>
                <a:gd name="connsiteY1" fmla="*/ 0 h 49579"/>
                <a:gd name="connsiteX2" fmla="*/ 82332 w 100314"/>
                <a:gd name="connsiteY2" fmla="*/ 5138 h 49579"/>
                <a:gd name="connsiteX3" fmla="*/ 3468 w 100314"/>
                <a:gd name="connsiteY3" fmla="*/ 33267 h 49579"/>
                <a:gd name="connsiteX4" fmla="*/ 899 w 100314"/>
                <a:gd name="connsiteY4" fmla="*/ 45212 h 49579"/>
                <a:gd name="connsiteX5" fmla="*/ 0 w 100314"/>
                <a:gd name="connsiteY5" fmla="*/ 49579 h 49579"/>
                <a:gd name="connsiteX6" fmla="*/ 100314 w 100314"/>
                <a:gd name="connsiteY6" fmla="*/ 13872 h 49579"/>
                <a:gd name="connsiteX7" fmla="*/ 92137 w 100314"/>
                <a:gd name="connsiteY7" fmla="*/ 10356 h 49579"/>
                <a:gd name="connsiteX8" fmla="*/ 91837 w 100314"/>
                <a:gd name="connsiteY8" fmla="*/ 9377 h 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14" h="49579">
                  <a:moveTo>
                    <a:pt x="91837" y="9377"/>
                  </a:moveTo>
                  <a:cubicBezTo>
                    <a:pt x="90840" y="5501"/>
                    <a:pt x="92874" y="1488"/>
                    <a:pt x="96589" y="0"/>
                  </a:cubicBezTo>
                  <a:lnTo>
                    <a:pt x="82332" y="5138"/>
                  </a:lnTo>
                  <a:lnTo>
                    <a:pt x="3468" y="33267"/>
                  </a:lnTo>
                  <a:lnTo>
                    <a:pt x="899" y="45212"/>
                  </a:lnTo>
                  <a:lnTo>
                    <a:pt x="0" y="49579"/>
                  </a:lnTo>
                  <a:lnTo>
                    <a:pt x="100314" y="13872"/>
                  </a:lnTo>
                  <a:cubicBezTo>
                    <a:pt x="97085" y="15159"/>
                    <a:pt x="93424" y="13584"/>
                    <a:pt x="92137" y="10356"/>
                  </a:cubicBezTo>
                  <a:cubicBezTo>
                    <a:pt x="92011" y="10038"/>
                    <a:pt x="91910" y="9710"/>
                    <a:pt x="91837" y="937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8071CEF-E1E1-49C6-992B-6B685F3DFB79}"/>
                </a:ext>
              </a:extLst>
            </p:cNvPr>
            <p:cNvSpPr/>
            <p:nvPr/>
          </p:nvSpPr>
          <p:spPr>
            <a:xfrm>
              <a:off x="2832047" y="4485819"/>
              <a:ext cx="1338427" cy="486042"/>
            </a:xfrm>
            <a:custGeom>
              <a:avLst/>
              <a:gdLst>
                <a:gd name="connsiteX0" fmla="*/ 252 w 1338427"/>
                <a:gd name="connsiteY0" fmla="*/ 481099 h 486042"/>
                <a:gd name="connsiteX1" fmla="*/ 7750 w 1338427"/>
                <a:gd name="connsiteY1" fmla="*/ 485895 h 486042"/>
                <a:gd name="connsiteX2" fmla="*/ 8729 w 1338427"/>
                <a:gd name="connsiteY2" fmla="*/ 485594 h 486042"/>
                <a:gd name="connsiteX3" fmla="*/ 1334392 w 1338427"/>
                <a:gd name="connsiteY3" fmla="*/ 13435 h 486042"/>
                <a:gd name="connsiteX4" fmla="*/ 1335291 w 1338427"/>
                <a:gd name="connsiteY4" fmla="*/ 13435 h 486042"/>
                <a:gd name="connsiteX5" fmla="*/ 1336575 w 1338427"/>
                <a:gd name="connsiteY5" fmla="*/ 12664 h 486042"/>
                <a:gd name="connsiteX6" fmla="*/ 1337731 w 1338427"/>
                <a:gd name="connsiteY6" fmla="*/ 11252 h 486042"/>
                <a:gd name="connsiteX7" fmla="*/ 1338373 w 1338427"/>
                <a:gd name="connsiteY7" fmla="*/ 10352 h 486042"/>
                <a:gd name="connsiteX8" fmla="*/ 1338373 w 1338427"/>
                <a:gd name="connsiteY8" fmla="*/ 8940 h 486042"/>
                <a:gd name="connsiteX9" fmla="*/ 1338373 w 1338427"/>
                <a:gd name="connsiteY9" fmla="*/ 7655 h 486042"/>
                <a:gd name="connsiteX10" fmla="*/ 1338373 w 1338427"/>
                <a:gd name="connsiteY10" fmla="*/ 6884 h 486042"/>
                <a:gd name="connsiteX11" fmla="*/ 1338373 w 1338427"/>
                <a:gd name="connsiteY11" fmla="*/ 4829 h 486042"/>
                <a:gd name="connsiteX12" fmla="*/ 1338373 w 1338427"/>
                <a:gd name="connsiteY12" fmla="*/ 4829 h 486042"/>
                <a:gd name="connsiteX13" fmla="*/ 1338373 w 1338427"/>
                <a:gd name="connsiteY13" fmla="*/ 3930 h 486042"/>
                <a:gd name="connsiteX14" fmla="*/ 1337603 w 1338427"/>
                <a:gd name="connsiteY14" fmla="*/ 2517 h 486042"/>
                <a:gd name="connsiteX15" fmla="*/ 1336318 w 1338427"/>
                <a:gd name="connsiteY15" fmla="*/ 1233 h 486042"/>
                <a:gd name="connsiteX16" fmla="*/ 1335548 w 1338427"/>
                <a:gd name="connsiteY16" fmla="*/ 591 h 486042"/>
                <a:gd name="connsiteX17" fmla="*/ 1335548 w 1338427"/>
                <a:gd name="connsiteY17" fmla="*/ 591 h 486042"/>
                <a:gd name="connsiteX18" fmla="*/ 1330282 w 1338427"/>
                <a:gd name="connsiteY18" fmla="*/ 591 h 486042"/>
                <a:gd name="connsiteX19" fmla="*/ 1315382 w 1338427"/>
                <a:gd name="connsiteY19" fmla="*/ 5985 h 486042"/>
                <a:gd name="connsiteX20" fmla="*/ 8087 w 1338427"/>
                <a:gd name="connsiteY20" fmla="*/ 470695 h 486042"/>
                <a:gd name="connsiteX21" fmla="*/ 5005 w 1338427"/>
                <a:gd name="connsiteY21" fmla="*/ 471722 h 486042"/>
                <a:gd name="connsiteX22" fmla="*/ 252 w 1338427"/>
                <a:gd name="connsiteY22" fmla="*/ 481099 h 48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8427" h="486042">
                  <a:moveTo>
                    <a:pt x="252" y="481099"/>
                  </a:moveTo>
                  <a:cubicBezTo>
                    <a:pt x="998" y="484494"/>
                    <a:pt x="4355" y="486641"/>
                    <a:pt x="7750" y="485895"/>
                  </a:cubicBezTo>
                  <a:cubicBezTo>
                    <a:pt x="8084" y="485822"/>
                    <a:pt x="8412" y="485721"/>
                    <a:pt x="8729" y="485594"/>
                  </a:cubicBezTo>
                  <a:lnTo>
                    <a:pt x="1334392" y="13435"/>
                  </a:lnTo>
                  <a:lnTo>
                    <a:pt x="1335291" y="13435"/>
                  </a:lnTo>
                  <a:lnTo>
                    <a:pt x="1336575" y="12664"/>
                  </a:lnTo>
                  <a:cubicBezTo>
                    <a:pt x="1337028" y="12254"/>
                    <a:pt x="1337418" y="11777"/>
                    <a:pt x="1337731" y="11252"/>
                  </a:cubicBezTo>
                  <a:cubicBezTo>
                    <a:pt x="1338014" y="11008"/>
                    <a:pt x="1338235" y="10700"/>
                    <a:pt x="1338373" y="10352"/>
                  </a:cubicBezTo>
                  <a:cubicBezTo>
                    <a:pt x="1338446" y="9884"/>
                    <a:pt x="1338446" y="9408"/>
                    <a:pt x="1338373" y="8940"/>
                  </a:cubicBezTo>
                  <a:cubicBezTo>
                    <a:pt x="1338430" y="8514"/>
                    <a:pt x="1338430" y="8082"/>
                    <a:pt x="1338373" y="7655"/>
                  </a:cubicBezTo>
                  <a:lnTo>
                    <a:pt x="1338373" y="6884"/>
                  </a:lnTo>
                  <a:cubicBezTo>
                    <a:pt x="1338441" y="6201"/>
                    <a:pt x="1338441" y="5512"/>
                    <a:pt x="1338373" y="4829"/>
                  </a:cubicBezTo>
                  <a:lnTo>
                    <a:pt x="1338373" y="4829"/>
                  </a:lnTo>
                  <a:lnTo>
                    <a:pt x="1338373" y="3930"/>
                  </a:lnTo>
                  <a:cubicBezTo>
                    <a:pt x="1338194" y="3420"/>
                    <a:pt x="1337934" y="2943"/>
                    <a:pt x="1337603" y="2517"/>
                  </a:cubicBezTo>
                  <a:cubicBezTo>
                    <a:pt x="1337276" y="1999"/>
                    <a:pt x="1336837" y="1560"/>
                    <a:pt x="1336318" y="1233"/>
                  </a:cubicBezTo>
                  <a:cubicBezTo>
                    <a:pt x="1336318" y="1233"/>
                    <a:pt x="1336318" y="1233"/>
                    <a:pt x="1335548" y="591"/>
                  </a:cubicBezTo>
                  <a:lnTo>
                    <a:pt x="1335548" y="591"/>
                  </a:lnTo>
                  <a:cubicBezTo>
                    <a:pt x="1333881" y="-197"/>
                    <a:pt x="1331949" y="-197"/>
                    <a:pt x="1330282" y="591"/>
                  </a:cubicBezTo>
                  <a:lnTo>
                    <a:pt x="1315382" y="5985"/>
                  </a:lnTo>
                  <a:lnTo>
                    <a:pt x="8087" y="470695"/>
                  </a:lnTo>
                  <a:lnTo>
                    <a:pt x="5005" y="471722"/>
                  </a:lnTo>
                  <a:cubicBezTo>
                    <a:pt x="1290" y="473210"/>
                    <a:pt x="-745" y="477223"/>
                    <a:pt x="252" y="4810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1713D44-1A0C-43C6-A9A3-084FBA9BFD96}"/>
                </a:ext>
              </a:extLst>
            </p:cNvPr>
            <p:cNvSpPr/>
            <p:nvPr/>
          </p:nvSpPr>
          <p:spPr>
            <a:xfrm>
              <a:off x="253160" y="6500921"/>
              <a:ext cx="364008" cy="152463"/>
            </a:xfrm>
            <a:custGeom>
              <a:avLst/>
              <a:gdLst>
                <a:gd name="connsiteX0" fmla="*/ 10532 w 364008"/>
                <a:gd name="connsiteY0" fmla="*/ 134352 h 152463"/>
                <a:gd name="connsiteX1" fmla="*/ 0 w 364008"/>
                <a:gd name="connsiteY1" fmla="*/ 138334 h 152463"/>
                <a:gd name="connsiteX2" fmla="*/ 8193 w 364008"/>
                <a:gd name="connsiteY2" fmla="*/ 141813 h 152463"/>
                <a:gd name="connsiteX3" fmla="*/ 8477 w 364008"/>
                <a:gd name="connsiteY3" fmla="*/ 142702 h 152463"/>
                <a:gd name="connsiteX4" fmla="*/ 3725 w 364008"/>
                <a:gd name="connsiteY4" fmla="*/ 152463 h 152463"/>
                <a:gd name="connsiteX5" fmla="*/ 361311 w 364008"/>
                <a:gd name="connsiteY5" fmla="*/ 16312 h 152463"/>
                <a:gd name="connsiteX6" fmla="*/ 363237 w 364008"/>
                <a:gd name="connsiteY6" fmla="*/ 4496 h 152463"/>
                <a:gd name="connsiteX7" fmla="*/ 364008 w 364008"/>
                <a:gd name="connsiteY7" fmla="*/ 0 h 1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008" h="152463">
                  <a:moveTo>
                    <a:pt x="10532" y="134352"/>
                  </a:moveTo>
                  <a:lnTo>
                    <a:pt x="0" y="138334"/>
                  </a:lnTo>
                  <a:cubicBezTo>
                    <a:pt x="3223" y="137032"/>
                    <a:pt x="6891" y="138590"/>
                    <a:pt x="8193" y="141813"/>
                  </a:cubicBezTo>
                  <a:cubicBezTo>
                    <a:pt x="8310" y="142101"/>
                    <a:pt x="8405" y="142398"/>
                    <a:pt x="8477" y="142702"/>
                  </a:cubicBezTo>
                  <a:cubicBezTo>
                    <a:pt x="9700" y="146698"/>
                    <a:pt x="7625" y="150961"/>
                    <a:pt x="3725" y="152463"/>
                  </a:cubicBezTo>
                  <a:lnTo>
                    <a:pt x="361311" y="16312"/>
                  </a:lnTo>
                  <a:lnTo>
                    <a:pt x="363237" y="4496"/>
                  </a:lnTo>
                  <a:lnTo>
                    <a:pt x="36400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F57928E-4550-450D-A125-65FFFCA5CF3C}"/>
                </a:ext>
              </a:extLst>
            </p:cNvPr>
            <p:cNvSpPr/>
            <p:nvPr/>
          </p:nvSpPr>
          <p:spPr>
            <a:xfrm>
              <a:off x="187851" y="6639181"/>
              <a:ext cx="73922" cy="37267"/>
            </a:xfrm>
            <a:custGeom>
              <a:avLst/>
              <a:gdLst>
                <a:gd name="connsiteX0" fmla="*/ 188 w 73922"/>
                <a:gd name="connsiteY0" fmla="*/ 32441 h 37267"/>
                <a:gd name="connsiteX1" fmla="*/ 7777 w 73922"/>
                <a:gd name="connsiteY1" fmla="*/ 37093 h 37267"/>
                <a:gd name="connsiteX2" fmla="*/ 8666 w 73922"/>
                <a:gd name="connsiteY2" fmla="*/ 36808 h 37267"/>
                <a:gd name="connsiteX3" fmla="*/ 12776 w 73922"/>
                <a:gd name="connsiteY3" fmla="*/ 35268 h 37267"/>
                <a:gd name="connsiteX4" fmla="*/ 20868 w 73922"/>
                <a:gd name="connsiteY4" fmla="*/ 32185 h 37267"/>
                <a:gd name="connsiteX5" fmla="*/ 69034 w 73922"/>
                <a:gd name="connsiteY5" fmla="*/ 14203 h 37267"/>
                <a:gd name="connsiteX6" fmla="*/ 73658 w 73922"/>
                <a:gd name="connsiteY6" fmla="*/ 4826 h 37267"/>
                <a:gd name="connsiteX7" fmla="*/ 66069 w 73922"/>
                <a:gd name="connsiteY7" fmla="*/ 175 h 37267"/>
                <a:gd name="connsiteX8" fmla="*/ 65181 w 73922"/>
                <a:gd name="connsiteY8" fmla="*/ 460 h 37267"/>
                <a:gd name="connsiteX9" fmla="*/ 61070 w 73922"/>
                <a:gd name="connsiteY9" fmla="*/ 2000 h 37267"/>
                <a:gd name="connsiteX10" fmla="*/ 4812 w 73922"/>
                <a:gd name="connsiteY10" fmla="*/ 23065 h 37267"/>
                <a:gd name="connsiteX11" fmla="*/ 4170 w 73922"/>
                <a:gd name="connsiteY11" fmla="*/ 23065 h 37267"/>
                <a:gd name="connsiteX12" fmla="*/ 4170 w 73922"/>
                <a:gd name="connsiteY12" fmla="*/ 23065 h 37267"/>
                <a:gd name="connsiteX13" fmla="*/ 2757 w 73922"/>
                <a:gd name="connsiteY13" fmla="*/ 23964 h 37267"/>
                <a:gd name="connsiteX14" fmla="*/ 2115 w 73922"/>
                <a:gd name="connsiteY14" fmla="*/ 24735 h 37267"/>
                <a:gd name="connsiteX15" fmla="*/ 2115 w 73922"/>
                <a:gd name="connsiteY15" fmla="*/ 24735 h 37267"/>
                <a:gd name="connsiteX16" fmla="*/ 1344 w 73922"/>
                <a:gd name="connsiteY16" fmla="*/ 25763 h 37267"/>
                <a:gd name="connsiteX17" fmla="*/ 1344 w 73922"/>
                <a:gd name="connsiteY17" fmla="*/ 26790 h 37267"/>
                <a:gd name="connsiteX18" fmla="*/ 188 w 73922"/>
                <a:gd name="connsiteY18" fmla="*/ 32441 h 3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922" h="37267">
                  <a:moveTo>
                    <a:pt x="188" y="32441"/>
                  </a:moveTo>
                  <a:cubicBezTo>
                    <a:pt x="999" y="35821"/>
                    <a:pt x="4397" y="37904"/>
                    <a:pt x="7777" y="37093"/>
                  </a:cubicBezTo>
                  <a:cubicBezTo>
                    <a:pt x="8080" y="37020"/>
                    <a:pt x="8377" y="36925"/>
                    <a:pt x="8666" y="36808"/>
                  </a:cubicBezTo>
                  <a:lnTo>
                    <a:pt x="12776" y="35268"/>
                  </a:lnTo>
                  <a:lnTo>
                    <a:pt x="20868" y="32185"/>
                  </a:lnTo>
                  <a:lnTo>
                    <a:pt x="69034" y="14203"/>
                  </a:lnTo>
                  <a:cubicBezTo>
                    <a:pt x="72698" y="12668"/>
                    <a:pt x="74671" y="8668"/>
                    <a:pt x="73658" y="4826"/>
                  </a:cubicBezTo>
                  <a:cubicBezTo>
                    <a:pt x="72847" y="1447"/>
                    <a:pt x="69449" y="-636"/>
                    <a:pt x="66069" y="175"/>
                  </a:cubicBezTo>
                  <a:cubicBezTo>
                    <a:pt x="65766" y="248"/>
                    <a:pt x="65469" y="343"/>
                    <a:pt x="65181" y="460"/>
                  </a:cubicBezTo>
                  <a:lnTo>
                    <a:pt x="61070" y="2000"/>
                  </a:lnTo>
                  <a:lnTo>
                    <a:pt x="4812" y="23065"/>
                  </a:lnTo>
                  <a:lnTo>
                    <a:pt x="4170" y="23065"/>
                  </a:lnTo>
                  <a:lnTo>
                    <a:pt x="4170" y="23065"/>
                  </a:lnTo>
                  <a:cubicBezTo>
                    <a:pt x="3654" y="23288"/>
                    <a:pt x="3177" y="23591"/>
                    <a:pt x="2757" y="23964"/>
                  </a:cubicBezTo>
                  <a:lnTo>
                    <a:pt x="2115" y="24735"/>
                  </a:lnTo>
                  <a:lnTo>
                    <a:pt x="2115" y="24735"/>
                  </a:lnTo>
                  <a:lnTo>
                    <a:pt x="1344" y="25763"/>
                  </a:lnTo>
                  <a:lnTo>
                    <a:pt x="1344" y="26790"/>
                  </a:lnTo>
                  <a:cubicBezTo>
                    <a:pt x="140" y="28410"/>
                    <a:pt x="-283" y="30479"/>
                    <a:pt x="188" y="324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3DA5EA9-B9BC-4C41-9397-1A159AE5F153}"/>
                </a:ext>
              </a:extLst>
            </p:cNvPr>
            <p:cNvSpPr/>
            <p:nvPr/>
          </p:nvSpPr>
          <p:spPr>
            <a:xfrm>
              <a:off x="2290012" y="3635342"/>
              <a:ext cx="94662" cy="423863"/>
            </a:xfrm>
            <a:custGeom>
              <a:avLst/>
              <a:gdLst>
                <a:gd name="connsiteX0" fmla="*/ 4239 w 94662"/>
                <a:gd name="connsiteY0" fmla="*/ 421809 h 423863"/>
                <a:gd name="connsiteX1" fmla="*/ 14643 w 94662"/>
                <a:gd name="connsiteY1" fmla="*/ 418469 h 423863"/>
                <a:gd name="connsiteX2" fmla="*/ 93764 w 94662"/>
                <a:gd name="connsiteY2" fmla="*/ 6807 h 423863"/>
                <a:gd name="connsiteX3" fmla="*/ 94663 w 94662"/>
                <a:gd name="connsiteY3" fmla="*/ 2183 h 423863"/>
                <a:gd name="connsiteX4" fmla="*/ 86571 w 94662"/>
                <a:gd name="connsiteY4" fmla="*/ 8349 h 423863"/>
                <a:gd name="connsiteX5" fmla="*/ 81169 w 94662"/>
                <a:gd name="connsiteY5" fmla="*/ 601 h 423863"/>
                <a:gd name="connsiteX6" fmla="*/ 81305 w 94662"/>
                <a:gd name="connsiteY6" fmla="*/ 0 h 423863"/>
                <a:gd name="connsiteX7" fmla="*/ 0 w 94662"/>
                <a:gd name="connsiteY7" fmla="*/ 423864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662" h="423863">
                  <a:moveTo>
                    <a:pt x="4239" y="421809"/>
                  </a:moveTo>
                  <a:lnTo>
                    <a:pt x="14643" y="418469"/>
                  </a:lnTo>
                  <a:lnTo>
                    <a:pt x="93764" y="6807"/>
                  </a:lnTo>
                  <a:lnTo>
                    <a:pt x="94663" y="2183"/>
                  </a:lnTo>
                  <a:cubicBezTo>
                    <a:pt x="94067" y="6083"/>
                    <a:pt x="90489" y="8809"/>
                    <a:pt x="86571" y="8349"/>
                  </a:cubicBezTo>
                  <a:cubicBezTo>
                    <a:pt x="82939" y="7701"/>
                    <a:pt x="80521" y="4232"/>
                    <a:pt x="81169" y="601"/>
                  </a:cubicBezTo>
                  <a:cubicBezTo>
                    <a:pt x="81205" y="398"/>
                    <a:pt x="81250" y="198"/>
                    <a:pt x="81305" y="0"/>
                  </a:cubicBezTo>
                  <a:lnTo>
                    <a:pt x="0" y="42386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6396C7D-5CAC-4E4F-88B5-B4CC1E1528C1}"/>
                </a:ext>
              </a:extLst>
            </p:cNvPr>
            <p:cNvSpPr/>
            <p:nvPr/>
          </p:nvSpPr>
          <p:spPr>
            <a:xfrm>
              <a:off x="2370562" y="3361018"/>
              <a:ext cx="65195" cy="282594"/>
            </a:xfrm>
            <a:custGeom>
              <a:avLst/>
              <a:gdLst>
                <a:gd name="connsiteX0" fmla="*/ 60353 w 65195"/>
                <a:gd name="connsiteY0" fmla="*/ 96 h 282594"/>
                <a:gd name="connsiteX1" fmla="*/ 60353 w 65195"/>
                <a:gd name="connsiteY1" fmla="*/ 96 h 282594"/>
                <a:gd name="connsiteX2" fmla="*/ 58426 w 65195"/>
                <a:gd name="connsiteY2" fmla="*/ 96 h 282594"/>
                <a:gd name="connsiteX3" fmla="*/ 57013 w 65195"/>
                <a:gd name="connsiteY3" fmla="*/ 96 h 282594"/>
                <a:gd name="connsiteX4" fmla="*/ 51747 w 65195"/>
                <a:gd name="connsiteY4" fmla="*/ 6133 h 282594"/>
                <a:gd name="connsiteX5" fmla="*/ 49564 w 65195"/>
                <a:gd name="connsiteY5" fmla="*/ 17308 h 282594"/>
                <a:gd name="connsiteX6" fmla="*/ 241 w 65195"/>
                <a:gd name="connsiteY6" fmla="*/ 274195 h 282594"/>
                <a:gd name="connsiteX7" fmla="*/ 4907 w 65195"/>
                <a:gd name="connsiteY7" fmla="*/ 282408 h 282594"/>
                <a:gd name="connsiteX8" fmla="*/ 5508 w 65195"/>
                <a:gd name="connsiteY8" fmla="*/ 282544 h 282594"/>
                <a:gd name="connsiteX9" fmla="*/ 13600 w 65195"/>
                <a:gd name="connsiteY9" fmla="*/ 276378 h 282594"/>
                <a:gd name="connsiteX10" fmla="*/ 15783 w 65195"/>
                <a:gd name="connsiteY10" fmla="*/ 265076 h 282594"/>
                <a:gd name="connsiteX11" fmla="*/ 65105 w 65195"/>
                <a:gd name="connsiteY11" fmla="*/ 8188 h 282594"/>
                <a:gd name="connsiteX12" fmla="*/ 65105 w 65195"/>
                <a:gd name="connsiteY12" fmla="*/ 8188 h 282594"/>
                <a:gd name="connsiteX13" fmla="*/ 65105 w 65195"/>
                <a:gd name="connsiteY13" fmla="*/ 6904 h 282594"/>
                <a:gd name="connsiteX14" fmla="*/ 65105 w 65195"/>
                <a:gd name="connsiteY14" fmla="*/ 5234 h 282594"/>
                <a:gd name="connsiteX15" fmla="*/ 65105 w 65195"/>
                <a:gd name="connsiteY15" fmla="*/ 4335 h 282594"/>
                <a:gd name="connsiteX16" fmla="*/ 65105 w 65195"/>
                <a:gd name="connsiteY16" fmla="*/ 2793 h 282594"/>
                <a:gd name="connsiteX17" fmla="*/ 64078 w 65195"/>
                <a:gd name="connsiteY17" fmla="*/ 1637 h 282594"/>
                <a:gd name="connsiteX18" fmla="*/ 63307 w 65195"/>
                <a:gd name="connsiteY18" fmla="*/ 867 h 282594"/>
                <a:gd name="connsiteX19" fmla="*/ 61380 w 65195"/>
                <a:gd name="connsiteY19" fmla="*/ 96 h 28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95" h="282594">
                  <a:moveTo>
                    <a:pt x="60353" y="96"/>
                  </a:moveTo>
                  <a:lnTo>
                    <a:pt x="60353" y="96"/>
                  </a:lnTo>
                  <a:cubicBezTo>
                    <a:pt x="59717" y="-32"/>
                    <a:pt x="59062" y="-32"/>
                    <a:pt x="58426" y="96"/>
                  </a:cubicBezTo>
                  <a:lnTo>
                    <a:pt x="57013" y="96"/>
                  </a:lnTo>
                  <a:cubicBezTo>
                    <a:pt x="54268" y="966"/>
                    <a:pt x="52237" y="3295"/>
                    <a:pt x="51747" y="6133"/>
                  </a:cubicBezTo>
                  <a:lnTo>
                    <a:pt x="49564" y="17308"/>
                  </a:lnTo>
                  <a:lnTo>
                    <a:pt x="241" y="274195"/>
                  </a:lnTo>
                  <a:cubicBezTo>
                    <a:pt x="-738" y="277751"/>
                    <a:pt x="1351" y="281428"/>
                    <a:pt x="4907" y="282408"/>
                  </a:cubicBezTo>
                  <a:cubicBezTo>
                    <a:pt x="5105" y="282462"/>
                    <a:pt x="5306" y="282508"/>
                    <a:pt x="5508" y="282544"/>
                  </a:cubicBezTo>
                  <a:cubicBezTo>
                    <a:pt x="9426" y="283004"/>
                    <a:pt x="13004" y="280278"/>
                    <a:pt x="13600" y="276378"/>
                  </a:cubicBezTo>
                  <a:lnTo>
                    <a:pt x="15783" y="265076"/>
                  </a:lnTo>
                  <a:lnTo>
                    <a:pt x="65105" y="8188"/>
                  </a:lnTo>
                  <a:lnTo>
                    <a:pt x="65105" y="8188"/>
                  </a:lnTo>
                  <a:cubicBezTo>
                    <a:pt x="65105" y="8188"/>
                    <a:pt x="65105" y="7289"/>
                    <a:pt x="65105" y="6904"/>
                  </a:cubicBezTo>
                  <a:cubicBezTo>
                    <a:pt x="65169" y="6349"/>
                    <a:pt x="65169" y="5788"/>
                    <a:pt x="65105" y="5234"/>
                  </a:cubicBezTo>
                  <a:cubicBezTo>
                    <a:pt x="65156" y="4936"/>
                    <a:pt x="65156" y="4632"/>
                    <a:pt x="65105" y="4335"/>
                  </a:cubicBezTo>
                  <a:cubicBezTo>
                    <a:pt x="65225" y="3828"/>
                    <a:pt x="65225" y="3300"/>
                    <a:pt x="65105" y="2793"/>
                  </a:cubicBezTo>
                  <a:cubicBezTo>
                    <a:pt x="64834" y="2350"/>
                    <a:pt x="64486" y="1958"/>
                    <a:pt x="64078" y="1637"/>
                  </a:cubicBezTo>
                  <a:lnTo>
                    <a:pt x="63307" y="867"/>
                  </a:lnTo>
                  <a:lnTo>
                    <a:pt x="61380" y="9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E938859-D321-4296-A448-7C1BF4BADFC2}"/>
                </a:ext>
              </a:extLst>
            </p:cNvPr>
            <p:cNvSpPr/>
            <p:nvPr/>
          </p:nvSpPr>
          <p:spPr>
            <a:xfrm>
              <a:off x="974112" y="1793403"/>
              <a:ext cx="137376" cy="43341"/>
            </a:xfrm>
            <a:custGeom>
              <a:avLst/>
              <a:gdLst>
                <a:gd name="connsiteX0" fmla="*/ 8092 w 137376"/>
                <a:gd name="connsiteY0" fmla="*/ 34222 h 43341"/>
                <a:gd name="connsiteX1" fmla="*/ 2055 w 137376"/>
                <a:gd name="connsiteY1" fmla="*/ 43341 h 43341"/>
                <a:gd name="connsiteX2" fmla="*/ 129085 w 137376"/>
                <a:gd name="connsiteY2" fmla="*/ 14056 h 43341"/>
                <a:gd name="connsiteX3" fmla="*/ 131526 w 137376"/>
                <a:gd name="connsiteY3" fmla="*/ 14056 h 43341"/>
                <a:gd name="connsiteX4" fmla="*/ 137306 w 137376"/>
                <a:gd name="connsiteY4" fmla="*/ 5322 h 43341"/>
                <a:gd name="connsiteX5" fmla="*/ 133067 w 137376"/>
                <a:gd name="connsiteY5" fmla="*/ 56 h 43341"/>
                <a:gd name="connsiteX6" fmla="*/ 131783 w 137376"/>
                <a:gd name="connsiteY6" fmla="*/ 56 h 43341"/>
                <a:gd name="connsiteX7" fmla="*/ 129471 w 137376"/>
                <a:gd name="connsiteY7" fmla="*/ 56 h 43341"/>
                <a:gd name="connsiteX8" fmla="*/ 9376 w 137376"/>
                <a:gd name="connsiteY8" fmla="*/ 27799 h 43341"/>
                <a:gd name="connsiteX9" fmla="*/ 0 w 137376"/>
                <a:gd name="connsiteY9" fmla="*/ 29855 h 43341"/>
                <a:gd name="connsiteX10" fmla="*/ 8092 w 137376"/>
                <a:gd name="connsiteY10" fmla="*/ 34222 h 4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376" h="43341">
                  <a:moveTo>
                    <a:pt x="8092" y="34222"/>
                  </a:moveTo>
                  <a:cubicBezTo>
                    <a:pt x="8815" y="38381"/>
                    <a:pt x="6167" y="42382"/>
                    <a:pt x="2055" y="43341"/>
                  </a:cubicBezTo>
                  <a:lnTo>
                    <a:pt x="129085" y="14056"/>
                  </a:lnTo>
                  <a:lnTo>
                    <a:pt x="131526" y="14056"/>
                  </a:lnTo>
                  <a:cubicBezTo>
                    <a:pt x="135365" y="12999"/>
                    <a:pt x="137834" y="9269"/>
                    <a:pt x="137306" y="5322"/>
                  </a:cubicBezTo>
                  <a:cubicBezTo>
                    <a:pt x="136978" y="2917"/>
                    <a:pt x="135347" y="890"/>
                    <a:pt x="133067" y="56"/>
                  </a:cubicBezTo>
                  <a:cubicBezTo>
                    <a:pt x="132642" y="-19"/>
                    <a:pt x="132208" y="-19"/>
                    <a:pt x="131783" y="56"/>
                  </a:cubicBezTo>
                  <a:lnTo>
                    <a:pt x="129471" y="56"/>
                  </a:lnTo>
                  <a:lnTo>
                    <a:pt x="9376" y="27799"/>
                  </a:lnTo>
                  <a:lnTo>
                    <a:pt x="0" y="29855"/>
                  </a:lnTo>
                  <a:cubicBezTo>
                    <a:pt x="3437" y="28854"/>
                    <a:pt x="7041" y="30799"/>
                    <a:pt x="8092" y="3422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263AB2E-F564-4A21-8154-21DD96393A88}"/>
                </a:ext>
              </a:extLst>
            </p:cNvPr>
            <p:cNvSpPr/>
            <p:nvPr/>
          </p:nvSpPr>
          <p:spPr>
            <a:xfrm>
              <a:off x="619865" y="1822222"/>
              <a:ext cx="362152" cy="91588"/>
            </a:xfrm>
            <a:custGeom>
              <a:avLst/>
              <a:gdLst>
                <a:gd name="connsiteX0" fmla="*/ 18367 w 362152"/>
                <a:gd name="connsiteY0" fmla="*/ 91589 h 91588"/>
                <a:gd name="connsiteX1" fmla="*/ 356301 w 362152"/>
                <a:gd name="connsiteY1" fmla="*/ 14523 h 91588"/>
                <a:gd name="connsiteX2" fmla="*/ 362081 w 362152"/>
                <a:gd name="connsiteY2" fmla="*/ 5788 h 91588"/>
                <a:gd name="connsiteX3" fmla="*/ 354812 w 362152"/>
                <a:gd name="connsiteY3" fmla="*/ 45 h 91588"/>
                <a:gd name="connsiteX4" fmla="*/ 354246 w 362152"/>
                <a:gd name="connsiteY4" fmla="*/ 137 h 91588"/>
                <a:gd name="connsiteX5" fmla="*/ 349237 w 362152"/>
                <a:gd name="connsiteY5" fmla="*/ 1293 h 91588"/>
                <a:gd name="connsiteX6" fmla="*/ 0 w 362152"/>
                <a:gd name="connsiteY6" fmla="*/ 81827 h 91588"/>
                <a:gd name="connsiteX7" fmla="*/ 2184 w 362152"/>
                <a:gd name="connsiteY7" fmla="*/ 83111 h 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152" h="91588">
                  <a:moveTo>
                    <a:pt x="18367" y="91589"/>
                  </a:moveTo>
                  <a:lnTo>
                    <a:pt x="356301" y="14523"/>
                  </a:lnTo>
                  <a:cubicBezTo>
                    <a:pt x="360141" y="13466"/>
                    <a:pt x="362610" y="9735"/>
                    <a:pt x="362081" y="5788"/>
                  </a:cubicBezTo>
                  <a:cubicBezTo>
                    <a:pt x="361660" y="2195"/>
                    <a:pt x="358406" y="-376"/>
                    <a:pt x="354812" y="45"/>
                  </a:cubicBezTo>
                  <a:cubicBezTo>
                    <a:pt x="354623" y="68"/>
                    <a:pt x="354434" y="98"/>
                    <a:pt x="354246" y="137"/>
                  </a:cubicBezTo>
                  <a:lnTo>
                    <a:pt x="349237" y="1293"/>
                  </a:lnTo>
                  <a:lnTo>
                    <a:pt x="0" y="81827"/>
                  </a:lnTo>
                  <a:lnTo>
                    <a:pt x="2184" y="831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2F7F41B-48A0-4047-A571-03961A583AE1}"/>
                </a:ext>
              </a:extLst>
            </p:cNvPr>
            <p:cNvSpPr/>
            <p:nvPr/>
          </p:nvSpPr>
          <p:spPr>
            <a:xfrm>
              <a:off x="1877453" y="2928417"/>
              <a:ext cx="24452" cy="69715"/>
            </a:xfrm>
            <a:custGeom>
              <a:avLst/>
              <a:gdLst>
                <a:gd name="connsiteX0" fmla="*/ 18881 w 24452"/>
                <a:gd name="connsiteY0" fmla="*/ 99 h 69715"/>
                <a:gd name="connsiteX1" fmla="*/ 17468 w 24452"/>
                <a:gd name="connsiteY1" fmla="*/ 99 h 69715"/>
                <a:gd name="connsiteX2" fmla="*/ 16184 w 24452"/>
                <a:gd name="connsiteY2" fmla="*/ 99 h 69715"/>
                <a:gd name="connsiteX3" fmla="*/ 16184 w 24452"/>
                <a:gd name="connsiteY3" fmla="*/ 99 h 69715"/>
                <a:gd name="connsiteX4" fmla="*/ 10918 w 24452"/>
                <a:gd name="connsiteY4" fmla="*/ 6264 h 69715"/>
                <a:gd name="connsiteX5" fmla="*/ 8991 w 24452"/>
                <a:gd name="connsiteY5" fmla="*/ 17054 h 69715"/>
                <a:gd name="connsiteX6" fmla="*/ 0 w 24452"/>
                <a:gd name="connsiteY6" fmla="*/ 67789 h 69715"/>
                <a:gd name="connsiteX7" fmla="*/ 7963 w 24452"/>
                <a:gd name="connsiteY7" fmla="*/ 61495 h 69715"/>
                <a:gd name="connsiteX8" fmla="*/ 13418 w 24452"/>
                <a:gd name="connsiteY8" fmla="*/ 69428 h 69715"/>
                <a:gd name="connsiteX9" fmla="*/ 13358 w 24452"/>
                <a:gd name="connsiteY9" fmla="*/ 69716 h 69715"/>
                <a:gd name="connsiteX10" fmla="*/ 15285 w 24452"/>
                <a:gd name="connsiteY10" fmla="*/ 58926 h 69715"/>
                <a:gd name="connsiteX11" fmla="*/ 24404 w 24452"/>
                <a:gd name="connsiteY11" fmla="*/ 8191 h 69715"/>
                <a:gd name="connsiteX12" fmla="*/ 24404 w 24452"/>
                <a:gd name="connsiteY12" fmla="*/ 8191 h 69715"/>
                <a:gd name="connsiteX13" fmla="*/ 24404 w 24452"/>
                <a:gd name="connsiteY13" fmla="*/ 6393 h 69715"/>
                <a:gd name="connsiteX14" fmla="*/ 24404 w 24452"/>
                <a:gd name="connsiteY14" fmla="*/ 5494 h 69715"/>
                <a:gd name="connsiteX15" fmla="*/ 24404 w 24452"/>
                <a:gd name="connsiteY15" fmla="*/ 5494 h 69715"/>
                <a:gd name="connsiteX16" fmla="*/ 23762 w 24452"/>
                <a:gd name="connsiteY16" fmla="*/ 4081 h 69715"/>
                <a:gd name="connsiteX17" fmla="*/ 23762 w 24452"/>
                <a:gd name="connsiteY17" fmla="*/ 3182 h 69715"/>
                <a:gd name="connsiteX18" fmla="*/ 22478 w 24452"/>
                <a:gd name="connsiteY18" fmla="*/ 1769 h 69715"/>
                <a:gd name="connsiteX19" fmla="*/ 22478 w 24452"/>
                <a:gd name="connsiteY19" fmla="*/ 1769 h 69715"/>
                <a:gd name="connsiteX20" fmla="*/ 20037 w 24452"/>
                <a:gd name="connsiteY20" fmla="*/ 741 h 6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52" h="69715">
                  <a:moveTo>
                    <a:pt x="18881" y="99"/>
                  </a:moveTo>
                  <a:cubicBezTo>
                    <a:pt x="18419" y="-33"/>
                    <a:pt x="17930" y="-33"/>
                    <a:pt x="17468" y="99"/>
                  </a:cubicBezTo>
                  <a:cubicBezTo>
                    <a:pt x="17043" y="34"/>
                    <a:pt x="16609" y="34"/>
                    <a:pt x="16184" y="99"/>
                  </a:cubicBezTo>
                  <a:lnTo>
                    <a:pt x="16184" y="99"/>
                  </a:lnTo>
                  <a:cubicBezTo>
                    <a:pt x="13435" y="1040"/>
                    <a:pt x="11417" y="3402"/>
                    <a:pt x="10918" y="6264"/>
                  </a:cubicBezTo>
                  <a:lnTo>
                    <a:pt x="8991" y="17054"/>
                  </a:lnTo>
                  <a:lnTo>
                    <a:pt x="0" y="67789"/>
                  </a:lnTo>
                  <a:cubicBezTo>
                    <a:pt x="533" y="63893"/>
                    <a:pt x="4050" y="61114"/>
                    <a:pt x="7963" y="61495"/>
                  </a:cubicBezTo>
                  <a:cubicBezTo>
                    <a:pt x="11660" y="62180"/>
                    <a:pt x="14102" y="65731"/>
                    <a:pt x="13418" y="69428"/>
                  </a:cubicBezTo>
                  <a:cubicBezTo>
                    <a:pt x="13400" y="69525"/>
                    <a:pt x="13380" y="69620"/>
                    <a:pt x="13358" y="69716"/>
                  </a:cubicBezTo>
                  <a:lnTo>
                    <a:pt x="15285" y="58926"/>
                  </a:lnTo>
                  <a:lnTo>
                    <a:pt x="24404" y="8191"/>
                  </a:lnTo>
                  <a:lnTo>
                    <a:pt x="24404" y="8191"/>
                  </a:lnTo>
                  <a:cubicBezTo>
                    <a:pt x="24469" y="7594"/>
                    <a:pt x="24469" y="6990"/>
                    <a:pt x="24404" y="6393"/>
                  </a:cubicBezTo>
                  <a:lnTo>
                    <a:pt x="24404" y="5494"/>
                  </a:lnTo>
                  <a:lnTo>
                    <a:pt x="24404" y="5494"/>
                  </a:lnTo>
                  <a:cubicBezTo>
                    <a:pt x="24244" y="5000"/>
                    <a:pt x="24028" y="4526"/>
                    <a:pt x="23762" y="4081"/>
                  </a:cubicBezTo>
                  <a:cubicBezTo>
                    <a:pt x="23762" y="4081"/>
                    <a:pt x="23762" y="3439"/>
                    <a:pt x="23762" y="3182"/>
                  </a:cubicBezTo>
                  <a:cubicBezTo>
                    <a:pt x="23440" y="2624"/>
                    <a:pt x="23002" y="2142"/>
                    <a:pt x="22478" y="1769"/>
                  </a:cubicBezTo>
                  <a:lnTo>
                    <a:pt x="22478" y="1769"/>
                  </a:lnTo>
                  <a:cubicBezTo>
                    <a:pt x="21752" y="1246"/>
                    <a:pt x="20918" y="895"/>
                    <a:pt x="20037" y="7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C60237B-EC2D-4978-9C8F-9EEC6B3B6F31}"/>
                </a:ext>
              </a:extLst>
            </p:cNvPr>
            <p:cNvSpPr/>
            <p:nvPr/>
          </p:nvSpPr>
          <p:spPr>
            <a:xfrm>
              <a:off x="1827360" y="2988721"/>
              <a:ext cx="63497" cy="286592"/>
            </a:xfrm>
            <a:custGeom>
              <a:avLst/>
              <a:gdLst>
                <a:gd name="connsiteX0" fmla="*/ 4495 w 63497"/>
                <a:gd name="connsiteY0" fmla="*/ 285822 h 286592"/>
                <a:gd name="connsiteX1" fmla="*/ 14514 w 63497"/>
                <a:gd name="connsiteY1" fmla="*/ 282868 h 286592"/>
                <a:gd name="connsiteX2" fmla="*/ 62552 w 63497"/>
                <a:gd name="connsiteY2" fmla="*/ 13136 h 286592"/>
                <a:gd name="connsiteX3" fmla="*/ 63322 w 63497"/>
                <a:gd name="connsiteY3" fmla="*/ 8255 h 286592"/>
                <a:gd name="connsiteX4" fmla="*/ 58215 w 63497"/>
                <a:gd name="connsiteY4" fmla="*/ 95 h 286592"/>
                <a:gd name="connsiteX5" fmla="*/ 57928 w 63497"/>
                <a:gd name="connsiteY5" fmla="*/ 35 h 286592"/>
                <a:gd name="connsiteX6" fmla="*/ 49964 w 63497"/>
                <a:gd name="connsiteY6" fmla="*/ 6329 h 286592"/>
                <a:gd name="connsiteX7" fmla="*/ 0 w 63497"/>
                <a:gd name="connsiteY7" fmla="*/ 286593 h 2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7" h="286592">
                  <a:moveTo>
                    <a:pt x="4495" y="285822"/>
                  </a:moveTo>
                  <a:lnTo>
                    <a:pt x="14514" y="282868"/>
                  </a:lnTo>
                  <a:lnTo>
                    <a:pt x="62552" y="13136"/>
                  </a:lnTo>
                  <a:lnTo>
                    <a:pt x="63322" y="8255"/>
                  </a:lnTo>
                  <a:cubicBezTo>
                    <a:pt x="64166" y="4592"/>
                    <a:pt x="61879" y="938"/>
                    <a:pt x="58215" y="95"/>
                  </a:cubicBezTo>
                  <a:cubicBezTo>
                    <a:pt x="58120" y="73"/>
                    <a:pt x="58024" y="53"/>
                    <a:pt x="57928" y="35"/>
                  </a:cubicBezTo>
                  <a:cubicBezTo>
                    <a:pt x="54014" y="-346"/>
                    <a:pt x="50498" y="2433"/>
                    <a:pt x="49964" y="6329"/>
                  </a:cubicBezTo>
                  <a:lnTo>
                    <a:pt x="0" y="2865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8A0EFD3-0EFD-4D79-948F-248F34505E08}"/>
                </a:ext>
              </a:extLst>
            </p:cNvPr>
            <p:cNvSpPr/>
            <p:nvPr/>
          </p:nvSpPr>
          <p:spPr>
            <a:xfrm>
              <a:off x="3404129" y="1238186"/>
              <a:ext cx="48470" cy="24157"/>
            </a:xfrm>
            <a:custGeom>
              <a:avLst/>
              <a:gdLst>
                <a:gd name="connsiteX0" fmla="*/ 44955 w 48470"/>
                <a:gd name="connsiteY0" fmla="*/ 12213 h 24157"/>
                <a:gd name="connsiteX1" fmla="*/ 45854 w 48470"/>
                <a:gd name="connsiteY1" fmla="*/ 12213 h 24157"/>
                <a:gd name="connsiteX2" fmla="*/ 47396 w 48470"/>
                <a:gd name="connsiteY2" fmla="*/ 11185 h 24157"/>
                <a:gd name="connsiteX3" fmla="*/ 47396 w 48470"/>
                <a:gd name="connsiteY3" fmla="*/ 11185 h 24157"/>
                <a:gd name="connsiteX4" fmla="*/ 48423 w 48470"/>
                <a:gd name="connsiteY4" fmla="*/ 9772 h 24157"/>
                <a:gd name="connsiteX5" fmla="*/ 48423 w 48470"/>
                <a:gd name="connsiteY5" fmla="*/ 8488 h 24157"/>
                <a:gd name="connsiteX6" fmla="*/ 48423 w 48470"/>
                <a:gd name="connsiteY6" fmla="*/ 7075 h 24157"/>
                <a:gd name="connsiteX7" fmla="*/ 48423 w 48470"/>
                <a:gd name="connsiteY7" fmla="*/ 5662 h 24157"/>
                <a:gd name="connsiteX8" fmla="*/ 48423 w 48470"/>
                <a:gd name="connsiteY8" fmla="*/ 4763 h 24157"/>
                <a:gd name="connsiteX9" fmla="*/ 48423 w 48470"/>
                <a:gd name="connsiteY9" fmla="*/ 4763 h 24157"/>
                <a:gd name="connsiteX10" fmla="*/ 48423 w 48470"/>
                <a:gd name="connsiteY10" fmla="*/ 3735 h 24157"/>
                <a:gd name="connsiteX11" fmla="*/ 47524 w 48470"/>
                <a:gd name="connsiteY11" fmla="*/ 2066 h 24157"/>
                <a:gd name="connsiteX12" fmla="*/ 47524 w 48470"/>
                <a:gd name="connsiteY12" fmla="*/ 2066 h 24157"/>
                <a:gd name="connsiteX13" fmla="*/ 46240 w 48470"/>
                <a:gd name="connsiteY13" fmla="*/ 910 h 24157"/>
                <a:gd name="connsiteX14" fmla="*/ 41616 w 48470"/>
                <a:gd name="connsiteY14" fmla="*/ 139 h 24157"/>
                <a:gd name="connsiteX15" fmla="*/ 20936 w 48470"/>
                <a:gd name="connsiteY15" fmla="*/ 4891 h 24157"/>
                <a:gd name="connsiteX16" fmla="*/ 9890 w 48470"/>
                <a:gd name="connsiteY16" fmla="*/ 7460 h 24157"/>
                <a:gd name="connsiteX17" fmla="*/ 0 w 48470"/>
                <a:gd name="connsiteY17" fmla="*/ 9772 h 24157"/>
                <a:gd name="connsiteX18" fmla="*/ 7700 w 48470"/>
                <a:gd name="connsiteY18" fmla="*/ 14589 h 24157"/>
                <a:gd name="connsiteX19" fmla="*/ 7835 w 48470"/>
                <a:gd name="connsiteY19" fmla="*/ 15424 h 24157"/>
                <a:gd name="connsiteX20" fmla="*/ 2184 w 48470"/>
                <a:gd name="connsiteY20" fmla="*/ 24158 h 24157"/>
                <a:gd name="connsiteX21" fmla="*/ 43799 w 48470"/>
                <a:gd name="connsiteY21" fmla="*/ 14525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70" h="24157">
                  <a:moveTo>
                    <a:pt x="44955" y="12213"/>
                  </a:moveTo>
                  <a:lnTo>
                    <a:pt x="45854" y="12213"/>
                  </a:lnTo>
                  <a:lnTo>
                    <a:pt x="47396" y="11185"/>
                  </a:lnTo>
                  <a:lnTo>
                    <a:pt x="47396" y="11185"/>
                  </a:lnTo>
                  <a:cubicBezTo>
                    <a:pt x="47809" y="10770"/>
                    <a:pt x="48156" y="10294"/>
                    <a:pt x="48423" y="9772"/>
                  </a:cubicBezTo>
                  <a:lnTo>
                    <a:pt x="48423" y="8488"/>
                  </a:lnTo>
                  <a:cubicBezTo>
                    <a:pt x="48483" y="8019"/>
                    <a:pt x="48483" y="7544"/>
                    <a:pt x="48423" y="7075"/>
                  </a:cubicBezTo>
                  <a:cubicBezTo>
                    <a:pt x="48486" y="6606"/>
                    <a:pt x="48486" y="6131"/>
                    <a:pt x="48423" y="5662"/>
                  </a:cubicBezTo>
                  <a:cubicBezTo>
                    <a:pt x="48423" y="5662"/>
                    <a:pt x="48423" y="5020"/>
                    <a:pt x="48423" y="4763"/>
                  </a:cubicBezTo>
                  <a:cubicBezTo>
                    <a:pt x="48423" y="4506"/>
                    <a:pt x="48423" y="4763"/>
                    <a:pt x="48423" y="4763"/>
                  </a:cubicBezTo>
                  <a:lnTo>
                    <a:pt x="48423" y="3735"/>
                  </a:lnTo>
                  <a:cubicBezTo>
                    <a:pt x="48201" y="3140"/>
                    <a:pt x="47898" y="2579"/>
                    <a:pt x="47524" y="2066"/>
                  </a:cubicBezTo>
                  <a:lnTo>
                    <a:pt x="47524" y="2066"/>
                  </a:lnTo>
                  <a:lnTo>
                    <a:pt x="46240" y="910"/>
                  </a:lnTo>
                  <a:cubicBezTo>
                    <a:pt x="44850" y="79"/>
                    <a:pt x="43199" y="-196"/>
                    <a:pt x="41616" y="139"/>
                  </a:cubicBezTo>
                  <a:lnTo>
                    <a:pt x="20936" y="4891"/>
                  </a:lnTo>
                  <a:lnTo>
                    <a:pt x="9890" y="7460"/>
                  </a:lnTo>
                  <a:lnTo>
                    <a:pt x="0" y="9772"/>
                  </a:lnTo>
                  <a:cubicBezTo>
                    <a:pt x="3456" y="8976"/>
                    <a:pt x="6904" y="11133"/>
                    <a:pt x="7700" y="14589"/>
                  </a:cubicBezTo>
                  <a:cubicBezTo>
                    <a:pt x="7764" y="14864"/>
                    <a:pt x="7809" y="15143"/>
                    <a:pt x="7835" y="15424"/>
                  </a:cubicBezTo>
                  <a:cubicBezTo>
                    <a:pt x="8435" y="19346"/>
                    <a:pt x="6007" y="23098"/>
                    <a:pt x="2184" y="24158"/>
                  </a:cubicBezTo>
                  <a:lnTo>
                    <a:pt x="43799" y="145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B8F1DFE-01C1-4EB0-9EAA-180E5A6206E5}"/>
                </a:ext>
              </a:extLst>
            </p:cNvPr>
            <p:cNvSpPr/>
            <p:nvPr/>
          </p:nvSpPr>
          <p:spPr>
            <a:xfrm>
              <a:off x="3144545" y="1306015"/>
              <a:ext cx="1155" cy="12844"/>
            </a:xfrm>
            <a:custGeom>
              <a:avLst/>
              <a:gdLst>
                <a:gd name="connsiteX0" fmla="*/ 642 w 1155"/>
                <a:gd name="connsiteY0" fmla="*/ 0 h 12844"/>
                <a:gd name="connsiteX1" fmla="*/ 0 w 1155"/>
                <a:gd name="connsiteY1" fmla="*/ 0 h 12844"/>
                <a:gd name="connsiteX2" fmla="*/ 1156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642" y="0"/>
                  </a:moveTo>
                  <a:lnTo>
                    <a:pt x="0" y="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18D82E2-502F-4296-885F-482FC9CB22CB}"/>
                </a:ext>
              </a:extLst>
            </p:cNvPr>
            <p:cNvSpPr/>
            <p:nvPr/>
          </p:nvSpPr>
          <p:spPr>
            <a:xfrm>
              <a:off x="3146857" y="1245739"/>
              <a:ext cx="265839" cy="72606"/>
            </a:xfrm>
            <a:custGeom>
              <a:avLst/>
              <a:gdLst>
                <a:gd name="connsiteX0" fmla="*/ 8092 w 265839"/>
                <a:gd name="connsiteY0" fmla="*/ 67597 h 72606"/>
                <a:gd name="connsiteX1" fmla="*/ 7193 w 265839"/>
                <a:gd name="connsiteY1" fmla="*/ 72607 h 72606"/>
                <a:gd name="connsiteX2" fmla="*/ 22991 w 265839"/>
                <a:gd name="connsiteY2" fmla="*/ 69010 h 72606"/>
                <a:gd name="connsiteX3" fmla="*/ 260097 w 265839"/>
                <a:gd name="connsiteY3" fmla="*/ 14550 h 72606"/>
                <a:gd name="connsiteX4" fmla="*/ 265749 w 265839"/>
                <a:gd name="connsiteY4" fmla="*/ 5816 h 72606"/>
                <a:gd name="connsiteX5" fmla="*/ 258749 w 265839"/>
                <a:gd name="connsiteY5" fmla="*/ 29 h 72606"/>
                <a:gd name="connsiteX6" fmla="*/ 257914 w 265839"/>
                <a:gd name="connsiteY6" fmla="*/ 164 h 72606"/>
                <a:gd name="connsiteX7" fmla="*/ 253290 w 265839"/>
                <a:gd name="connsiteY7" fmla="*/ 1192 h 72606"/>
                <a:gd name="connsiteX8" fmla="*/ 0 w 265839"/>
                <a:gd name="connsiteY8" fmla="*/ 59377 h 72606"/>
                <a:gd name="connsiteX9" fmla="*/ 0 w 265839"/>
                <a:gd name="connsiteY9" fmla="*/ 59377 h 72606"/>
                <a:gd name="connsiteX10" fmla="*/ 2569 w 265839"/>
                <a:gd name="connsiteY10" fmla="*/ 59377 h 72606"/>
                <a:gd name="connsiteX11" fmla="*/ 8168 w 265839"/>
                <a:gd name="connsiteY11" fmla="*/ 67208 h 72606"/>
                <a:gd name="connsiteX12" fmla="*/ 8092 w 265839"/>
                <a:gd name="connsiteY12" fmla="*/ 67597 h 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839" h="72606">
                  <a:moveTo>
                    <a:pt x="8092" y="67597"/>
                  </a:moveTo>
                  <a:lnTo>
                    <a:pt x="7193" y="72607"/>
                  </a:lnTo>
                  <a:lnTo>
                    <a:pt x="22991" y="69010"/>
                  </a:lnTo>
                  <a:lnTo>
                    <a:pt x="260097" y="14550"/>
                  </a:lnTo>
                  <a:cubicBezTo>
                    <a:pt x="263921" y="13490"/>
                    <a:pt x="266349" y="9738"/>
                    <a:pt x="265749" y="5816"/>
                  </a:cubicBezTo>
                  <a:cubicBezTo>
                    <a:pt x="265414" y="2285"/>
                    <a:pt x="262280" y="-306"/>
                    <a:pt x="258749" y="29"/>
                  </a:cubicBezTo>
                  <a:cubicBezTo>
                    <a:pt x="258468" y="56"/>
                    <a:pt x="258189" y="101"/>
                    <a:pt x="257914" y="164"/>
                  </a:cubicBezTo>
                  <a:lnTo>
                    <a:pt x="253290" y="1192"/>
                  </a:lnTo>
                  <a:lnTo>
                    <a:pt x="0" y="59377"/>
                  </a:lnTo>
                  <a:lnTo>
                    <a:pt x="0" y="59377"/>
                  </a:lnTo>
                  <a:cubicBezTo>
                    <a:pt x="851" y="59246"/>
                    <a:pt x="1718" y="59246"/>
                    <a:pt x="2569" y="59377"/>
                  </a:cubicBezTo>
                  <a:cubicBezTo>
                    <a:pt x="6278" y="59993"/>
                    <a:pt x="8785" y="63499"/>
                    <a:pt x="8168" y="67208"/>
                  </a:cubicBezTo>
                  <a:cubicBezTo>
                    <a:pt x="8146" y="67339"/>
                    <a:pt x="8121" y="67468"/>
                    <a:pt x="8092" y="6759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F441F71-47DB-4F1E-98D8-A5ED18BAE888}"/>
                </a:ext>
              </a:extLst>
            </p:cNvPr>
            <p:cNvSpPr/>
            <p:nvPr/>
          </p:nvSpPr>
          <p:spPr>
            <a:xfrm>
              <a:off x="3143261" y="1306657"/>
              <a:ext cx="899" cy="1027"/>
            </a:xfrm>
            <a:custGeom>
              <a:avLst/>
              <a:gdLst>
                <a:gd name="connsiteX0" fmla="*/ 0 w 899"/>
                <a:gd name="connsiteY0" fmla="*/ 1027 h 1027"/>
                <a:gd name="connsiteX1" fmla="*/ 0 w 899"/>
                <a:gd name="connsiteY1" fmla="*/ 1027 h 1027"/>
                <a:gd name="connsiteX2" fmla="*/ 899 w 899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027">
                  <a:moveTo>
                    <a:pt x="0" y="1027"/>
                  </a:moveTo>
                  <a:lnTo>
                    <a:pt x="0" y="102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A6427C1-AE85-40AC-A616-4442A4536DE7}"/>
                </a:ext>
              </a:extLst>
            </p:cNvPr>
            <p:cNvSpPr/>
            <p:nvPr/>
          </p:nvSpPr>
          <p:spPr>
            <a:xfrm>
              <a:off x="3141923" y="1309740"/>
              <a:ext cx="52" cy="1412"/>
            </a:xfrm>
            <a:custGeom>
              <a:avLst/>
              <a:gdLst>
                <a:gd name="connsiteX0" fmla="*/ 53 w 52"/>
                <a:gd name="connsiteY0" fmla="*/ 385 h 1412"/>
                <a:gd name="connsiteX1" fmla="*/ 53 w 52"/>
                <a:gd name="connsiteY1" fmla="*/ 1413 h 1412"/>
                <a:gd name="connsiteX2" fmla="*/ 53 w 52"/>
                <a:gd name="connsiteY2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" h="1412">
                  <a:moveTo>
                    <a:pt x="53" y="385"/>
                  </a:moveTo>
                  <a:lnTo>
                    <a:pt x="53" y="1413"/>
                  </a:lnTo>
                  <a:cubicBezTo>
                    <a:pt x="-18" y="945"/>
                    <a:pt x="-18" y="468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431181B-909B-4D50-B146-BF1650F274F1}"/>
                </a:ext>
              </a:extLst>
            </p:cNvPr>
            <p:cNvSpPr/>
            <p:nvPr/>
          </p:nvSpPr>
          <p:spPr>
            <a:xfrm>
              <a:off x="2698380" y="3303315"/>
              <a:ext cx="58908" cy="240770"/>
            </a:xfrm>
            <a:custGeom>
              <a:avLst/>
              <a:gdLst>
                <a:gd name="connsiteX0" fmla="*/ 210 w 58908"/>
                <a:gd name="connsiteY0" fmla="*/ 232355 h 240770"/>
                <a:gd name="connsiteX1" fmla="*/ 5136 w 58908"/>
                <a:gd name="connsiteY1" fmla="*/ 240627 h 240770"/>
                <a:gd name="connsiteX2" fmla="*/ 5477 w 58908"/>
                <a:gd name="connsiteY2" fmla="*/ 240704 h 240770"/>
                <a:gd name="connsiteX3" fmla="*/ 9330 w 58908"/>
                <a:gd name="connsiteY3" fmla="*/ 240062 h 240770"/>
                <a:gd name="connsiteX4" fmla="*/ 10743 w 58908"/>
                <a:gd name="connsiteY4" fmla="*/ 239291 h 240770"/>
                <a:gd name="connsiteX5" fmla="*/ 11642 w 58908"/>
                <a:gd name="connsiteY5" fmla="*/ 238391 h 240770"/>
                <a:gd name="connsiteX6" fmla="*/ 12669 w 58908"/>
                <a:gd name="connsiteY6" fmla="*/ 237107 h 240770"/>
                <a:gd name="connsiteX7" fmla="*/ 12669 w 58908"/>
                <a:gd name="connsiteY7" fmla="*/ 235822 h 240770"/>
                <a:gd name="connsiteX8" fmla="*/ 12669 w 58908"/>
                <a:gd name="connsiteY8" fmla="*/ 234667 h 240770"/>
                <a:gd name="connsiteX9" fmla="*/ 58909 w 58908"/>
                <a:gd name="connsiteY9" fmla="*/ 2184 h 240770"/>
                <a:gd name="connsiteX10" fmla="*/ 50688 w 58908"/>
                <a:gd name="connsiteY10" fmla="*/ 8349 h 240770"/>
                <a:gd name="connsiteX11" fmla="*/ 45493 w 58908"/>
                <a:gd name="connsiteY11" fmla="*/ 244 h 240770"/>
                <a:gd name="connsiteX12" fmla="*/ 45551 w 58908"/>
                <a:gd name="connsiteY12" fmla="*/ 0 h 240770"/>
                <a:gd name="connsiteX13" fmla="*/ 44523 w 58908"/>
                <a:gd name="connsiteY13" fmla="*/ 5138 h 240770"/>
                <a:gd name="connsiteX14" fmla="*/ 82 w 58908"/>
                <a:gd name="connsiteY14" fmla="*/ 227731 h 2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08" h="240770">
                  <a:moveTo>
                    <a:pt x="210" y="232355"/>
                  </a:moveTo>
                  <a:cubicBezTo>
                    <a:pt x="-714" y="235999"/>
                    <a:pt x="1492" y="239702"/>
                    <a:pt x="5136" y="240627"/>
                  </a:cubicBezTo>
                  <a:cubicBezTo>
                    <a:pt x="5249" y="240655"/>
                    <a:pt x="5363" y="240681"/>
                    <a:pt x="5477" y="240704"/>
                  </a:cubicBezTo>
                  <a:cubicBezTo>
                    <a:pt x="6797" y="240895"/>
                    <a:pt x="8143" y="240670"/>
                    <a:pt x="9330" y="240062"/>
                  </a:cubicBezTo>
                  <a:cubicBezTo>
                    <a:pt x="9839" y="239883"/>
                    <a:pt x="10317" y="239622"/>
                    <a:pt x="10743" y="239291"/>
                  </a:cubicBezTo>
                  <a:lnTo>
                    <a:pt x="11642" y="238391"/>
                  </a:lnTo>
                  <a:cubicBezTo>
                    <a:pt x="12053" y="238023"/>
                    <a:pt x="12400" y="237589"/>
                    <a:pt x="12669" y="237107"/>
                  </a:cubicBezTo>
                  <a:cubicBezTo>
                    <a:pt x="12741" y="236682"/>
                    <a:pt x="12741" y="236248"/>
                    <a:pt x="12669" y="235822"/>
                  </a:cubicBezTo>
                  <a:lnTo>
                    <a:pt x="12669" y="234667"/>
                  </a:lnTo>
                  <a:lnTo>
                    <a:pt x="58909" y="2184"/>
                  </a:lnTo>
                  <a:cubicBezTo>
                    <a:pt x="58251" y="6102"/>
                    <a:pt x="54634" y="8815"/>
                    <a:pt x="50688" y="8349"/>
                  </a:cubicBezTo>
                  <a:cubicBezTo>
                    <a:pt x="47016" y="7546"/>
                    <a:pt x="44689" y="3917"/>
                    <a:pt x="45493" y="244"/>
                  </a:cubicBezTo>
                  <a:cubicBezTo>
                    <a:pt x="45510" y="163"/>
                    <a:pt x="45530" y="81"/>
                    <a:pt x="45551" y="0"/>
                  </a:cubicBezTo>
                  <a:lnTo>
                    <a:pt x="44523" y="5138"/>
                  </a:lnTo>
                  <a:lnTo>
                    <a:pt x="82" y="2277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AD02671-A3CF-4EA5-90FF-96B45781B44B}"/>
                </a:ext>
              </a:extLst>
            </p:cNvPr>
            <p:cNvSpPr/>
            <p:nvPr/>
          </p:nvSpPr>
          <p:spPr>
            <a:xfrm>
              <a:off x="2745306" y="1304890"/>
              <a:ext cx="409853" cy="2006825"/>
            </a:xfrm>
            <a:custGeom>
              <a:avLst/>
              <a:gdLst>
                <a:gd name="connsiteX0" fmla="*/ 4790 w 409853"/>
                <a:gd name="connsiteY0" fmla="*/ 2006774 h 2006825"/>
                <a:gd name="connsiteX1" fmla="*/ 13011 w 409853"/>
                <a:gd name="connsiteY1" fmla="*/ 2000608 h 2006825"/>
                <a:gd name="connsiteX2" fmla="*/ 407845 w 409853"/>
                <a:gd name="connsiteY2" fmla="*/ 18080 h 2006825"/>
                <a:gd name="connsiteX3" fmla="*/ 408744 w 409853"/>
                <a:gd name="connsiteY3" fmla="*/ 13456 h 2006825"/>
                <a:gd name="connsiteX4" fmla="*/ 409643 w 409853"/>
                <a:gd name="connsiteY4" fmla="*/ 8447 h 2006825"/>
                <a:gd name="connsiteX5" fmla="*/ 404717 w 409853"/>
                <a:gd name="connsiteY5" fmla="*/ 175 h 2006825"/>
                <a:gd name="connsiteX6" fmla="*/ 404377 w 409853"/>
                <a:gd name="connsiteY6" fmla="*/ 98 h 2006825"/>
                <a:gd name="connsiteX7" fmla="*/ 401808 w 409853"/>
                <a:gd name="connsiteY7" fmla="*/ 98 h 2006825"/>
                <a:gd name="connsiteX8" fmla="*/ 401808 w 409853"/>
                <a:gd name="connsiteY8" fmla="*/ 98 h 2006825"/>
                <a:gd name="connsiteX9" fmla="*/ 400781 w 409853"/>
                <a:gd name="connsiteY9" fmla="*/ 98 h 2006825"/>
                <a:gd name="connsiteX10" fmla="*/ 399625 w 409853"/>
                <a:gd name="connsiteY10" fmla="*/ 98 h 2006825"/>
                <a:gd name="connsiteX11" fmla="*/ 399625 w 409853"/>
                <a:gd name="connsiteY11" fmla="*/ 98 h 2006825"/>
                <a:gd name="connsiteX12" fmla="*/ 398854 w 409853"/>
                <a:gd name="connsiteY12" fmla="*/ 869 h 2006825"/>
                <a:gd name="connsiteX13" fmla="*/ 397955 w 409853"/>
                <a:gd name="connsiteY13" fmla="*/ 1896 h 2006825"/>
                <a:gd name="connsiteX14" fmla="*/ 397955 w 409853"/>
                <a:gd name="connsiteY14" fmla="*/ 1896 h 2006825"/>
                <a:gd name="connsiteX15" fmla="*/ 397955 w 409853"/>
                <a:gd name="connsiteY15" fmla="*/ 2667 h 2006825"/>
                <a:gd name="connsiteX16" fmla="*/ 397955 w 409853"/>
                <a:gd name="connsiteY16" fmla="*/ 4080 h 2006825"/>
                <a:gd name="connsiteX17" fmla="*/ 397955 w 409853"/>
                <a:gd name="connsiteY17" fmla="*/ 4080 h 2006825"/>
                <a:gd name="connsiteX18" fmla="*/ 3249 w 409853"/>
                <a:gd name="connsiteY18" fmla="*/ 1985966 h 2006825"/>
                <a:gd name="connsiteX19" fmla="*/ 1322 w 409853"/>
                <a:gd name="connsiteY19" fmla="*/ 1996242 h 2006825"/>
                <a:gd name="connsiteX20" fmla="*/ 2777 w 409853"/>
                <a:gd name="connsiteY20" fmla="*/ 2005759 h 2006825"/>
                <a:gd name="connsiteX21" fmla="*/ 4790 w 409853"/>
                <a:gd name="connsiteY21" fmla="*/ 2006774 h 200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9853" h="2006825">
                  <a:moveTo>
                    <a:pt x="4790" y="2006774"/>
                  </a:moveTo>
                  <a:cubicBezTo>
                    <a:pt x="8736" y="2007240"/>
                    <a:pt x="12353" y="2004527"/>
                    <a:pt x="13011" y="2000608"/>
                  </a:cubicBezTo>
                  <a:lnTo>
                    <a:pt x="407845" y="18080"/>
                  </a:lnTo>
                  <a:lnTo>
                    <a:pt x="408744" y="13456"/>
                  </a:lnTo>
                  <a:lnTo>
                    <a:pt x="409643" y="8447"/>
                  </a:lnTo>
                  <a:cubicBezTo>
                    <a:pt x="410567" y="4802"/>
                    <a:pt x="408362" y="1099"/>
                    <a:pt x="404717" y="175"/>
                  </a:cubicBezTo>
                  <a:cubicBezTo>
                    <a:pt x="404605" y="146"/>
                    <a:pt x="404491" y="121"/>
                    <a:pt x="404377" y="98"/>
                  </a:cubicBezTo>
                  <a:cubicBezTo>
                    <a:pt x="403526" y="-33"/>
                    <a:pt x="402659" y="-33"/>
                    <a:pt x="401808" y="98"/>
                  </a:cubicBezTo>
                  <a:lnTo>
                    <a:pt x="401808" y="98"/>
                  </a:lnTo>
                  <a:lnTo>
                    <a:pt x="400781" y="98"/>
                  </a:lnTo>
                  <a:lnTo>
                    <a:pt x="399625" y="98"/>
                  </a:lnTo>
                  <a:lnTo>
                    <a:pt x="399625" y="98"/>
                  </a:lnTo>
                  <a:cubicBezTo>
                    <a:pt x="399337" y="322"/>
                    <a:pt x="399078" y="581"/>
                    <a:pt x="398854" y="869"/>
                  </a:cubicBezTo>
                  <a:lnTo>
                    <a:pt x="397955" y="1896"/>
                  </a:lnTo>
                  <a:cubicBezTo>
                    <a:pt x="397955" y="1896"/>
                    <a:pt x="397955" y="1896"/>
                    <a:pt x="397955" y="1896"/>
                  </a:cubicBezTo>
                  <a:cubicBezTo>
                    <a:pt x="397899" y="2150"/>
                    <a:pt x="397899" y="2413"/>
                    <a:pt x="397955" y="2667"/>
                  </a:cubicBezTo>
                  <a:cubicBezTo>
                    <a:pt x="397884" y="3135"/>
                    <a:pt x="397884" y="3611"/>
                    <a:pt x="397955" y="4080"/>
                  </a:cubicBezTo>
                  <a:lnTo>
                    <a:pt x="397955" y="4080"/>
                  </a:lnTo>
                  <a:lnTo>
                    <a:pt x="3249" y="1985966"/>
                  </a:lnTo>
                  <a:lnTo>
                    <a:pt x="1322" y="1996242"/>
                  </a:lnTo>
                  <a:cubicBezTo>
                    <a:pt x="-904" y="1999271"/>
                    <a:pt x="-253" y="2003532"/>
                    <a:pt x="2777" y="2005759"/>
                  </a:cubicBezTo>
                  <a:cubicBezTo>
                    <a:pt x="3387" y="2006207"/>
                    <a:pt x="4067" y="2006550"/>
                    <a:pt x="4790" y="200677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6AC08C3-23FA-486B-A130-C97866018B00}"/>
                </a:ext>
              </a:extLst>
            </p:cNvPr>
            <p:cNvSpPr/>
            <p:nvPr/>
          </p:nvSpPr>
          <p:spPr>
            <a:xfrm>
              <a:off x="616012" y="1907132"/>
              <a:ext cx="25357" cy="22862"/>
            </a:xfrm>
            <a:custGeom>
              <a:avLst/>
              <a:gdLst>
                <a:gd name="connsiteX0" fmla="*/ 20936 w 25357"/>
                <a:gd name="connsiteY0" fmla="*/ 21193 h 22862"/>
                <a:gd name="connsiteX1" fmla="*/ 22221 w 25357"/>
                <a:gd name="connsiteY1" fmla="*/ 21193 h 22862"/>
                <a:gd name="connsiteX2" fmla="*/ 23377 w 25357"/>
                <a:gd name="connsiteY2" fmla="*/ 20551 h 22862"/>
                <a:gd name="connsiteX3" fmla="*/ 24404 w 25357"/>
                <a:gd name="connsiteY3" fmla="*/ 19523 h 22862"/>
                <a:gd name="connsiteX4" fmla="*/ 25303 w 25357"/>
                <a:gd name="connsiteY4" fmla="*/ 18368 h 22862"/>
                <a:gd name="connsiteX5" fmla="*/ 25303 w 25357"/>
                <a:gd name="connsiteY5" fmla="*/ 18368 h 22862"/>
                <a:gd name="connsiteX6" fmla="*/ 25303 w 25357"/>
                <a:gd name="connsiteY6" fmla="*/ 17340 h 22862"/>
                <a:gd name="connsiteX7" fmla="*/ 25303 w 25357"/>
                <a:gd name="connsiteY7" fmla="*/ 15927 h 22862"/>
                <a:gd name="connsiteX8" fmla="*/ 25303 w 25357"/>
                <a:gd name="connsiteY8" fmla="*/ 15927 h 22862"/>
                <a:gd name="connsiteX9" fmla="*/ 25303 w 25357"/>
                <a:gd name="connsiteY9" fmla="*/ 14771 h 22862"/>
                <a:gd name="connsiteX10" fmla="*/ 25303 w 25357"/>
                <a:gd name="connsiteY10" fmla="*/ 13358 h 22862"/>
                <a:gd name="connsiteX11" fmla="*/ 25303 w 25357"/>
                <a:gd name="connsiteY11" fmla="*/ 12331 h 22862"/>
                <a:gd name="connsiteX12" fmla="*/ 25303 w 25357"/>
                <a:gd name="connsiteY12" fmla="*/ 12331 h 22862"/>
                <a:gd name="connsiteX13" fmla="*/ 25303 w 25357"/>
                <a:gd name="connsiteY13" fmla="*/ 11046 h 22862"/>
                <a:gd name="connsiteX14" fmla="*/ 25303 w 25357"/>
                <a:gd name="connsiteY14" fmla="*/ 10404 h 22862"/>
                <a:gd name="connsiteX15" fmla="*/ 25303 w 25357"/>
                <a:gd name="connsiteY15" fmla="*/ 10404 h 22862"/>
                <a:gd name="connsiteX16" fmla="*/ 24147 w 25357"/>
                <a:gd name="connsiteY16" fmla="*/ 9376 h 22862"/>
                <a:gd name="connsiteX17" fmla="*/ 24147 w 25357"/>
                <a:gd name="connsiteY17" fmla="*/ 9377 h 22862"/>
                <a:gd name="connsiteX18" fmla="*/ 24147 w 25357"/>
                <a:gd name="connsiteY18" fmla="*/ 9377 h 22862"/>
                <a:gd name="connsiteX19" fmla="*/ 23120 w 25357"/>
                <a:gd name="connsiteY19" fmla="*/ 9377 h 22862"/>
                <a:gd name="connsiteX20" fmla="*/ 7193 w 25357"/>
                <a:gd name="connsiteY20" fmla="*/ 0 h 22862"/>
                <a:gd name="connsiteX21" fmla="*/ 9376 w 25357"/>
                <a:gd name="connsiteY21" fmla="*/ 9890 h 22862"/>
                <a:gd name="connsiteX22" fmla="*/ 258 w 25357"/>
                <a:gd name="connsiteY22" fmla="*/ 12979 h 22862"/>
                <a:gd name="connsiteX23" fmla="*/ 0 w 25357"/>
                <a:gd name="connsiteY23" fmla="*/ 12844 h 22862"/>
                <a:gd name="connsiteX24" fmla="*/ 1028 w 25357"/>
                <a:gd name="connsiteY24" fmla="*/ 13487 h 22862"/>
                <a:gd name="connsiteX25" fmla="*/ 16954 w 25357"/>
                <a:gd name="connsiteY25" fmla="*/ 22863 h 22862"/>
                <a:gd name="connsiteX26" fmla="*/ 20936 w 25357"/>
                <a:gd name="connsiteY26" fmla="*/ 21193 h 2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57" h="22862">
                  <a:moveTo>
                    <a:pt x="20936" y="21193"/>
                  </a:moveTo>
                  <a:lnTo>
                    <a:pt x="22221" y="21193"/>
                  </a:lnTo>
                  <a:lnTo>
                    <a:pt x="23377" y="20551"/>
                  </a:lnTo>
                  <a:cubicBezTo>
                    <a:pt x="23751" y="20242"/>
                    <a:pt x="24095" y="19898"/>
                    <a:pt x="24404" y="19523"/>
                  </a:cubicBezTo>
                  <a:cubicBezTo>
                    <a:pt x="24734" y="19163"/>
                    <a:pt x="25035" y="18776"/>
                    <a:pt x="25303" y="18368"/>
                  </a:cubicBezTo>
                  <a:lnTo>
                    <a:pt x="25303" y="18368"/>
                  </a:lnTo>
                  <a:cubicBezTo>
                    <a:pt x="25303" y="18368"/>
                    <a:pt x="25303" y="18368"/>
                    <a:pt x="25303" y="17340"/>
                  </a:cubicBezTo>
                  <a:cubicBezTo>
                    <a:pt x="25376" y="16872"/>
                    <a:pt x="25376" y="16395"/>
                    <a:pt x="25303" y="15927"/>
                  </a:cubicBezTo>
                  <a:cubicBezTo>
                    <a:pt x="25303" y="15927"/>
                    <a:pt x="25303" y="15927"/>
                    <a:pt x="25303" y="15927"/>
                  </a:cubicBezTo>
                  <a:cubicBezTo>
                    <a:pt x="25303" y="15927"/>
                    <a:pt x="25303" y="15156"/>
                    <a:pt x="25303" y="14771"/>
                  </a:cubicBezTo>
                  <a:lnTo>
                    <a:pt x="25303" y="13358"/>
                  </a:lnTo>
                  <a:lnTo>
                    <a:pt x="25303" y="12331"/>
                  </a:lnTo>
                  <a:lnTo>
                    <a:pt x="25303" y="12331"/>
                  </a:lnTo>
                  <a:cubicBezTo>
                    <a:pt x="25354" y="11904"/>
                    <a:pt x="25354" y="11473"/>
                    <a:pt x="25303" y="11046"/>
                  </a:cubicBezTo>
                  <a:cubicBezTo>
                    <a:pt x="25303" y="11046"/>
                    <a:pt x="25303" y="11046"/>
                    <a:pt x="25303" y="10404"/>
                  </a:cubicBezTo>
                  <a:lnTo>
                    <a:pt x="25303" y="10404"/>
                  </a:lnTo>
                  <a:cubicBezTo>
                    <a:pt x="24982" y="9995"/>
                    <a:pt x="24591" y="9647"/>
                    <a:pt x="24147" y="9376"/>
                  </a:cubicBezTo>
                  <a:lnTo>
                    <a:pt x="24147" y="9377"/>
                  </a:lnTo>
                  <a:lnTo>
                    <a:pt x="24147" y="9377"/>
                  </a:lnTo>
                  <a:lnTo>
                    <a:pt x="23120" y="9377"/>
                  </a:lnTo>
                  <a:lnTo>
                    <a:pt x="7193" y="0"/>
                  </a:lnTo>
                  <a:cubicBezTo>
                    <a:pt x="10512" y="2139"/>
                    <a:pt x="11486" y="6553"/>
                    <a:pt x="9376" y="9890"/>
                  </a:cubicBezTo>
                  <a:cubicBezTo>
                    <a:pt x="7711" y="13261"/>
                    <a:pt x="3629" y="14644"/>
                    <a:pt x="258" y="12979"/>
                  </a:cubicBezTo>
                  <a:cubicBezTo>
                    <a:pt x="171" y="12936"/>
                    <a:pt x="85" y="12891"/>
                    <a:pt x="0" y="12844"/>
                  </a:cubicBezTo>
                  <a:lnTo>
                    <a:pt x="1028" y="13487"/>
                  </a:lnTo>
                  <a:lnTo>
                    <a:pt x="16954" y="22863"/>
                  </a:lnTo>
                  <a:cubicBezTo>
                    <a:pt x="18442" y="22816"/>
                    <a:pt x="19860" y="22222"/>
                    <a:pt x="20936" y="2119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25344CE-39D3-4CDC-BFE0-3DB5DBEFE833}"/>
                </a:ext>
              </a:extLst>
            </p:cNvPr>
            <p:cNvSpPr/>
            <p:nvPr/>
          </p:nvSpPr>
          <p:spPr>
            <a:xfrm>
              <a:off x="1831727" y="3186767"/>
              <a:ext cx="315330" cy="101904"/>
            </a:xfrm>
            <a:custGeom>
              <a:avLst/>
              <a:gdLst>
                <a:gd name="connsiteX0" fmla="*/ 8220 w 315330"/>
                <a:gd name="connsiteY0" fmla="*/ 92914 h 101904"/>
                <a:gd name="connsiteX1" fmla="*/ 2826 w 315330"/>
                <a:gd name="connsiteY1" fmla="*/ 101905 h 101904"/>
                <a:gd name="connsiteX2" fmla="*/ 2826 w 315330"/>
                <a:gd name="connsiteY2" fmla="*/ 101905 h 101904"/>
                <a:gd name="connsiteX3" fmla="*/ 307108 w 315330"/>
                <a:gd name="connsiteY3" fmla="*/ 14692 h 101904"/>
                <a:gd name="connsiteX4" fmla="*/ 309805 w 315330"/>
                <a:gd name="connsiteY4" fmla="*/ 13921 h 101904"/>
                <a:gd name="connsiteX5" fmla="*/ 315200 w 315330"/>
                <a:gd name="connsiteY5" fmla="*/ 4801 h 101904"/>
                <a:gd name="connsiteX6" fmla="*/ 311218 w 315330"/>
                <a:gd name="connsiteY6" fmla="*/ 49 h 101904"/>
                <a:gd name="connsiteX7" fmla="*/ 309677 w 315330"/>
                <a:gd name="connsiteY7" fmla="*/ 49 h 101904"/>
                <a:gd name="connsiteX8" fmla="*/ 308392 w 315330"/>
                <a:gd name="connsiteY8" fmla="*/ 49 h 101904"/>
                <a:gd name="connsiteX9" fmla="*/ 307108 w 315330"/>
                <a:gd name="connsiteY9" fmla="*/ 49 h 101904"/>
                <a:gd name="connsiteX10" fmla="*/ 10019 w 315330"/>
                <a:gd name="connsiteY10" fmla="*/ 85207 h 101904"/>
                <a:gd name="connsiteX11" fmla="*/ 0 w 315330"/>
                <a:gd name="connsiteY11" fmla="*/ 88161 h 101904"/>
                <a:gd name="connsiteX12" fmla="*/ 8135 w 315330"/>
                <a:gd name="connsiteY12" fmla="*/ 92594 h 101904"/>
                <a:gd name="connsiteX13" fmla="*/ 8220 w 315330"/>
                <a:gd name="connsiteY13" fmla="*/ 92914 h 10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330" h="101904">
                  <a:moveTo>
                    <a:pt x="8220" y="92914"/>
                  </a:moveTo>
                  <a:cubicBezTo>
                    <a:pt x="8988" y="96850"/>
                    <a:pt x="6660" y="100730"/>
                    <a:pt x="2826" y="101905"/>
                  </a:cubicBezTo>
                  <a:lnTo>
                    <a:pt x="2826" y="101905"/>
                  </a:lnTo>
                  <a:lnTo>
                    <a:pt x="307108" y="14692"/>
                  </a:lnTo>
                  <a:lnTo>
                    <a:pt x="309805" y="13921"/>
                  </a:lnTo>
                  <a:cubicBezTo>
                    <a:pt x="313620" y="12645"/>
                    <a:pt x="315918" y="8760"/>
                    <a:pt x="315200" y="4801"/>
                  </a:cubicBezTo>
                  <a:cubicBezTo>
                    <a:pt x="314753" y="2650"/>
                    <a:pt x="313258" y="865"/>
                    <a:pt x="311218" y="49"/>
                  </a:cubicBezTo>
                  <a:lnTo>
                    <a:pt x="309677" y="49"/>
                  </a:lnTo>
                  <a:lnTo>
                    <a:pt x="308392" y="49"/>
                  </a:lnTo>
                  <a:cubicBezTo>
                    <a:pt x="307966" y="-16"/>
                    <a:pt x="307533" y="-16"/>
                    <a:pt x="307108" y="49"/>
                  </a:cubicBezTo>
                  <a:lnTo>
                    <a:pt x="10019" y="85207"/>
                  </a:lnTo>
                  <a:lnTo>
                    <a:pt x="0" y="88161"/>
                  </a:lnTo>
                  <a:cubicBezTo>
                    <a:pt x="3470" y="87139"/>
                    <a:pt x="7112" y="89123"/>
                    <a:pt x="8135" y="92594"/>
                  </a:cubicBezTo>
                  <a:cubicBezTo>
                    <a:pt x="8166" y="92700"/>
                    <a:pt x="8194" y="92806"/>
                    <a:pt x="8220" y="929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9E3263C-7441-4B5F-AE3D-3BDF13B5A966}"/>
                </a:ext>
              </a:extLst>
            </p:cNvPr>
            <p:cNvSpPr/>
            <p:nvPr/>
          </p:nvSpPr>
          <p:spPr>
            <a:xfrm>
              <a:off x="1720897" y="3274716"/>
              <a:ext cx="119196" cy="44782"/>
            </a:xfrm>
            <a:custGeom>
              <a:avLst/>
              <a:gdLst>
                <a:gd name="connsiteX0" fmla="*/ 6149 w 119196"/>
                <a:gd name="connsiteY0" fmla="*/ 44783 h 44782"/>
                <a:gd name="connsiteX1" fmla="*/ 10645 w 119196"/>
                <a:gd name="connsiteY1" fmla="*/ 43498 h 44782"/>
                <a:gd name="connsiteX2" fmla="*/ 22590 w 119196"/>
                <a:gd name="connsiteY2" fmla="*/ 40031 h 44782"/>
                <a:gd name="connsiteX3" fmla="*/ 113656 w 119196"/>
                <a:gd name="connsiteY3" fmla="*/ 14342 h 44782"/>
                <a:gd name="connsiteX4" fmla="*/ 113656 w 119196"/>
                <a:gd name="connsiteY4" fmla="*/ 14342 h 44782"/>
                <a:gd name="connsiteX5" fmla="*/ 119051 w 119196"/>
                <a:gd name="connsiteY5" fmla="*/ 5351 h 44782"/>
                <a:gd name="connsiteX6" fmla="*/ 111410 w 119196"/>
                <a:gd name="connsiteY6" fmla="*/ 112 h 44782"/>
                <a:gd name="connsiteX7" fmla="*/ 110959 w 119196"/>
                <a:gd name="connsiteY7" fmla="*/ 213 h 44782"/>
                <a:gd name="connsiteX8" fmla="*/ 106464 w 119196"/>
                <a:gd name="connsiteY8" fmla="*/ 1497 h 44782"/>
                <a:gd name="connsiteX9" fmla="*/ 3709 w 119196"/>
                <a:gd name="connsiteY9" fmla="*/ 31039 h 44782"/>
                <a:gd name="connsiteX10" fmla="*/ 3709 w 119196"/>
                <a:gd name="connsiteY10" fmla="*/ 31039 h 44782"/>
                <a:gd name="connsiteX11" fmla="*/ 1268 w 119196"/>
                <a:gd name="connsiteY11" fmla="*/ 32324 h 44782"/>
                <a:gd name="connsiteX12" fmla="*/ 1268 w 119196"/>
                <a:gd name="connsiteY12" fmla="*/ 32324 h 44782"/>
                <a:gd name="connsiteX13" fmla="*/ 1268 w 119196"/>
                <a:gd name="connsiteY13" fmla="*/ 32324 h 44782"/>
                <a:gd name="connsiteX14" fmla="*/ 241 w 119196"/>
                <a:gd name="connsiteY14" fmla="*/ 33480 h 44782"/>
                <a:gd name="connsiteX15" fmla="*/ 241 w 119196"/>
                <a:gd name="connsiteY15" fmla="*/ 33480 h 44782"/>
                <a:gd name="connsiteX16" fmla="*/ 241 w 119196"/>
                <a:gd name="connsiteY16" fmla="*/ 33480 h 44782"/>
                <a:gd name="connsiteX17" fmla="*/ 241 w 119196"/>
                <a:gd name="connsiteY17" fmla="*/ 34508 h 44782"/>
                <a:gd name="connsiteX18" fmla="*/ 241 w 119196"/>
                <a:gd name="connsiteY18" fmla="*/ 38489 h 44782"/>
                <a:gd name="connsiteX19" fmla="*/ 6149 w 119196"/>
                <a:gd name="connsiteY19" fmla="*/ 44783 h 4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196" h="44782">
                  <a:moveTo>
                    <a:pt x="6149" y="44783"/>
                  </a:moveTo>
                  <a:lnTo>
                    <a:pt x="10645" y="43498"/>
                  </a:lnTo>
                  <a:lnTo>
                    <a:pt x="22590" y="40031"/>
                  </a:lnTo>
                  <a:lnTo>
                    <a:pt x="113656" y="14342"/>
                  </a:lnTo>
                  <a:lnTo>
                    <a:pt x="113656" y="14342"/>
                  </a:lnTo>
                  <a:cubicBezTo>
                    <a:pt x="117490" y="13167"/>
                    <a:pt x="119819" y="9287"/>
                    <a:pt x="119051" y="5351"/>
                  </a:cubicBezTo>
                  <a:cubicBezTo>
                    <a:pt x="118388" y="1794"/>
                    <a:pt x="114967" y="-551"/>
                    <a:pt x="111410" y="112"/>
                  </a:cubicBezTo>
                  <a:cubicBezTo>
                    <a:pt x="111259" y="140"/>
                    <a:pt x="111108" y="174"/>
                    <a:pt x="110959" y="213"/>
                  </a:cubicBezTo>
                  <a:lnTo>
                    <a:pt x="106464" y="1497"/>
                  </a:lnTo>
                  <a:lnTo>
                    <a:pt x="3709" y="31039"/>
                  </a:lnTo>
                  <a:lnTo>
                    <a:pt x="3709" y="31039"/>
                  </a:lnTo>
                  <a:cubicBezTo>
                    <a:pt x="2812" y="31286"/>
                    <a:pt x="1979" y="31724"/>
                    <a:pt x="1268" y="32324"/>
                  </a:cubicBezTo>
                  <a:lnTo>
                    <a:pt x="1268" y="32324"/>
                  </a:lnTo>
                  <a:lnTo>
                    <a:pt x="1268" y="32324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4508"/>
                  </a:lnTo>
                  <a:cubicBezTo>
                    <a:pt x="-80" y="35815"/>
                    <a:pt x="-80" y="37182"/>
                    <a:pt x="241" y="38489"/>
                  </a:cubicBezTo>
                  <a:cubicBezTo>
                    <a:pt x="297" y="41795"/>
                    <a:pt x="2853" y="44519"/>
                    <a:pt x="6149" y="447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C3F09B4-DDB6-464A-BFFB-5CEB20E21ADF}"/>
                </a:ext>
              </a:extLst>
            </p:cNvPr>
            <p:cNvSpPr/>
            <p:nvPr/>
          </p:nvSpPr>
          <p:spPr>
            <a:xfrm>
              <a:off x="2587487" y="4103262"/>
              <a:ext cx="297603" cy="193436"/>
            </a:xfrm>
            <a:custGeom>
              <a:avLst/>
              <a:gdLst>
                <a:gd name="connsiteX0" fmla="*/ 9505 w 297603"/>
                <a:gd name="connsiteY0" fmla="*/ 10019 h 193436"/>
                <a:gd name="connsiteX1" fmla="*/ 317 w 297603"/>
                <a:gd name="connsiteY1" fmla="*/ 12893 h 193436"/>
                <a:gd name="connsiteX2" fmla="*/ 0 w 297603"/>
                <a:gd name="connsiteY2" fmla="*/ 12716 h 193436"/>
                <a:gd name="connsiteX3" fmla="*/ 276795 w 297603"/>
                <a:gd name="connsiteY3" fmla="*/ 187656 h 193436"/>
                <a:gd name="connsiteX4" fmla="*/ 286043 w 297603"/>
                <a:gd name="connsiteY4" fmla="*/ 193436 h 193436"/>
                <a:gd name="connsiteX5" fmla="*/ 287071 w 297603"/>
                <a:gd name="connsiteY5" fmla="*/ 188427 h 193436"/>
                <a:gd name="connsiteX6" fmla="*/ 295163 w 297603"/>
                <a:gd name="connsiteY6" fmla="*/ 182390 h 193436"/>
                <a:gd name="connsiteX7" fmla="*/ 297603 w 297603"/>
                <a:gd name="connsiteY7" fmla="*/ 183289 h 193436"/>
                <a:gd name="connsiteX8" fmla="*/ 297603 w 297603"/>
                <a:gd name="connsiteY8" fmla="*/ 183289 h 193436"/>
                <a:gd name="connsiteX9" fmla="*/ 11560 w 297603"/>
                <a:gd name="connsiteY9" fmla="*/ 2440 h 193436"/>
                <a:gd name="connsiteX10" fmla="*/ 7707 w 297603"/>
                <a:gd name="connsiteY10" fmla="*/ 0 h 193436"/>
                <a:gd name="connsiteX11" fmla="*/ 9505 w 297603"/>
                <a:gd name="connsiteY11" fmla="*/ 10019 h 1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03" h="193436">
                  <a:moveTo>
                    <a:pt x="9505" y="10019"/>
                  </a:moveTo>
                  <a:cubicBezTo>
                    <a:pt x="7761" y="13350"/>
                    <a:pt x="3648" y="14636"/>
                    <a:pt x="317" y="12893"/>
                  </a:cubicBezTo>
                  <a:cubicBezTo>
                    <a:pt x="210" y="12837"/>
                    <a:pt x="104" y="12778"/>
                    <a:pt x="0" y="12716"/>
                  </a:cubicBezTo>
                  <a:lnTo>
                    <a:pt x="276795" y="187656"/>
                  </a:lnTo>
                  <a:lnTo>
                    <a:pt x="286043" y="193436"/>
                  </a:lnTo>
                  <a:lnTo>
                    <a:pt x="287071" y="188427"/>
                  </a:lnTo>
                  <a:cubicBezTo>
                    <a:pt x="287727" y="184579"/>
                    <a:pt x="291287" y="181924"/>
                    <a:pt x="295163" y="182390"/>
                  </a:cubicBezTo>
                  <a:cubicBezTo>
                    <a:pt x="296020" y="182554"/>
                    <a:pt x="296844" y="182858"/>
                    <a:pt x="297603" y="183289"/>
                  </a:cubicBezTo>
                  <a:lnTo>
                    <a:pt x="297603" y="183289"/>
                  </a:lnTo>
                  <a:lnTo>
                    <a:pt x="11560" y="2440"/>
                  </a:lnTo>
                  <a:lnTo>
                    <a:pt x="7707" y="0"/>
                  </a:lnTo>
                  <a:cubicBezTo>
                    <a:pt x="10850" y="2346"/>
                    <a:pt x="11636" y="6726"/>
                    <a:pt x="9505" y="10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F6D58D6-9BF4-496E-9B19-E07E70444160}"/>
                </a:ext>
              </a:extLst>
            </p:cNvPr>
            <p:cNvSpPr/>
            <p:nvPr/>
          </p:nvSpPr>
          <p:spPr>
            <a:xfrm>
              <a:off x="2887915" y="4290148"/>
              <a:ext cx="21" cy="899"/>
            </a:xfrm>
            <a:custGeom>
              <a:avLst/>
              <a:gdLst>
                <a:gd name="connsiteX0" fmla="*/ 0 w 21"/>
                <a:gd name="connsiteY0" fmla="*/ 899 h 899"/>
                <a:gd name="connsiteX1" fmla="*/ 0 w 21"/>
                <a:gd name="connsiteY1" fmla="*/ 899 h 899"/>
                <a:gd name="connsiteX2" fmla="*/ 0 w 21"/>
                <a:gd name="connsiteY2" fmla="*/ 0 h 899"/>
                <a:gd name="connsiteX3" fmla="*/ 0 w 2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" h="899">
                  <a:moveTo>
                    <a:pt x="0" y="899"/>
                  </a:moveTo>
                  <a:lnTo>
                    <a:pt x="0" y="899"/>
                  </a:lnTo>
                  <a:lnTo>
                    <a:pt x="0" y="0"/>
                  </a:lnTo>
                  <a:cubicBezTo>
                    <a:pt x="29" y="299"/>
                    <a:pt x="29" y="60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B57E037-1B14-4322-827C-CD4875BE33C4}"/>
                </a:ext>
              </a:extLst>
            </p:cNvPr>
            <p:cNvSpPr/>
            <p:nvPr/>
          </p:nvSpPr>
          <p:spPr>
            <a:xfrm>
              <a:off x="2887915" y="4292460"/>
              <a:ext cx="48" cy="1412"/>
            </a:xfrm>
            <a:custGeom>
              <a:avLst/>
              <a:gdLst>
                <a:gd name="connsiteX0" fmla="*/ 0 w 48"/>
                <a:gd name="connsiteY0" fmla="*/ 1413 h 1412"/>
                <a:gd name="connsiteX1" fmla="*/ 0 w 48"/>
                <a:gd name="connsiteY1" fmla="*/ 1413 h 1412"/>
                <a:gd name="connsiteX2" fmla="*/ 0 w 48"/>
                <a:gd name="connsiteY2" fmla="*/ 0 h 1412"/>
                <a:gd name="connsiteX3" fmla="*/ 0 w 48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" h="1412">
                  <a:moveTo>
                    <a:pt x="0" y="1413"/>
                  </a:moveTo>
                  <a:lnTo>
                    <a:pt x="0" y="1413"/>
                  </a:lnTo>
                  <a:cubicBezTo>
                    <a:pt x="65" y="944"/>
                    <a:pt x="65" y="468"/>
                    <a:pt x="0" y="0"/>
                  </a:cubicBezTo>
                  <a:cubicBezTo>
                    <a:pt x="54" y="470"/>
                    <a:pt x="54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F7D22B0-F6EE-4FFB-AA9A-86A63D3F415F}"/>
                </a:ext>
              </a:extLst>
            </p:cNvPr>
            <p:cNvSpPr/>
            <p:nvPr/>
          </p:nvSpPr>
          <p:spPr>
            <a:xfrm>
              <a:off x="2886888" y="428847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2E5DBFE-E319-415B-8CE7-B3671AA46020}"/>
                </a:ext>
              </a:extLst>
            </p:cNvPr>
            <p:cNvSpPr/>
            <p:nvPr/>
          </p:nvSpPr>
          <p:spPr>
            <a:xfrm>
              <a:off x="2443245" y="4010269"/>
              <a:ext cx="154773" cy="106534"/>
            </a:xfrm>
            <a:custGeom>
              <a:avLst/>
              <a:gdLst>
                <a:gd name="connsiteX0" fmla="*/ 5009 w 154773"/>
                <a:gd name="connsiteY0" fmla="*/ 129 h 106534"/>
                <a:gd name="connsiteX1" fmla="*/ 7963 w 154773"/>
                <a:gd name="connsiteY1" fmla="*/ 4496 h 106534"/>
                <a:gd name="connsiteX2" fmla="*/ 2826 w 154773"/>
                <a:gd name="connsiteY2" fmla="*/ 13615 h 106534"/>
                <a:gd name="connsiteX3" fmla="*/ 0 w 154773"/>
                <a:gd name="connsiteY3" fmla="*/ 14514 h 106534"/>
                <a:gd name="connsiteX4" fmla="*/ 144113 w 154773"/>
                <a:gd name="connsiteY4" fmla="*/ 105581 h 106534"/>
                <a:gd name="connsiteX5" fmla="*/ 144113 w 154773"/>
                <a:gd name="connsiteY5" fmla="*/ 105581 h 106534"/>
                <a:gd name="connsiteX6" fmla="*/ 153442 w 154773"/>
                <a:gd name="connsiteY6" fmla="*/ 103200 h 106534"/>
                <a:gd name="connsiteX7" fmla="*/ 153618 w 154773"/>
                <a:gd name="connsiteY7" fmla="*/ 102884 h 106534"/>
                <a:gd name="connsiteX8" fmla="*/ 151692 w 154773"/>
                <a:gd name="connsiteY8" fmla="*/ 92865 h 106534"/>
                <a:gd name="connsiteX9" fmla="*/ 143343 w 154773"/>
                <a:gd name="connsiteY9" fmla="*/ 87599 h 106534"/>
                <a:gd name="connsiteX10" fmla="*/ 4881 w 154773"/>
                <a:gd name="connsiteY10" fmla="*/ 0 h 10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73" h="106534">
                  <a:moveTo>
                    <a:pt x="5009" y="129"/>
                  </a:moveTo>
                  <a:cubicBezTo>
                    <a:pt x="6541" y="1129"/>
                    <a:pt x="7605" y="2702"/>
                    <a:pt x="7963" y="4496"/>
                  </a:cubicBezTo>
                  <a:cubicBezTo>
                    <a:pt x="8830" y="8401"/>
                    <a:pt x="6615" y="12333"/>
                    <a:pt x="2826" y="13615"/>
                  </a:cubicBezTo>
                  <a:lnTo>
                    <a:pt x="0" y="14514"/>
                  </a:lnTo>
                  <a:lnTo>
                    <a:pt x="144113" y="105581"/>
                  </a:lnTo>
                  <a:lnTo>
                    <a:pt x="144113" y="105581"/>
                  </a:lnTo>
                  <a:cubicBezTo>
                    <a:pt x="147347" y="107499"/>
                    <a:pt x="151523" y="106433"/>
                    <a:pt x="153442" y="103200"/>
                  </a:cubicBezTo>
                  <a:cubicBezTo>
                    <a:pt x="153503" y="103096"/>
                    <a:pt x="153562" y="102991"/>
                    <a:pt x="153618" y="102884"/>
                  </a:cubicBezTo>
                  <a:cubicBezTo>
                    <a:pt x="155722" y="99559"/>
                    <a:pt x="154878" y="95172"/>
                    <a:pt x="151692" y="92865"/>
                  </a:cubicBezTo>
                  <a:lnTo>
                    <a:pt x="143343" y="87599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B39E1D52-7054-435C-B6E2-CA4ADBC02F7C}"/>
                </a:ext>
              </a:extLst>
            </p:cNvPr>
            <p:cNvSpPr/>
            <p:nvPr/>
          </p:nvSpPr>
          <p:spPr>
            <a:xfrm>
              <a:off x="2294251" y="4009755"/>
              <a:ext cx="157144" cy="61396"/>
            </a:xfrm>
            <a:custGeom>
              <a:avLst/>
              <a:gdLst>
                <a:gd name="connsiteX0" fmla="*/ 156958 w 157144"/>
                <a:gd name="connsiteY0" fmla="*/ 5009 h 61396"/>
                <a:gd name="connsiteX1" fmla="*/ 154003 w 157144"/>
                <a:gd name="connsiteY1" fmla="*/ 642 h 61396"/>
                <a:gd name="connsiteX2" fmla="*/ 152077 w 157144"/>
                <a:gd name="connsiteY2" fmla="*/ 0 h 61396"/>
                <a:gd name="connsiteX3" fmla="*/ 151435 w 157144"/>
                <a:gd name="connsiteY3" fmla="*/ 0 h 61396"/>
                <a:gd name="connsiteX4" fmla="*/ 148737 w 157144"/>
                <a:gd name="connsiteY4" fmla="*/ 0 h 61396"/>
                <a:gd name="connsiteX5" fmla="*/ 10404 w 157144"/>
                <a:gd name="connsiteY5" fmla="*/ 44056 h 61396"/>
                <a:gd name="connsiteX6" fmla="*/ 0 w 157144"/>
                <a:gd name="connsiteY6" fmla="*/ 47396 h 61396"/>
                <a:gd name="connsiteX7" fmla="*/ 8049 w 157144"/>
                <a:gd name="connsiteY7" fmla="*/ 51604 h 61396"/>
                <a:gd name="connsiteX8" fmla="*/ 8220 w 157144"/>
                <a:gd name="connsiteY8" fmla="*/ 52277 h 61396"/>
                <a:gd name="connsiteX9" fmla="*/ 3083 w 157144"/>
                <a:gd name="connsiteY9" fmla="*/ 61396 h 61396"/>
                <a:gd name="connsiteX10" fmla="*/ 148994 w 157144"/>
                <a:gd name="connsiteY10" fmla="*/ 15028 h 61396"/>
                <a:gd name="connsiteX11" fmla="*/ 151820 w 157144"/>
                <a:gd name="connsiteY11" fmla="*/ 14129 h 61396"/>
                <a:gd name="connsiteX12" fmla="*/ 156958 w 157144"/>
                <a:gd name="connsiteY12" fmla="*/ 5009 h 6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144" h="61396">
                  <a:moveTo>
                    <a:pt x="156958" y="5009"/>
                  </a:moveTo>
                  <a:cubicBezTo>
                    <a:pt x="156600" y="3216"/>
                    <a:pt x="155535" y="1642"/>
                    <a:pt x="154003" y="642"/>
                  </a:cubicBezTo>
                  <a:lnTo>
                    <a:pt x="152077" y="0"/>
                  </a:lnTo>
                  <a:lnTo>
                    <a:pt x="151435" y="0"/>
                  </a:lnTo>
                  <a:lnTo>
                    <a:pt x="148737" y="0"/>
                  </a:lnTo>
                  <a:lnTo>
                    <a:pt x="10404" y="44056"/>
                  </a:lnTo>
                  <a:lnTo>
                    <a:pt x="0" y="47396"/>
                  </a:lnTo>
                  <a:cubicBezTo>
                    <a:pt x="3385" y="46335"/>
                    <a:pt x="6988" y="48219"/>
                    <a:pt x="8049" y="51604"/>
                  </a:cubicBezTo>
                  <a:cubicBezTo>
                    <a:pt x="8118" y="51825"/>
                    <a:pt x="8175" y="52049"/>
                    <a:pt x="8220" y="52277"/>
                  </a:cubicBezTo>
                  <a:cubicBezTo>
                    <a:pt x="9087" y="56182"/>
                    <a:pt x="6872" y="60114"/>
                    <a:pt x="3083" y="61396"/>
                  </a:cubicBezTo>
                  <a:lnTo>
                    <a:pt x="148994" y="15028"/>
                  </a:lnTo>
                  <a:lnTo>
                    <a:pt x="151820" y="14129"/>
                  </a:lnTo>
                  <a:cubicBezTo>
                    <a:pt x="155610" y="12847"/>
                    <a:pt x="157825" y="8915"/>
                    <a:pt x="156958" y="500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7FA84FB-1309-428F-824B-DDE0A705FFF1}"/>
                </a:ext>
              </a:extLst>
            </p:cNvPr>
            <p:cNvSpPr/>
            <p:nvPr/>
          </p:nvSpPr>
          <p:spPr>
            <a:xfrm>
              <a:off x="-1" y="876114"/>
              <a:ext cx="124204" cy="82075"/>
            </a:xfrm>
            <a:custGeom>
              <a:avLst/>
              <a:gdLst>
                <a:gd name="connsiteX0" fmla="*/ 117269 w 124204"/>
                <a:gd name="connsiteY0" fmla="*/ 82076 h 82075"/>
                <a:gd name="connsiteX1" fmla="*/ 117269 w 124204"/>
                <a:gd name="connsiteY1" fmla="*/ 82076 h 82075"/>
                <a:gd name="connsiteX2" fmla="*/ 114828 w 124204"/>
                <a:gd name="connsiteY2" fmla="*/ 72185 h 82075"/>
                <a:gd name="connsiteX3" fmla="*/ 124074 w 124204"/>
                <a:gd name="connsiteY3" fmla="*/ 68911 h 82075"/>
                <a:gd name="connsiteX4" fmla="*/ 124205 w 124204"/>
                <a:gd name="connsiteY4" fmla="*/ 68974 h 82075"/>
                <a:gd name="connsiteX5" fmla="*/ 115599 w 124204"/>
                <a:gd name="connsiteY5" fmla="*/ 64222 h 82075"/>
                <a:gd name="connsiteX6" fmla="*/ 0 w 124204"/>
                <a:gd name="connsiteY6" fmla="*/ 0 h 82075"/>
                <a:gd name="connsiteX7" fmla="*/ 0 w 124204"/>
                <a:gd name="connsiteY7" fmla="*/ 16826 h 82075"/>
                <a:gd name="connsiteX8" fmla="*/ 117140 w 124204"/>
                <a:gd name="connsiteY8" fmla="*/ 82076 h 8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04" h="82075">
                  <a:moveTo>
                    <a:pt x="117269" y="82076"/>
                  </a:moveTo>
                  <a:lnTo>
                    <a:pt x="117269" y="82076"/>
                  </a:lnTo>
                  <a:cubicBezTo>
                    <a:pt x="113976" y="79937"/>
                    <a:pt x="112909" y="75610"/>
                    <a:pt x="114828" y="72185"/>
                  </a:cubicBezTo>
                  <a:cubicBezTo>
                    <a:pt x="116477" y="68728"/>
                    <a:pt x="120617" y="67262"/>
                    <a:pt x="124074" y="68911"/>
                  </a:cubicBezTo>
                  <a:cubicBezTo>
                    <a:pt x="124118" y="68931"/>
                    <a:pt x="124161" y="68953"/>
                    <a:pt x="124205" y="68974"/>
                  </a:cubicBezTo>
                  <a:lnTo>
                    <a:pt x="115599" y="64222"/>
                  </a:lnTo>
                  <a:lnTo>
                    <a:pt x="0" y="0"/>
                  </a:lnTo>
                  <a:lnTo>
                    <a:pt x="0" y="16826"/>
                  </a:lnTo>
                  <a:lnTo>
                    <a:pt x="117140" y="8207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7218A0B-A9E9-4017-B4E8-3B3C047B8956}"/>
                </a:ext>
              </a:extLst>
            </p:cNvPr>
            <p:cNvSpPr/>
            <p:nvPr/>
          </p:nvSpPr>
          <p:spPr>
            <a:xfrm>
              <a:off x="346795" y="1069165"/>
              <a:ext cx="1962" cy="3082"/>
            </a:xfrm>
            <a:custGeom>
              <a:avLst/>
              <a:gdLst>
                <a:gd name="connsiteX0" fmla="*/ 1927 w 1962"/>
                <a:gd name="connsiteY0" fmla="*/ 3083 h 3082"/>
                <a:gd name="connsiteX1" fmla="*/ 1927 w 1962"/>
                <a:gd name="connsiteY1" fmla="*/ 2055 h 3082"/>
                <a:gd name="connsiteX2" fmla="*/ 1927 w 1962"/>
                <a:gd name="connsiteY2" fmla="*/ 899 h 3082"/>
                <a:gd name="connsiteX3" fmla="*/ 0 w 1962"/>
                <a:gd name="connsiteY3" fmla="*/ 0 h 3082"/>
                <a:gd name="connsiteX4" fmla="*/ 0 w 1962"/>
                <a:gd name="connsiteY4" fmla="*/ 0 h 3082"/>
                <a:gd name="connsiteX5" fmla="*/ 1927 w 1962"/>
                <a:gd name="connsiteY5" fmla="*/ 3083 h 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2" h="3082">
                  <a:moveTo>
                    <a:pt x="1927" y="3083"/>
                  </a:moveTo>
                  <a:cubicBezTo>
                    <a:pt x="1927" y="3083"/>
                    <a:pt x="1927" y="3083"/>
                    <a:pt x="1927" y="2055"/>
                  </a:cubicBezTo>
                  <a:cubicBezTo>
                    <a:pt x="1975" y="1671"/>
                    <a:pt x="1975" y="1283"/>
                    <a:pt x="1927" y="89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845" y="886"/>
                    <a:pt x="1501" y="1935"/>
                    <a:pt x="1927" y="30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17C91B7-665F-4716-921E-EA7E558C2789}"/>
                </a:ext>
              </a:extLst>
            </p:cNvPr>
            <p:cNvSpPr/>
            <p:nvPr/>
          </p:nvSpPr>
          <p:spPr>
            <a:xfrm>
              <a:off x="348722" y="1072376"/>
              <a:ext cx="101" cy="2697"/>
            </a:xfrm>
            <a:custGeom>
              <a:avLst/>
              <a:gdLst>
                <a:gd name="connsiteX0" fmla="*/ 0 w 101"/>
                <a:gd name="connsiteY0" fmla="*/ 1541 h 2697"/>
                <a:gd name="connsiteX1" fmla="*/ 0 w 101"/>
                <a:gd name="connsiteY1" fmla="*/ 0 h 2697"/>
                <a:gd name="connsiteX2" fmla="*/ 0 w 101"/>
                <a:gd name="connsiteY2" fmla="*/ 2697 h 2697"/>
                <a:gd name="connsiteX3" fmla="*/ 0 w 101"/>
                <a:gd name="connsiteY3" fmla="*/ 1541 h 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" h="2697">
                  <a:moveTo>
                    <a:pt x="0" y="1541"/>
                  </a:moveTo>
                  <a:lnTo>
                    <a:pt x="0" y="0"/>
                  </a:lnTo>
                  <a:cubicBezTo>
                    <a:pt x="136" y="894"/>
                    <a:pt x="136" y="1803"/>
                    <a:pt x="0" y="2697"/>
                  </a:cubicBezTo>
                  <a:cubicBezTo>
                    <a:pt x="62" y="2315"/>
                    <a:pt x="62" y="1924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04B3169-C3A9-4E85-8FD3-4E964E329FF6}"/>
                </a:ext>
              </a:extLst>
            </p:cNvPr>
            <p:cNvSpPr/>
            <p:nvPr/>
          </p:nvSpPr>
          <p:spPr>
            <a:xfrm>
              <a:off x="114131" y="944476"/>
              <a:ext cx="231379" cy="134322"/>
            </a:xfrm>
            <a:custGeom>
              <a:avLst/>
              <a:gdLst>
                <a:gd name="connsiteX0" fmla="*/ 228939 w 231379"/>
                <a:gd name="connsiteY0" fmla="*/ 122762 h 134322"/>
                <a:gd name="connsiteX1" fmla="*/ 231379 w 231379"/>
                <a:gd name="connsiteY1" fmla="*/ 123533 h 134322"/>
                <a:gd name="connsiteX2" fmla="*/ 231379 w 231379"/>
                <a:gd name="connsiteY2" fmla="*/ 123533 h 134322"/>
                <a:gd name="connsiteX3" fmla="*/ 14310 w 231379"/>
                <a:gd name="connsiteY3" fmla="*/ 2924 h 134322"/>
                <a:gd name="connsiteX4" fmla="*/ 10329 w 231379"/>
                <a:gd name="connsiteY4" fmla="*/ 741 h 134322"/>
                <a:gd name="connsiteX5" fmla="*/ 1016 w 231379"/>
                <a:gd name="connsiteY5" fmla="*/ 3822 h 134322"/>
                <a:gd name="connsiteX6" fmla="*/ 952 w 231379"/>
                <a:gd name="connsiteY6" fmla="*/ 3952 h 134322"/>
                <a:gd name="connsiteX7" fmla="*/ 3393 w 231379"/>
                <a:gd name="connsiteY7" fmla="*/ 13842 h 134322"/>
                <a:gd name="connsiteX8" fmla="*/ 206975 w 231379"/>
                <a:gd name="connsiteY8" fmla="*/ 126873 h 134322"/>
                <a:gd name="connsiteX9" fmla="*/ 220462 w 231379"/>
                <a:gd name="connsiteY9" fmla="*/ 134322 h 134322"/>
                <a:gd name="connsiteX10" fmla="*/ 221104 w 231379"/>
                <a:gd name="connsiteY10" fmla="*/ 129313 h 134322"/>
                <a:gd name="connsiteX11" fmla="*/ 228939 w 231379"/>
                <a:gd name="connsiteY11" fmla="*/ 122762 h 1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379" h="134322">
                  <a:moveTo>
                    <a:pt x="228939" y="122762"/>
                  </a:moveTo>
                  <a:cubicBezTo>
                    <a:pt x="229812" y="122762"/>
                    <a:pt x="230665" y="123031"/>
                    <a:pt x="231379" y="123533"/>
                  </a:cubicBezTo>
                  <a:lnTo>
                    <a:pt x="231379" y="123533"/>
                  </a:lnTo>
                  <a:lnTo>
                    <a:pt x="14310" y="2924"/>
                  </a:lnTo>
                  <a:lnTo>
                    <a:pt x="10329" y="741"/>
                  </a:lnTo>
                  <a:cubicBezTo>
                    <a:pt x="6906" y="-980"/>
                    <a:pt x="2737" y="399"/>
                    <a:pt x="1016" y="3822"/>
                  </a:cubicBezTo>
                  <a:cubicBezTo>
                    <a:pt x="994" y="3865"/>
                    <a:pt x="973" y="3908"/>
                    <a:pt x="952" y="3952"/>
                  </a:cubicBezTo>
                  <a:cubicBezTo>
                    <a:pt x="-968" y="7377"/>
                    <a:pt x="100" y="11703"/>
                    <a:pt x="3393" y="13842"/>
                  </a:cubicBezTo>
                  <a:lnTo>
                    <a:pt x="206975" y="126873"/>
                  </a:lnTo>
                  <a:lnTo>
                    <a:pt x="220462" y="134322"/>
                  </a:lnTo>
                  <a:lnTo>
                    <a:pt x="221104" y="129313"/>
                  </a:lnTo>
                  <a:cubicBezTo>
                    <a:pt x="221631" y="125433"/>
                    <a:pt x="225027" y="122594"/>
                    <a:pt x="228939" y="12276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3178798-8687-4DF5-9CA7-3C1653BCA221}"/>
                </a:ext>
              </a:extLst>
            </p:cNvPr>
            <p:cNvSpPr/>
            <p:nvPr/>
          </p:nvSpPr>
          <p:spPr>
            <a:xfrm>
              <a:off x="242404" y="1697769"/>
              <a:ext cx="20389" cy="57041"/>
            </a:xfrm>
            <a:custGeom>
              <a:avLst/>
              <a:gdLst>
                <a:gd name="connsiteX0" fmla="*/ 12554 w 20389"/>
                <a:gd name="connsiteY0" fmla="*/ 7963 h 57041"/>
                <a:gd name="connsiteX1" fmla="*/ 6727 w 20389"/>
                <a:gd name="connsiteY1" fmla="*/ 300 h 57041"/>
                <a:gd name="connsiteX2" fmla="*/ 6774 w 20389"/>
                <a:gd name="connsiteY2" fmla="*/ 0 h 57041"/>
                <a:gd name="connsiteX3" fmla="*/ 95 w 20389"/>
                <a:gd name="connsiteY3" fmla="*/ 49065 h 57041"/>
                <a:gd name="connsiteX4" fmla="*/ 95 w 20389"/>
                <a:gd name="connsiteY4" fmla="*/ 51249 h 57041"/>
                <a:gd name="connsiteX5" fmla="*/ 5747 w 20389"/>
                <a:gd name="connsiteY5" fmla="*/ 57029 h 57041"/>
                <a:gd name="connsiteX6" fmla="*/ 13582 w 20389"/>
                <a:gd name="connsiteY6" fmla="*/ 50350 h 57041"/>
                <a:gd name="connsiteX7" fmla="*/ 18848 w 20389"/>
                <a:gd name="connsiteY7" fmla="*/ 11817 h 57041"/>
                <a:gd name="connsiteX8" fmla="*/ 20389 w 20389"/>
                <a:gd name="connsiteY8" fmla="*/ 771 h 57041"/>
                <a:gd name="connsiteX9" fmla="*/ 12554 w 20389"/>
                <a:gd name="connsiteY9" fmla="*/ 7963 h 5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9" h="57041">
                  <a:moveTo>
                    <a:pt x="12554" y="7963"/>
                  </a:moveTo>
                  <a:cubicBezTo>
                    <a:pt x="8829" y="7457"/>
                    <a:pt x="6220" y="4026"/>
                    <a:pt x="6727" y="300"/>
                  </a:cubicBezTo>
                  <a:cubicBezTo>
                    <a:pt x="6740" y="200"/>
                    <a:pt x="6756" y="100"/>
                    <a:pt x="6774" y="0"/>
                  </a:cubicBezTo>
                  <a:lnTo>
                    <a:pt x="95" y="49065"/>
                  </a:lnTo>
                  <a:cubicBezTo>
                    <a:pt x="-32" y="49788"/>
                    <a:pt x="-32" y="50527"/>
                    <a:pt x="95" y="51249"/>
                  </a:cubicBezTo>
                  <a:cubicBezTo>
                    <a:pt x="467" y="54226"/>
                    <a:pt x="2779" y="56590"/>
                    <a:pt x="5747" y="57029"/>
                  </a:cubicBezTo>
                  <a:cubicBezTo>
                    <a:pt x="9724" y="57256"/>
                    <a:pt x="13176" y="54313"/>
                    <a:pt x="13582" y="50350"/>
                  </a:cubicBezTo>
                  <a:lnTo>
                    <a:pt x="18848" y="11817"/>
                  </a:lnTo>
                  <a:lnTo>
                    <a:pt x="20389" y="771"/>
                  </a:lnTo>
                  <a:cubicBezTo>
                    <a:pt x="20181" y="4906"/>
                    <a:pt x="16693" y="8109"/>
                    <a:pt x="12554" y="79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8DFAE7B-00E7-43F3-9191-E52529177E74}"/>
                </a:ext>
              </a:extLst>
            </p:cNvPr>
            <p:cNvSpPr/>
            <p:nvPr/>
          </p:nvSpPr>
          <p:spPr>
            <a:xfrm>
              <a:off x="249627" y="1067617"/>
              <a:ext cx="99324" cy="638121"/>
            </a:xfrm>
            <a:custGeom>
              <a:avLst/>
              <a:gdLst>
                <a:gd name="connsiteX0" fmla="*/ 5331 w 99324"/>
                <a:gd name="connsiteY0" fmla="*/ 638115 h 638121"/>
                <a:gd name="connsiteX1" fmla="*/ 13166 w 99324"/>
                <a:gd name="connsiteY1" fmla="*/ 631436 h 638121"/>
                <a:gd name="connsiteX2" fmla="*/ 13808 w 99324"/>
                <a:gd name="connsiteY2" fmla="*/ 626555 h 638121"/>
                <a:gd name="connsiteX3" fmla="*/ 99223 w 99324"/>
                <a:gd name="connsiteY3" fmla="*/ 7457 h 638121"/>
                <a:gd name="connsiteX4" fmla="*/ 99223 w 99324"/>
                <a:gd name="connsiteY4" fmla="*/ 7457 h 638121"/>
                <a:gd name="connsiteX5" fmla="*/ 99223 w 99324"/>
                <a:gd name="connsiteY5" fmla="*/ 4759 h 638121"/>
                <a:gd name="connsiteX6" fmla="*/ 99223 w 99324"/>
                <a:gd name="connsiteY6" fmla="*/ 4759 h 638121"/>
                <a:gd name="connsiteX7" fmla="*/ 97296 w 99324"/>
                <a:gd name="connsiteY7" fmla="*/ 1548 h 638121"/>
                <a:gd name="connsiteX8" fmla="*/ 96397 w 99324"/>
                <a:gd name="connsiteY8" fmla="*/ 778 h 638121"/>
                <a:gd name="connsiteX9" fmla="*/ 96397 w 99324"/>
                <a:gd name="connsiteY9" fmla="*/ 778 h 638121"/>
                <a:gd name="connsiteX10" fmla="*/ 93957 w 99324"/>
                <a:gd name="connsiteY10" fmla="*/ 7 h 638121"/>
                <a:gd name="connsiteX11" fmla="*/ 86122 w 99324"/>
                <a:gd name="connsiteY11" fmla="*/ 6558 h 638121"/>
                <a:gd name="connsiteX12" fmla="*/ 85480 w 99324"/>
                <a:gd name="connsiteY12" fmla="*/ 11567 h 638121"/>
                <a:gd name="connsiteX13" fmla="*/ 84837 w 99324"/>
                <a:gd name="connsiteY13" fmla="*/ 16319 h 638121"/>
                <a:gd name="connsiteX14" fmla="*/ 65 w 99324"/>
                <a:gd name="connsiteY14" fmla="*/ 630537 h 638121"/>
                <a:gd name="connsiteX15" fmla="*/ 5331 w 99324"/>
                <a:gd name="connsiteY15" fmla="*/ 638115 h 6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24" h="638121">
                  <a:moveTo>
                    <a:pt x="5331" y="638115"/>
                  </a:moveTo>
                  <a:cubicBezTo>
                    <a:pt x="9286" y="638277"/>
                    <a:pt x="12700" y="635368"/>
                    <a:pt x="13166" y="631436"/>
                  </a:cubicBezTo>
                  <a:lnTo>
                    <a:pt x="13808" y="626555"/>
                  </a:lnTo>
                  <a:lnTo>
                    <a:pt x="99223" y="7457"/>
                  </a:lnTo>
                  <a:lnTo>
                    <a:pt x="99223" y="7457"/>
                  </a:lnTo>
                  <a:cubicBezTo>
                    <a:pt x="99359" y="6563"/>
                    <a:pt x="99359" y="5653"/>
                    <a:pt x="99223" y="4759"/>
                  </a:cubicBezTo>
                  <a:lnTo>
                    <a:pt x="99223" y="4759"/>
                  </a:lnTo>
                  <a:cubicBezTo>
                    <a:pt x="98813" y="3566"/>
                    <a:pt x="98157" y="2472"/>
                    <a:pt x="97296" y="1548"/>
                  </a:cubicBezTo>
                  <a:lnTo>
                    <a:pt x="96397" y="778"/>
                  </a:lnTo>
                  <a:lnTo>
                    <a:pt x="96397" y="778"/>
                  </a:lnTo>
                  <a:cubicBezTo>
                    <a:pt x="95683" y="276"/>
                    <a:pt x="94830" y="6"/>
                    <a:pt x="93957" y="7"/>
                  </a:cubicBezTo>
                  <a:cubicBezTo>
                    <a:pt x="90045" y="-161"/>
                    <a:pt x="86649" y="2678"/>
                    <a:pt x="86122" y="6558"/>
                  </a:cubicBezTo>
                  <a:lnTo>
                    <a:pt x="85480" y="11567"/>
                  </a:lnTo>
                  <a:lnTo>
                    <a:pt x="84837" y="16319"/>
                  </a:lnTo>
                  <a:lnTo>
                    <a:pt x="65" y="630537"/>
                  </a:lnTo>
                  <a:cubicBezTo>
                    <a:pt x="-421" y="634049"/>
                    <a:pt x="1870" y="637346"/>
                    <a:pt x="5331" y="63811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8773EF1-8E9D-4145-9D21-56119B28E1D1}"/>
                </a:ext>
              </a:extLst>
            </p:cNvPr>
            <p:cNvSpPr/>
            <p:nvPr/>
          </p:nvSpPr>
          <p:spPr>
            <a:xfrm>
              <a:off x="130882" y="5035635"/>
              <a:ext cx="725061" cy="257273"/>
            </a:xfrm>
            <a:custGeom>
              <a:avLst/>
              <a:gdLst>
                <a:gd name="connsiteX0" fmla="*/ 725062 w 725061"/>
                <a:gd name="connsiteY0" fmla="*/ 0 h 257273"/>
                <a:gd name="connsiteX1" fmla="*/ 3211 w 725061"/>
                <a:gd name="connsiteY1" fmla="*/ 242116 h 257273"/>
                <a:gd name="connsiteX2" fmla="*/ 0 w 725061"/>
                <a:gd name="connsiteY2" fmla="*/ 243272 h 257273"/>
                <a:gd name="connsiteX3" fmla="*/ 8073 w 725061"/>
                <a:gd name="connsiteY3" fmla="*/ 247021 h 257273"/>
                <a:gd name="connsiteX4" fmla="*/ 8349 w 725061"/>
                <a:gd name="connsiteY4" fmla="*/ 248025 h 257273"/>
                <a:gd name="connsiteX5" fmla="*/ 3468 w 725061"/>
                <a:gd name="connsiteY5" fmla="*/ 257273 h 257273"/>
                <a:gd name="connsiteX6" fmla="*/ 722750 w 725061"/>
                <a:gd name="connsiteY6" fmla="*/ 15927 h 257273"/>
                <a:gd name="connsiteX7" fmla="*/ 724548 w 725061"/>
                <a:gd name="connsiteY7" fmla="*/ 4624 h 25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61" h="257273">
                  <a:moveTo>
                    <a:pt x="725062" y="0"/>
                  </a:moveTo>
                  <a:lnTo>
                    <a:pt x="3211" y="242116"/>
                  </a:lnTo>
                  <a:lnTo>
                    <a:pt x="0" y="243272"/>
                  </a:lnTo>
                  <a:cubicBezTo>
                    <a:pt x="3264" y="242078"/>
                    <a:pt x="6879" y="243756"/>
                    <a:pt x="8073" y="247021"/>
                  </a:cubicBezTo>
                  <a:cubicBezTo>
                    <a:pt x="8193" y="247347"/>
                    <a:pt x="8285" y="247683"/>
                    <a:pt x="8349" y="248025"/>
                  </a:cubicBezTo>
                  <a:cubicBezTo>
                    <a:pt x="9257" y="251894"/>
                    <a:pt x="7174" y="255840"/>
                    <a:pt x="3468" y="257273"/>
                  </a:cubicBezTo>
                  <a:lnTo>
                    <a:pt x="722750" y="15927"/>
                  </a:lnTo>
                  <a:lnTo>
                    <a:pt x="724548" y="462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08402B0-0544-48F2-8DFF-9817F0D21EE1}"/>
                </a:ext>
              </a:extLst>
            </p:cNvPr>
            <p:cNvSpPr/>
            <p:nvPr/>
          </p:nvSpPr>
          <p:spPr>
            <a:xfrm>
              <a:off x="4418445" y="6190215"/>
              <a:ext cx="205509" cy="745744"/>
            </a:xfrm>
            <a:custGeom>
              <a:avLst/>
              <a:gdLst>
                <a:gd name="connsiteX0" fmla="*/ 205509 w 205509"/>
                <a:gd name="connsiteY0" fmla="*/ 3083 h 745744"/>
                <a:gd name="connsiteX1" fmla="*/ 197032 w 205509"/>
                <a:gd name="connsiteY1" fmla="*/ 8606 h 745744"/>
                <a:gd name="connsiteX2" fmla="*/ 192199 w 205509"/>
                <a:gd name="connsiteY2" fmla="*/ 279 h 745744"/>
                <a:gd name="connsiteX3" fmla="*/ 192279 w 205509"/>
                <a:gd name="connsiteY3" fmla="*/ 0 h 745744"/>
                <a:gd name="connsiteX4" fmla="*/ 0 w 205509"/>
                <a:gd name="connsiteY4" fmla="*/ 745745 h 745744"/>
                <a:gd name="connsiteX5" fmla="*/ 14000 w 205509"/>
                <a:gd name="connsiteY5" fmla="*/ 745745 h 745744"/>
                <a:gd name="connsiteX6" fmla="*/ 203454 w 205509"/>
                <a:gd name="connsiteY6" fmla="*/ 13615 h 74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509" h="745744">
                  <a:moveTo>
                    <a:pt x="205509" y="3083"/>
                  </a:moveTo>
                  <a:cubicBezTo>
                    <a:pt x="204675" y="6936"/>
                    <a:pt x="200894" y="9399"/>
                    <a:pt x="197032" y="8606"/>
                  </a:cubicBezTo>
                  <a:cubicBezTo>
                    <a:pt x="193398" y="7641"/>
                    <a:pt x="191234" y="3914"/>
                    <a:pt x="192199" y="279"/>
                  </a:cubicBezTo>
                  <a:cubicBezTo>
                    <a:pt x="192223" y="186"/>
                    <a:pt x="192250" y="93"/>
                    <a:pt x="192279" y="0"/>
                  </a:cubicBezTo>
                  <a:lnTo>
                    <a:pt x="0" y="745745"/>
                  </a:lnTo>
                  <a:lnTo>
                    <a:pt x="14000" y="745745"/>
                  </a:lnTo>
                  <a:lnTo>
                    <a:pt x="203454" y="1361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D3D143-BC79-4A8F-8390-B917B9C06E0D}"/>
                </a:ext>
              </a:extLst>
            </p:cNvPr>
            <p:cNvSpPr/>
            <p:nvPr/>
          </p:nvSpPr>
          <p:spPr>
            <a:xfrm>
              <a:off x="4610568" y="6086670"/>
              <a:ext cx="39516" cy="112299"/>
            </a:xfrm>
            <a:custGeom>
              <a:avLst/>
              <a:gdLst>
                <a:gd name="connsiteX0" fmla="*/ 5422 w 39516"/>
                <a:gd name="connsiteY0" fmla="*/ 112151 h 112299"/>
                <a:gd name="connsiteX1" fmla="*/ 13899 w 39516"/>
                <a:gd name="connsiteY1" fmla="*/ 106628 h 112299"/>
                <a:gd name="connsiteX2" fmla="*/ 15184 w 39516"/>
                <a:gd name="connsiteY2" fmla="*/ 101490 h 112299"/>
                <a:gd name="connsiteX3" fmla="*/ 36634 w 39516"/>
                <a:gd name="connsiteY3" fmla="*/ 18773 h 112299"/>
                <a:gd name="connsiteX4" fmla="*/ 39203 w 39516"/>
                <a:gd name="connsiteY4" fmla="*/ 8883 h 112299"/>
                <a:gd name="connsiteX5" fmla="*/ 34634 w 39516"/>
                <a:gd name="connsiteY5" fmla="*/ 203 h 112299"/>
                <a:gd name="connsiteX6" fmla="*/ 34450 w 39516"/>
                <a:gd name="connsiteY6" fmla="*/ 149 h 112299"/>
                <a:gd name="connsiteX7" fmla="*/ 25973 w 39516"/>
                <a:gd name="connsiteY7" fmla="*/ 5672 h 112299"/>
                <a:gd name="connsiteX8" fmla="*/ 284 w 39516"/>
                <a:gd name="connsiteY8" fmla="*/ 103546 h 112299"/>
                <a:gd name="connsiteX9" fmla="*/ 4868 w 39516"/>
                <a:gd name="connsiteY9" fmla="*/ 112012 h 112299"/>
                <a:gd name="connsiteX10" fmla="*/ 5422 w 39516"/>
                <a:gd name="connsiteY10" fmla="*/ 112151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16" h="112299">
                  <a:moveTo>
                    <a:pt x="5422" y="112151"/>
                  </a:moveTo>
                  <a:cubicBezTo>
                    <a:pt x="9284" y="112944"/>
                    <a:pt x="13065" y="110481"/>
                    <a:pt x="13899" y="106628"/>
                  </a:cubicBezTo>
                  <a:lnTo>
                    <a:pt x="15184" y="101490"/>
                  </a:lnTo>
                  <a:lnTo>
                    <a:pt x="36634" y="18773"/>
                  </a:lnTo>
                  <a:lnTo>
                    <a:pt x="39203" y="8883"/>
                  </a:lnTo>
                  <a:cubicBezTo>
                    <a:pt x="40338" y="5224"/>
                    <a:pt x="38292" y="1338"/>
                    <a:pt x="34634" y="203"/>
                  </a:cubicBezTo>
                  <a:cubicBezTo>
                    <a:pt x="34573" y="184"/>
                    <a:pt x="34511" y="166"/>
                    <a:pt x="34450" y="149"/>
                  </a:cubicBezTo>
                  <a:cubicBezTo>
                    <a:pt x="30588" y="-645"/>
                    <a:pt x="26807" y="1818"/>
                    <a:pt x="25973" y="5672"/>
                  </a:cubicBezTo>
                  <a:lnTo>
                    <a:pt x="284" y="103546"/>
                  </a:lnTo>
                  <a:cubicBezTo>
                    <a:pt x="-788" y="107149"/>
                    <a:pt x="1265" y="110939"/>
                    <a:pt x="4868" y="112012"/>
                  </a:cubicBezTo>
                  <a:cubicBezTo>
                    <a:pt x="5051" y="112066"/>
                    <a:pt x="5235" y="112113"/>
                    <a:pt x="5422" y="11215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D6B1246-B730-4CF4-9353-CD108C41D7BD}"/>
                </a:ext>
              </a:extLst>
            </p:cNvPr>
            <p:cNvSpPr/>
            <p:nvPr/>
          </p:nvSpPr>
          <p:spPr>
            <a:xfrm>
              <a:off x="-1" y="4679332"/>
              <a:ext cx="131654" cy="55616"/>
            </a:xfrm>
            <a:custGeom>
              <a:avLst/>
              <a:gdLst>
                <a:gd name="connsiteX0" fmla="*/ 131654 w 131654"/>
                <a:gd name="connsiteY0" fmla="*/ 14000 h 55616"/>
                <a:gd name="connsiteX1" fmla="*/ 123605 w 131654"/>
                <a:gd name="connsiteY1" fmla="*/ 9792 h 55616"/>
                <a:gd name="connsiteX2" fmla="*/ 123434 w 131654"/>
                <a:gd name="connsiteY2" fmla="*/ 9119 h 55616"/>
                <a:gd name="connsiteX3" fmla="*/ 128572 w 131654"/>
                <a:gd name="connsiteY3" fmla="*/ 0 h 55616"/>
                <a:gd name="connsiteX4" fmla="*/ 128572 w 131654"/>
                <a:gd name="connsiteY4" fmla="*/ 0 h 55616"/>
                <a:gd name="connsiteX5" fmla="*/ 0 w 131654"/>
                <a:gd name="connsiteY5" fmla="*/ 40588 h 55616"/>
                <a:gd name="connsiteX6" fmla="*/ 0 w 131654"/>
                <a:gd name="connsiteY6" fmla="*/ 55616 h 55616"/>
                <a:gd name="connsiteX7" fmla="*/ 121764 w 131654"/>
                <a:gd name="connsiteY7" fmla="*/ 17083 h 5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654" h="55616">
                  <a:moveTo>
                    <a:pt x="131654" y="14000"/>
                  </a:moveTo>
                  <a:cubicBezTo>
                    <a:pt x="128270" y="15061"/>
                    <a:pt x="124666" y="13177"/>
                    <a:pt x="123605" y="9792"/>
                  </a:cubicBezTo>
                  <a:cubicBezTo>
                    <a:pt x="123536" y="9571"/>
                    <a:pt x="123479" y="9347"/>
                    <a:pt x="123434" y="9119"/>
                  </a:cubicBezTo>
                  <a:cubicBezTo>
                    <a:pt x="122628" y="5223"/>
                    <a:pt x="124821" y="1329"/>
                    <a:pt x="128572" y="0"/>
                  </a:cubicBezTo>
                  <a:lnTo>
                    <a:pt x="128572" y="0"/>
                  </a:lnTo>
                  <a:lnTo>
                    <a:pt x="0" y="40588"/>
                  </a:lnTo>
                  <a:lnTo>
                    <a:pt x="0" y="55616"/>
                  </a:lnTo>
                  <a:lnTo>
                    <a:pt x="121764" y="17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CE77844-5CA1-4FE0-AD71-899547275A8C}"/>
                </a:ext>
              </a:extLst>
            </p:cNvPr>
            <p:cNvSpPr/>
            <p:nvPr/>
          </p:nvSpPr>
          <p:spPr>
            <a:xfrm>
              <a:off x="2328160" y="6331504"/>
              <a:ext cx="137948" cy="604456"/>
            </a:xfrm>
            <a:custGeom>
              <a:avLst/>
              <a:gdLst>
                <a:gd name="connsiteX0" fmla="*/ 137948 w 137948"/>
                <a:gd name="connsiteY0" fmla="*/ 2312 h 604456"/>
                <a:gd name="connsiteX1" fmla="*/ 129728 w 137948"/>
                <a:gd name="connsiteY1" fmla="*/ 8349 h 604456"/>
                <a:gd name="connsiteX2" fmla="*/ 124590 w 137948"/>
                <a:gd name="connsiteY2" fmla="*/ 0 h 604456"/>
                <a:gd name="connsiteX3" fmla="*/ 0 w 137948"/>
                <a:gd name="connsiteY3" fmla="*/ 604456 h 604456"/>
                <a:gd name="connsiteX4" fmla="*/ 13744 w 137948"/>
                <a:gd name="connsiteY4" fmla="*/ 604456 h 604456"/>
                <a:gd name="connsiteX5" fmla="*/ 137948 w 137948"/>
                <a:gd name="connsiteY5" fmla="*/ 6422 h 60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948" h="604456">
                  <a:moveTo>
                    <a:pt x="137948" y="2312"/>
                  </a:moveTo>
                  <a:cubicBezTo>
                    <a:pt x="137291" y="6216"/>
                    <a:pt x="133649" y="8890"/>
                    <a:pt x="129728" y="8349"/>
                  </a:cubicBezTo>
                  <a:cubicBezTo>
                    <a:pt x="126005" y="7460"/>
                    <a:pt x="123706" y="3724"/>
                    <a:pt x="124590" y="0"/>
                  </a:cubicBezTo>
                  <a:lnTo>
                    <a:pt x="0" y="604456"/>
                  </a:lnTo>
                  <a:lnTo>
                    <a:pt x="13744" y="604456"/>
                  </a:lnTo>
                  <a:lnTo>
                    <a:pt x="137948" y="642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6EBF08D-B845-46D7-81B7-BE8667B3DFB4}"/>
                </a:ext>
              </a:extLst>
            </p:cNvPr>
            <p:cNvSpPr/>
            <p:nvPr/>
          </p:nvSpPr>
          <p:spPr>
            <a:xfrm>
              <a:off x="-1" y="6563473"/>
              <a:ext cx="29979" cy="208849"/>
            </a:xfrm>
            <a:custGeom>
              <a:avLst/>
              <a:gdLst>
                <a:gd name="connsiteX0" fmla="*/ 29927 w 29979"/>
                <a:gd name="connsiteY0" fmla="*/ 7321 h 208849"/>
                <a:gd name="connsiteX1" fmla="*/ 29927 w 29979"/>
                <a:gd name="connsiteY1" fmla="*/ 5652 h 208849"/>
                <a:gd name="connsiteX2" fmla="*/ 29927 w 29979"/>
                <a:gd name="connsiteY2" fmla="*/ 4367 h 208849"/>
                <a:gd name="connsiteX3" fmla="*/ 29927 w 29979"/>
                <a:gd name="connsiteY3" fmla="*/ 3083 h 208849"/>
                <a:gd name="connsiteX4" fmla="*/ 29927 w 29979"/>
                <a:gd name="connsiteY4" fmla="*/ 1927 h 208849"/>
                <a:gd name="connsiteX5" fmla="*/ 28771 w 29979"/>
                <a:gd name="connsiteY5" fmla="*/ 899 h 208849"/>
                <a:gd name="connsiteX6" fmla="*/ 26716 w 29979"/>
                <a:gd name="connsiteY6" fmla="*/ 0 h 208849"/>
                <a:gd name="connsiteX7" fmla="*/ 25689 w 29979"/>
                <a:gd name="connsiteY7" fmla="*/ 0 h 208849"/>
                <a:gd name="connsiteX8" fmla="*/ 24918 w 29979"/>
                <a:gd name="connsiteY8" fmla="*/ 0 h 208849"/>
                <a:gd name="connsiteX9" fmla="*/ 22606 w 29979"/>
                <a:gd name="connsiteY9" fmla="*/ 0 h 208849"/>
                <a:gd name="connsiteX10" fmla="*/ 21450 w 29979"/>
                <a:gd name="connsiteY10" fmla="*/ 0 h 208849"/>
                <a:gd name="connsiteX11" fmla="*/ 16441 w 29979"/>
                <a:gd name="connsiteY11" fmla="*/ 6165 h 208849"/>
                <a:gd name="connsiteX12" fmla="*/ 14643 w 29979"/>
                <a:gd name="connsiteY12" fmla="*/ 17725 h 208849"/>
                <a:gd name="connsiteX13" fmla="*/ 0 w 29979"/>
                <a:gd name="connsiteY13" fmla="*/ 116370 h 208849"/>
                <a:gd name="connsiteX14" fmla="*/ 0 w 29979"/>
                <a:gd name="connsiteY14" fmla="*/ 208850 h 208849"/>
                <a:gd name="connsiteX15" fmla="*/ 29927 w 29979"/>
                <a:gd name="connsiteY15" fmla="*/ 7450 h 20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79" h="208849">
                  <a:moveTo>
                    <a:pt x="29927" y="7321"/>
                  </a:moveTo>
                  <a:cubicBezTo>
                    <a:pt x="29992" y="6767"/>
                    <a:pt x="29992" y="6206"/>
                    <a:pt x="29927" y="5652"/>
                  </a:cubicBezTo>
                  <a:cubicBezTo>
                    <a:pt x="29927" y="5652"/>
                    <a:pt x="29927" y="4752"/>
                    <a:pt x="29927" y="4367"/>
                  </a:cubicBezTo>
                  <a:cubicBezTo>
                    <a:pt x="29997" y="3942"/>
                    <a:pt x="29997" y="3508"/>
                    <a:pt x="29927" y="3083"/>
                  </a:cubicBezTo>
                  <a:cubicBezTo>
                    <a:pt x="29976" y="2699"/>
                    <a:pt x="29976" y="2310"/>
                    <a:pt x="29927" y="1927"/>
                  </a:cubicBezTo>
                  <a:lnTo>
                    <a:pt x="28771" y="899"/>
                  </a:lnTo>
                  <a:lnTo>
                    <a:pt x="26716" y="0"/>
                  </a:lnTo>
                  <a:lnTo>
                    <a:pt x="25689" y="0"/>
                  </a:lnTo>
                  <a:lnTo>
                    <a:pt x="24918" y="0"/>
                  </a:lnTo>
                  <a:lnTo>
                    <a:pt x="22606" y="0"/>
                  </a:lnTo>
                  <a:lnTo>
                    <a:pt x="21450" y="0"/>
                  </a:lnTo>
                  <a:cubicBezTo>
                    <a:pt x="18751" y="945"/>
                    <a:pt x="16813" y="3329"/>
                    <a:pt x="16441" y="6165"/>
                  </a:cubicBezTo>
                  <a:lnTo>
                    <a:pt x="14643" y="17725"/>
                  </a:lnTo>
                  <a:lnTo>
                    <a:pt x="0" y="116370"/>
                  </a:lnTo>
                  <a:lnTo>
                    <a:pt x="0" y="208850"/>
                  </a:lnTo>
                  <a:lnTo>
                    <a:pt x="29927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3D6B078-16F1-47C0-A916-057EE83D9D11}"/>
                </a:ext>
              </a:extLst>
            </p:cNvPr>
            <p:cNvSpPr/>
            <p:nvPr/>
          </p:nvSpPr>
          <p:spPr>
            <a:xfrm>
              <a:off x="-1" y="5278523"/>
              <a:ext cx="139444" cy="59340"/>
            </a:xfrm>
            <a:custGeom>
              <a:avLst/>
              <a:gdLst>
                <a:gd name="connsiteX0" fmla="*/ 139232 w 139444"/>
                <a:gd name="connsiteY0" fmla="*/ 5137 h 59340"/>
                <a:gd name="connsiteX1" fmla="*/ 131888 w 139444"/>
                <a:gd name="connsiteY1" fmla="*/ 109 h 59340"/>
                <a:gd name="connsiteX2" fmla="*/ 130884 w 139444"/>
                <a:gd name="connsiteY2" fmla="*/ 384 h 59340"/>
                <a:gd name="connsiteX3" fmla="*/ 117269 w 139444"/>
                <a:gd name="connsiteY3" fmla="*/ 4880 h 59340"/>
                <a:gd name="connsiteX4" fmla="*/ 0 w 139444"/>
                <a:gd name="connsiteY4" fmla="*/ 44312 h 59340"/>
                <a:gd name="connsiteX5" fmla="*/ 0 w 139444"/>
                <a:gd name="connsiteY5" fmla="*/ 59340 h 59340"/>
                <a:gd name="connsiteX6" fmla="*/ 134352 w 139444"/>
                <a:gd name="connsiteY6" fmla="*/ 14385 h 59340"/>
                <a:gd name="connsiteX7" fmla="*/ 139232 w 139444"/>
                <a:gd name="connsiteY7" fmla="*/ 5137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44" h="59340">
                  <a:moveTo>
                    <a:pt x="139232" y="5137"/>
                  </a:moveTo>
                  <a:cubicBezTo>
                    <a:pt x="138593" y="1720"/>
                    <a:pt x="135305" y="-531"/>
                    <a:pt x="131888" y="109"/>
                  </a:cubicBezTo>
                  <a:cubicBezTo>
                    <a:pt x="131546" y="172"/>
                    <a:pt x="131210" y="265"/>
                    <a:pt x="130884" y="384"/>
                  </a:cubicBezTo>
                  <a:lnTo>
                    <a:pt x="117269" y="4880"/>
                  </a:lnTo>
                  <a:lnTo>
                    <a:pt x="0" y="44312"/>
                  </a:lnTo>
                  <a:lnTo>
                    <a:pt x="0" y="59340"/>
                  </a:lnTo>
                  <a:lnTo>
                    <a:pt x="134352" y="14385"/>
                  </a:lnTo>
                  <a:cubicBezTo>
                    <a:pt x="138058" y="12952"/>
                    <a:pt x="140141" y="9006"/>
                    <a:pt x="139232" y="513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75E9CBA-B89E-47D4-B526-207F9FD90BA0}"/>
                </a:ext>
              </a:extLst>
            </p:cNvPr>
            <p:cNvSpPr/>
            <p:nvPr/>
          </p:nvSpPr>
          <p:spPr>
            <a:xfrm>
              <a:off x="2453074" y="6235685"/>
              <a:ext cx="33070" cy="104236"/>
            </a:xfrm>
            <a:custGeom>
              <a:avLst/>
              <a:gdLst>
                <a:gd name="connsiteX0" fmla="*/ 30759 w 33070"/>
                <a:gd name="connsiteY0" fmla="*/ 13486 h 104236"/>
                <a:gd name="connsiteX1" fmla="*/ 33071 w 33070"/>
                <a:gd name="connsiteY1" fmla="*/ 2440 h 104236"/>
                <a:gd name="connsiteX2" fmla="*/ 24850 w 33070"/>
                <a:gd name="connsiteY2" fmla="*/ 8477 h 104236"/>
                <a:gd name="connsiteX3" fmla="*/ 19677 w 33070"/>
                <a:gd name="connsiteY3" fmla="*/ 143 h 104236"/>
                <a:gd name="connsiteX4" fmla="*/ 19712 w 33070"/>
                <a:gd name="connsiteY4" fmla="*/ 0 h 104236"/>
                <a:gd name="connsiteX5" fmla="*/ 189 w 33070"/>
                <a:gd name="connsiteY5" fmla="*/ 95819 h 104236"/>
                <a:gd name="connsiteX6" fmla="*/ 5327 w 33070"/>
                <a:gd name="connsiteY6" fmla="*/ 104167 h 104236"/>
                <a:gd name="connsiteX7" fmla="*/ 13547 w 33070"/>
                <a:gd name="connsiteY7" fmla="*/ 98130 h 104236"/>
                <a:gd name="connsiteX8" fmla="*/ 16116 w 33070"/>
                <a:gd name="connsiteY8" fmla="*/ 85286 h 10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70" h="104236">
                  <a:moveTo>
                    <a:pt x="30759" y="13486"/>
                  </a:moveTo>
                  <a:lnTo>
                    <a:pt x="33071" y="2440"/>
                  </a:lnTo>
                  <a:cubicBezTo>
                    <a:pt x="32413" y="6344"/>
                    <a:pt x="28772" y="9018"/>
                    <a:pt x="24850" y="8477"/>
                  </a:cubicBezTo>
                  <a:cubicBezTo>
                    <a:pt x="21120" y="7604"/>
                    <a:pt x="18804" y="3873"/>
                    <a:pt x="19677" y="143"/>
                  </a:cubicBezTo>
                  <a:cubicBezTo>
                    <a:pt x="19689" y="95"/>
                    <a:pt x="19700" y="47"/>
                    <a:pt x="19712" y="0"/>
                  </a:cubicBezTo>
                  <a:lnTo>
                    <a:pt x="189" y="95819"/>
                  </a:lnTo>
                  <a:cubicBezTo>
                    <a:pt x="-695" y="99542"/>
                    <a:pt x="1604" y="103279"/>
                    <a:pt x="5327" y="104167"/>
                  </a:cubicBezTo>
                  <a:cubicBezTo>
                    <a:pt x="9248" y="104708"/>
                    <a:pt x="12890" y="102034"/>
                    <a:pt x="13547" y="98130"/>
                  </a:cubicBezTo>
                  <a:lnTo>
                    <a:pt x="16116" y="8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4BD97DF-8E54-4BDB-888C-69EE6D761189}"/>
                </a:ext>
              </a:extLst>
            </p:cNvPr>
            <p:cNvSpPr/>
            <p:nvPr/>
          </p:nvSpPr>
          <p:spPr>
            <a:xfrm>
              <a:off x="1883104" y="4056856"/>
              <a:ext cx="419554" cy="145179"/>
            </a:xfrm>
            <a:custGeom>
              <a:avLst/>
              <a:gdLst>
                <a:gd name="connsiteX0" fmla="*/ 419367 w 419554"/>
                <a:gd name="connsiteY0" fmla="*/ 5176 h 145179"/>
                <a:gd name="connsiteX1" fmla="*/ 411820 w 419554"/>
                <a:gd name="connsiteY1" fmla="*/ 123 h 145179"/>
                <a:gd name="connsiteX2" fmla="*/ 411147 w 419554"/>
                <a:gd name="connsiteY2" fmla="*/ 295 h 145179"/>
                <a:gd name="connsiteX3" fmla="*/ 406908 w 419554"/>
                <a:gd name="connsiteY3" fmla="*/ 1708 h 145179"/>
                <a:gd name="connsiteX4" fmla="*/ 10404 w 419554"/>
                <a:gd name="connsiteY4" fmla="*/ 127840 h 145179"/>
                <a:gd name="connsiteX5" fmla="*/ 0 w 419554"/>
                <a:gd name="connsiteY5" fmla="*/ 131179 h 145179"/>
                <a:gd name="connsiteX6" fmla="*/ 8049 w 419554"/>
                <a:gd name="connsiteY6" fmla="*/ 135387 h 145179"/>
                <a:gd name="connsiteX7" fmla="*/ 8220 w 419554"/>
                <a:gd name="connsiteY7" fmla="*/ 136060 h 145179"/>
                <a:gd name="connsiteX8" fmla="*/ 3211 w 419554"/>
                <a:gd name="connsiteY8" fmla="*/ 145180 h 145179"/>
                <a:gd name="connsiteX9" fmla="*/ 414229 w 419554"/>
                <a:gd name="connsiteY9" fmla="*/ 14295 h 145179"/>
                <a:gd name="connsiteX10" fmla="*/ 419367 w 419554"/>
                <a:gd name="connsiteY10" fmla="*/ 5176 h 14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554" h="145179">
                  <a:moveTo>
                    <a:pt x="419367" y="5176"/>
                  </a:moveTo>
                  <a:cubicBezTo>
                    <a:pt x="418678" y="1697"/>
                    <a:pt x="415299" y="-565"/>
                    <a:pt x="411820" y="123"/>
                  </a:cubicBezTo>
                  <a:cubicBezTo>
                    <a:pt x="411592" y="169"/>
                    <a:pt x="411368" y="226"/>
                    <a:pt x="411147" y="295"/>
                  </a:cubicBezTo>
                  <a:lnTo>
                    <a:pt x="406908" y="1708"/>
                  </a:lnTo>
                  <a:lnTo>
                    <a:pt x="10404" y="127840"/>
                  </a:lnTo>
                  <a:lnTo>
                    <a:pt x="0" y="131179"/>
                  </a:lnTo>
                  <a:cubicBezTo>
                    <a:pt x="3385" y="130119"/>
                    <a:pt x="6988" y="132002"/>
                    <a:pt x="8049" y="135387"/>
                  </a:cubicBezTo>
                  <a:cubicBezTo>
                    <a:pt x="8118" y="135608"/>
                    <a:pt x="8175" y="135833"/>
                    <a:pt x="8220" y="136060"/>
                  </a:cubicBezTo>
                  <a:cubicBezTo>
                    <a:pt x="9101" y="139930"/>
                    <a:pt x="6950" y="143847"/>
                    <a:pt x="3211" y="145180"/>
                  </a:cubicBezTo>
                  <a:lnTo>
                    <a:pt x="414229" y="14295"/>
                  </a:lnTo>
                  <a:cubicBezTo>
                    <a:pt x="418019" y="13013"/>
                    <a:pt x="420234" y="9082"/>
                    <a:pt x="419367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71FC3AA-585A-4AC1-A2E0-6820298A7C9D}"/>
                </a:ext>
              </a:extLst>
            </p:cNvPr>
            <p:cNvSpPr/>
            <p:nvPr/>
          </p:nvSpPr>
          <p:spPr>
            <a:xfrm>
              <a:off x="1550051" y="4187740"/>
              <a:ext cx="341470" cy="120390"/>
            </a:xfrm>
            <a:custGeom>
              <a:avLst/>
              <a:gdLst>
                <a:gd name="connsiteX0" fmla="*/ 341274 w 341470"/>
                <a:gd name="connsiteY0" fmla="*/ 5176 h 120390"/>
                <a:gd name="connsiteX1" fmla="*/ 333726 w 341470"/>
                <a:gd name="connsiteY1" fmla="*/ 123 h 120390"/>
                <a:gd name="connsiteX2" fmla="*/ 333053 w 341470"/>
                <a:gd name="connsiteY2" fmla="*/ 295 h 120390"/>
                <a:gd name="connsiteX3" fmla="*/ 328686 w 341470"/>
                <a:gd name="connsiteY3" fmla="*/ 1708 h 120390"/>
                <a:gd name="connsiteX4" fmla="*/ 10275 w 341470"/>
                <a:gd name="connsiteY4" fmla="*/ 103050 h 120390"/>
                <a:gd name="connsiteX5" fmla="*/ 0 w 341470"/>
                <a:gd name="connsiteY5" fmla="*/ 106390 h 120390"/>
                <a:gd name="connsiteX6" fmla="*/ 7981 w 341470"/>
                <a:gd name="connsiteY6" fmla="*/ 110331 h 120390"/>
                <a:gd name="connsiteX7" fmla="*/ 8220 w 341470"/>
                <a:gd name="connsiteY7" fmla="*/ 111271 h 120390"/>
                <a:gd name="connsiteX8" fmla="*/ 3211 w 341470"/>
                <a:gd name="connsiteY8" fmla="*/ 120390 h 120390"/>
                <a:gd name="connsiteX9" fmla="*/ 336264 w 341470"/>
                <a:gd name="connsiteY9" fmla="*/ 14295 h 120390"/>
                <a:gd name="connsiteX10" fmla="*/ 341274 w 341470"/>
                <a:gd name="connsiteY10" fmla="*/ 5176 h 12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70" h="120390">
                  <a:moveTo>
                    <a:pt x="341274" y="5176"/>
                  </a:moveTo>
                  <a:cubicBezTo>
                    <a:pt x="340585" y="1697"/>
                    <a:pt x="337206" y="-565"/>
                    <a:pt x="333726" y="123"/>
                  </a:cubicBezTo>
                  <a:cubicBezTo>
                    <a:pt x="333499" y="169"/>
                    <a:pt x="333274" y="226"/>
                    <a:pt x="333053" y="295"/>
                  </a:cubicBezTo>
                  <a:lnTo>
                    <a:pt x="328686" y="1708"/>
                  </a:lnTo>
                  <a:lnTo>
                    <a:pt x="10275" y="103050"/>
                  </a:lnTo>
                  <a:lnTo>
                    <a:pt x="0" y="106390"/>
                  </a:lnTo>
                  <a:cubicBezTo>
                    <a:pt x="3292" y="105274"/>
                    <a:pt x="6865" y="107039"/>
                    <a:pt x="7981" y="110331"/>
                  </a:cubicBezTo>
                  <a:cubicBezTo>
                    <a:pt x="8085" y="110638"/>
                    <a:pt x="8165" y="110952"/>
                    <a:pt x="8220" y="111271"/>
                  </a:cubicBezTo>
                  <a:cubicBezTo>
                    <a:pt x="9101" y="115140"/>
                    <a:pt x="6950" y="119058"/>
                    <a:pt x="3211" y="120390"/>
                  </a:cubicBezTo>
                  <a:lnTo>
                    <a:pt x="336264" y="14295"/>
                  </a:lnTo>
                  <a:cubicBezTo>
                    <a:pt x="340003" y="12963"/>
                    <a:pt x="342155" y="9046"/>
                    <a:pt x="341274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0292E2A-32FE-4C83-AEC0-60892B762416}"/>
                </a:ext>
              </a:extLst>
            </p:cNvPr>
            <p:cNvSpPr/>
            <p:nvPr/>
          </p:nvSpPr>
          <p:spPr>
            <a:xfrm>
              <a:off x="1091509" y="4293796"/>
              <a:ext cx="466702" cy="160246"/>
            </a:xfrm>
            <a:custGeom>
              <a:avLst/>
              <a:gdLst>
                <a:gd name="connsiteX0" fmla="*/ 8477 w 466702"/>
                <a:gd name="connsiteY0" fmla="*/ 150998 h 160246"/>
                <a:gd name="connsiteX1" fmla="*/ 3339 w 466702"/>
                <a:gd name="connsiteY1" fmla="*/ 160246 h 160246"/>
                <a:gd name="connsiteX2" fmla="*/ 461496 w 466702"/>
                <a:gd name="connsiteY2" fmla="*/ 14334 h 160246"/>
                <a:gd name="connsiteX3" fmla="*/ 461496 w 466702"/>
                <a:gd name="connsiteY3" fmla="*/ 14334 h 160246"/>
                <a:gd name="connsiteX4" fmla="*/ 466506 w 466702"/>
                <a:gd name="connsiteY4" fmla="*/ 5215 h 160246"/>
                <a:gd name="connsiteX5" fmla="*/ 459225 w 466702"/>
                <a:gd name="connsiteY5" fmla="*/ 94 h 160246"/>
                <a:gd name="connsiteX6" fmla="*/ 458285 w 466702"/>
                <a:gd name="connsiteY6" fmla="*/ 334 h 160246"/>
                <a:gd name="connsiteX7" fmla="*/ 453918 w 466702"/>
                <a:gd name="connsiteY7" fmla="*/ 1618 h 160246"/>
                <a:gd name="connsiteX8" fmla="*/ 10147 w 466702"/>
                <a:gd name="connsiteY8" fmla="*/ 142907 h 160246"/>
                <a:gd name="connsiteX9" fmla="*/ 0 w 466702"/>
                <a:gd name="connsiteY9" fmla="*/ 146118 h 160246"/>
                <a:gd name="connsiteX10" fmla="*/ 8209 w 466702"/>
                <a:gd name="connsiteY10" fmla="*/ 150003 h 160246"/>
                <a:gd name="connsiteX11" fmla="*/ 8477 w 466702"/>
                <a:gd name="connsiteY11" fmla="*/ 150998 h 16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702" h="160246">
                  <a:moveTo>
                    <a:pt x="8477" y="150998"/>
                  </a:moveTo>
                  <a:cubicBezTo>
                    <a:pt x="9355" y="154937"/>
                    <a:pt x="7148" y="158911"/>
                    <a:pt x="3339" y="160246"/>
                  </a:cubicBezTo>
                  <a:lnTo>
                    <a:pt x="461496" y="14334"/>
                  </a:lnTo>
                  <a:lnTo>
                    <a:pt x="461496" y="14334"/>
                  </a:lnTo>
                  <a:cubicBezTo>
                    <a:pt x="465235" y="13002"/>
                    <a:pt x="467387" y="9084"/>
                    <a:pt x="466506" y="5215"/>
                  </a:cubicBezTo>
                  <a:cubicBezTo>
                    <a:pt x="465909" y="1791"/>
                    <a:pt x="462650" y="-502"/>
                    <a:pt x="459225" y="94"/>
                  </a:cubicBezTo>
                  <a:cubicBezTo>
                    <a:pt x="458906" y="150"/>
                    <a:pt x="458592" y="230"/>
                    <a:pt x="458285" y="334"/>
                  </a:cubicBezTo>
                  <a:lnTo>
                    <a:pt x="453918" y="1618"/>
                  </a:lnTo>
                  <a:lnTo>
                    <a:pt x="10147" y="142907"/>
                  </a:lnTo>
                  <a:lnTo>
                    <a:pt x="0" y="146118"/>
                  </a:lnTo>
                  <a:cubicBezTo>
                    <a:pt x="3340" y="144924"/>
                    <a:pt x="7015" y="146663"/>
                    <a:pt x="8209" y="150003"/>
                  </a:cubicBezTo>
                  <a:cubicBezTo>
                    <a:pt x="8325" y="150327"/>
                    <a:pt x="8415" y="150660"/>
                    <a:pt x="8477" y="1509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C6EF1310-50E0-4A7C-899D-B10A7E0B18E2}"/>
                </a:ext>
              </a:extLst>
            </p:cNvPr>
            <p:cNvSpPr/>
            <p:nvPr/>
          </p:nvSpPr>
          <p:spPr>
            <a:xfrm>
              <a:off x="949708" y="4439618"/>
              <a:ext cx="150470" cy="58095"/>
            </a:xfrm>
            <a:custGeom>
              <a:avLst/>
              <a:gdLst>
                <a:gd name="connsiteX0" fmla="*/ 8477 w 150470"/>
                <a:gd name="connsiteY0" fmla="*/ 53342 h 58095"/>
                <a:gd name="connsiteX1" fmla="*/ 7707 w 150470"/>
                <a:gd name="connsiteY1" fmla="*/ 58095 h 58095"/>
                <a:gd name="connsiteX2" fmla="*/ 17982 w 150470"/>
                <a:gd name="connsiteY2" fmla="*/ 54884 h 58095"/>
                <a:gd name="connsiteX3" fmla="*/ 145141 w 150470"/>
                <a:gd name="connsiteY3" fmla="*/ 14424 h 58095"/>
                <a:gd name="connsiteX4" fmla="*/ 145141 w 150470"/>
                <a:gd name="connsiteY4" fmla="*/ 14424 h 58095"/>
                <a:gd name="connsiteX5" fmla="*/ 150279 w 150470"/>
                <a:gd name="connsiteY5" fmla="*/ 5176 h 58095"/>
                <a:gd name="connsiteX6" fmla="*/ 142731 w 150470"/>
                <a:gd name="connsiteY6" fmla="*/ 123 h 58095"/>
                <a:gd name="connsiteX7" fmla="*/ 142058 w 150470"/>
                <a:gd name="connsiteY7" fmla="*/ 295 h 58095"/>
                <a:gd name="connsiteX8" fmla="*/ 137563 w 150470"/>
                <a:gd name="connsiteY8" fmla="*/ 1708 h 58095"/>
                <a:gd name="connsiteX9" fmla="*/ 771 w 150470"/>
                <a:gd name="connsiteY9" fmla="*/ 45508 h 58095"/>
                <a:gd name="connsiteX10" fmla="*/ 0 w 150470"/>
                <a:gd name="connsiteY10" fmla="*/ 45508 h 58095"/>
                <a:gd name="connsiteX11" fmla="*/ 3596 w 150470"/>
                <a:gd name="connsiteY11" fmla="*/ 44866 h 58095"/>
                <a:gd name="connsiteX12" fmla="*/ 8603 w 150470"/>
                <a:gd name="connsiteY12" fmla="*/ 52875 h 58095"/>
                <a:gd name="connsiteX13" fmla="*/ 8477 w 150470"/>
                <a:gd name="connsiteY13" fmla="*/ 53342 h 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70" h="58095">
                  <a:moveTo>
                    <a:pt x="8477" y="53342"/>
                  </a:moveTo>
                  <a:lnTo>
                    <a:pt x="7707" y="58095"/>
                  </a:lnTo>
                  <a:lnTo>
                    <a:pt x="17982" y="54884"/>
                  </a:lnTo>
                  <a:lnTo>
                    <a:pt x="145141" y="14424"/>
                  </a:lnTo>
                  <a:lnTo>
                    <a:pt x="145141" y="14424"/>
                  </a:lnTo>
                  <a:cubicBezTo>
                    <a:pt x="148949" y="13089"/>
                    <a:pt x="151157" y="9115"/>
                    <a:pt x="150279" y="5176"/>
                  </a:cubicBezTo>
                  <a:cubicBezTo>
                    <a:pt x="149590" y="1697"/>
                    <a:pt x="146211" y="-565"/>
                    <a:pt x="142731" y="123"/>
                  </a:cubicBezTo>
                  <a:cubicBezTo>
                    <a:pt x="142504" y="169"/>
                    <a:pt x="142279" y="226"/>
                    <a:pt x="142058" y="295"/>
                  </a:cubicBezTo>
                  <a:lnTo>
                    <a:pt x="137563" y="1708"/>
                  </a:lnTo>
                  <a:lnTo>
                    <a:pt x="771" y="45508"/>
                  </a:lnTo>
                  <a:lnTo>
                    <a:pt x="0" y="45508"/>
                  </a:lnTo>
                  <a:cubicBezTo>
                    <a:pt x="1120" y="44976"/>
                    <a:pt x="2362" y="44754"/>
                    <a:pt x="3596" y="44866"/>
                  </a:cubicBezTo>
                  <a:cubicBezTo>
                    <a:pt x="7191" y="45695"/>
                    <a:pt x="9432" y="49281"/>
                    <a:pt x="8603" y="52875"/>
                  </a:cubicBezTo>
                  <a:cubicBezTo>
                    <a:pt x="8567" y="53032"/>
                    <a:pt x="8525" y="53188"/>
                    <a:pt x="8477" y="5334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F95446B-0190-4D06-BBBC-39024E730B11}"/>
                </a:ext>
              </a:extLst>
            </p:cNvPr>
            <p:cNvSpPr/>
            <p:nvPr/>
          </p:nvSpPr>
          <p:spPr>
            <a:xfrm>
              <a:off x="945516" y="4488593"/>
              <a:ext cx="81" cy="2312"/>
            </a:xfrm>
            <a:custGeom>
              <a:avLst/>
              <a:gdLst>
                <a:gd name="connsiteX0" fmla="*/ 82 w 81"/>
                <a:gd name="connsiteY0" fmla="*/ 0 h 2312"/>
                <a:gd name="connsiteX1" fmla="*/ 82 w 81"/>
                <a:gd name="connsiteY1" fmla="*/ 1413 h 2312"/>
                <a:gd name="connsiteX2" fmla="*/ 82 w 81"/>
                <a:gd name="connsiteY2" fmla="*/ 2312 h 2312"/>
                <a:gd name="connsiteX3" fmla="*/ 82 w 81"/>
                <a:gd name="connsiteY3" fmla="*/ 0 h 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" h="2312">
                  <a:moveTo>
                    <a:pt x="82" y="0"/>
                  </a:moveTo>
                  <a:cubicBezTo>
                    <a:pt x="82" y="0"/>
                    <a:pt x="82" y="1028"/>
                    <a:pt x="82" y="1413"/>
                  </a:cubicBezTo>
                  <a:cubicBezTo>
                    <a:pt x="40" y="1711"/>
                    <a:pt x="40" y="2014"/>
                    <a:pt x="82" y="2312"/>
                  </a:cubicBezTo>
                  <a:cubicBezTo>
                    <a:pt x="-27" y="1546"/>
                    <a:pt x="-27" y="767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D7845B-7488-475F-9F69-C8764779DFE3}"/>
                </a:ext>
              </a:extLst>
            </p:cNvPr>
            <p:cNvSpPr/>
            <p:nvPr/>
          </p:nvSpPr>
          <p:spPr>
            <a:xfrm>
              <a:off x="946625" y="4486410"/>
              <a:ext cx="770" cy="1027"/>
            </a:xfrm>
            <a:custGeom>
              <a:avLst/>
              <a:gdLst>
                <a:gd name="connsiteX0" fmla="*/ 771 w 770"/>
                <a:gd name="connsiteY0" fmla="*/ 0 h 1027"/>
                <a:gd name="connsiteX1" fmla="*/ 0 w 770"/>
                <a:gd name="connsiteY1" fmla="*/ 1027 h 1027"/>
                <a:gd name="connsiteX2" fmla="*/ 0 w 770"/>
                <a:gd name="connsiteY2" fmla="*/ 1027 h 1027"/>
                <a:gd name="connsiteX3" fmla="*/ 771 w 770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1027">
                  <a:moveTo>
                    <a:pt x="771" y="0"/>
                  </a:moveTo>
                  <a:lnTo>
                    <a:pt x="0" y="1027"/>
                  </a:lnTo>
                  <a:lnTo>
                    <a:pt x="0" y="1027"/>
                  </a:lnTo>
                  <a:cubicBezTo>
                    <a:pt x="208" y="651"/>
                    <a:pt x="467" y="305"/>
                    <a:pt x="77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4738F12-3DA4-4EC1-9B09-935F6C11D4A7}"/>
                </a:ext>
              </a:extLst>
            </p:cNvPr>
            <p:cNvSpPr/>
            <p:nvPr/>
          </p:nvSpPr>
          <p:spPr>
            <a:xfrm>
              <a:off x="546267" y="6505031"/>
              <a:ext cx="83744" cy="430928"/>
            </a:xfrm>
            <a:custGeom>
              <a:avLst/>
              <a:gdLst>
                <a:gd name="connsiteX0" fmla="*/ 75782 w 83744"/>
                <a:gd name="connsiteY0" fmla="*/ 8092 h 430928"/>
                <a:gd name="connsiteX1" fmla="*/ 70165 w 83744"/>
                <a:gd name="connsiteY1" fmla="*/ 498 h 430928"/>
                <a:gd name="connsiteX2" fmla="*/ 70258 w 83744"/>
                <a:gd name="connsiteY2" fmla="*/ 0 h 430928"/>
                <a:gd name="connsiteX3" fmla="*/ 68332 w 83744"/>
                <a:gd name="connsiteY3" fmla="*/ 11817 h 430928"/>
                <a:gd name="connsiteX4" fmla="*/ 0 w 83744"/>
                <a:gd name="connsiteY4" fmla="*/ 430929 h 430928"/>
                <a:gd name="connsiteX5" fmla="*/ 13872 w 83744"/>
                <a:gd name="connsiteY5" fmla="*/ 430929 h 430928"/>
                <a:gd name="connsiteX6" fmla="*/ 83745 w 83744"/>
                <a:gd name="connsiteY6" fmla="*/ 1670 h 430928"/>
                <a:gd name="connsiteX7" fmla="*/ 75782 w 83744"/>
                <a:gd name="connsiteY7" fmla="*/ 8092 h 4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44" h="430928">
                  <a:moveTo>
                    <a:pt x="75782" y="8092"/>
                  </a:moveTo>
                  <a:cubicBezTo>
                    <a:pt x="72133" y="7546"/>
                    <a:pt x="69619" y="4146"/>
                    <a:pt x="70165" y="498"/>
                  </a:cubicBezTo>
                  <a:cubicBezTo>
                    <a:pt x="70190" y="331"/>
                    <a:pt x="70221" y="165"/>
                    <a:pt x="70258" y="0"/>
                  </a:cubicBezTo>
                  <a:lnTo>
                    <a:pt x="68332" y="11817"/>
                  </a:lnTo>
                  <a:lnTo>
                    <a:pt x="0" y="430929"/>
                  </a:lnTo>
                  <a:lnTo>
                    <a:pt x="13872" y="430929"/>
                  </a:lnTo>
                  <a:lnTo>
                    <a:pt x="83745" y="1670"/>
                  </a:lnTo>
                  <a:cubicBezTo>
                    <a:pt x="83212" y="5583"/>
                    <a:pt x="79719" y="8401"/>
                    <a:pt x="75782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CA38F4D5-A2FC-4637-B25C-2FEC9B73A400}"/>
                </a:ext>
              </a:extLst>
            </p:cNvPr>
            <p:cNvSpPr/>
            <p:nvPr/>
          </p:nvSpPr>
          <p:spPr>
            <a:xfrm>
              <a:off x="616357" y="6076414"/>
              <a:ext cx="83528" cy="436732"/>
            </a:xfrm>
            <a:custGeom>
              <a:avLst/>
              <a:gdLst>
                <a:gd name="connsiteX0" fmla="*/ 75565 w 83528"/>
                <a:gd name="connsiteY0" fmla="*/ 8092 h 436732"/>
                <a:gd name="connsiteX1" fmla="*/ 69948 w 83528"/>
                <a:gd name="connsiteY1" fmla="*/ 498 h 436732"/>
                <a:gd name="connsiteX2" fmla="*/ 70042 w 83528"/>
                <a:gd name="connsiteY2" fmla="*/ 0 h 436732"/>
                <a:gd name="connsiteX3" fmla="*/ 68115 w 83528"/>
                <a:gd name="connsiteY3" fmla="*/ 11688 h 436732"/>
                <a:gd name="connsiteX4" fmla="*/ 940 w 83528"/>
                <a:gd name="connsiteY4" fmla="*/ 424121 h 436732"/>
                <a:gd name="connsiteX5" fmla="*/ 169 w 83528"/>
                <a:gd name="connsiteY5" fmla="*/ 428617 h 436732"/>
                <a:gd name="connsiteX6" fmla="*/ 5194 w 83528"/>
                <a:gd name="connsiteY6" fmla="*/ 436615 h 436732"/>
                <a:gd name="connsiteX7" fmla="*/ 5692 w 83528"/>
                <a:gd name="connsiteY7" fmla="*/ 436709 h 436732"/>
                <a:gd name="connsiteX8" fmla="*/ 13656 w 83528"/>
                <a:gd name="connsiteY8" fmla="*/ 430287 h 436732"/>
                <a:gd name="connsiteX9" fmla="*/ 83529 w 83528"/>
                <a:gd name="connsiteY9" fmla="*/ 1670 h 436732"/>
                <a:gd name="connsiteX10" fmla="*/ 75565 w 83528"/>
                <a:gd name="connsiteY10" fmla="*/ 8092 h 43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28" h="436732">
                  <a:moveTo>
                    <a:pt x="75565" y="8092"/>
                  </a:moveTo>
                  <a:cubicBezTo>
                    <a:pt x="71917" y="7546"/>
                    <a:pt x="69402" y="4146"/>
                    <a:pt x="69948" y="498"/>
                  </a:cubicBezTo>
                  <a:cubicBezTo>
                    <a:pt x="69973" y="331"/>
                    <a:pt x="70004" y="165"/>
                    <a:pt x="70042" y="0"/>
                  </a:cubicBezTo>
                  <a:lnTo>
                    <a:pt x="68115" y="11688"/>
                  </a:lnTo>
                  <a:lnTo>
                    <a:pt x="940" y="424121"/>
                  </a:lnTo>
                  <a:lnTo>
                    <a:pt x="169" y="428617"/>
                  </a:lnTo>
                  <a:cubicBezTo>
                    <a:pt x="-652" y="432213"/>
                    <a:pt x="1598" y="435794"/>
                    <a:pt x="5194" y="436615"/>
                  </a:cubicBezTo>
                  <a:cubicBezTo>
                    <a:pt x="5359" y="436653"/>
                    <a:pt x="5525" y="436684"/>
                    <a:pt x="5692" y="436709"/>
                  </a:cubicBezTo>
                  <a:cubicBezTo>
                    <a:pt x="9629" y="437017"/>
                    <a:pt x="13123" y="434200"/>
                    <a:pt x="13656" y="430287"/>
                  </a:cubicBezTo>
                  <a:lnTo>
                    <a:pt x="83529" y="1670"/>
                  </a:lnTo>
                  <a:cubicBezTo>
                    <a:pt x="83058" y="5618"/>
                    <a:pt x="79523" y="8469"/>
                    <a:pt x="75565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09A87A3-80CB-4230-85B5-22EC02806EEB}"/>
                </a:ext>
              </a:extLst>
            </p:cNvPr>
            <p:cNvSpPr/>
            <p:nvPr/>
          </p:nvSpPr>
          <p:spPr>
            <a:xfrm>
              <a:off x="2472099" y="5014699"/>
              <a:ext cx="266051" cy="1229532"/>
            </a:xfrm>
            <a:custGeom>
              <a:avLst/>
              <a:gdLst>
                <a:gd name="connsiteX0" fmla="*/ 5826 w 266051"/>
                <a:gd name="connsiteY0" fmla="*/ 1229463 h 1229532"/>
                <a:gd name="connsiteX1" fmla="*/ 14046 w 266051"/>
                <a:gd name="connsiteY1" fmla="*/ 1223426 h 1229532"/>
                <a:gd name="connsiteX2" fmla="*/ 15074 w 266051"/>
                <a:gd name="connsiteY2" fmla="*/ 1218674 h 1229532"/>
                <a:gd name="connsiteX3" fmla="*/ 263740 w 266051"/>
                <a:gd name="connsiteY3" fmla="*/ 12973 h 1229532"/>
                <a:gd name="connsiteX4" fmla="*/ 266051 w 266051"/>
                <a:gd name="connsiteY4" fmla="*/ 2312 h 1229532"/>
                <a:gd name="connsiteX5" fmla="*/ 257831 w 266051"/>
                <a:gd name="connsiteY5" fmla="*/ 8349 h 1229532"/>
                <a:gd name="connsiteX6" fmla="*/ 252574 w 266051"/>
                <a:gd name="connsiteY6" fmla="*/ 501 h 1229532"/>
                <a:gd name="connsiteX7" fmla="*/ 252693 w 266051"/>
                <a:gd name="connsiteY7" fmla="*/ 0 h 1229532"/>
                <a:gd name="connsiteX8" fmla="*/ 252693 w 266051"/>
                <a:gd name="connsiteY8" fmla="*/ 0 h 1229532"/>
                <a:gd name="connsiteX9" fmla="*/ 431 w 266051"/>
                <a:gd name="connsiteY9" fmla="*/ 1220215 h 1229532"/>
                <a:gd name="connsiteX10" fmla="*/ 431 w 266051"/>
                <a:gd name="connsiteY10" fmla="*/ 1220215 h 1229532"/>
                <a:gd name="connsiteX11" fmla="*/ 4536 w 266051"/>
                <a:gd name="connsiteY11" fmla="*/ 1229124 h 1229532"/>
                <a:gd name="connsiteX12" fmla="*/ 5826 w 266051"/>
                <a:gd name="connsiteY12" fmla="*/ 1229463 h 122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051" h="1229532">
                  <a:moveTo>
                    <a:pt x="5826" y="1229463"/>
                  </a:moveTo>
                  <a:cubicBezTo>
                    <a:pt x="9747" y="1230004"/>
                    <a:pt x="13389" y="1227330"/>
                    <a:pt x="14046" y="1223426"/>
                  </a:cubicBezTo>
                  <a:lnTo>
                    <a:pt x="15074" y="1218674"/>
                  </a:lnTo>
                  <a:lnTo>
                    <a:pt x="263740" y="12973"/>
                  </a:lnTo>
                  <a:lnTo>
                    <a:pt x="266051" y="2312"/>
                  </a:lnTo>
                  <a:cubicBezTo>
                    <a:pt x="265334" y="6178"/>
                    <a:pt x="261735" y="8821"/>
                    <a:pt x="257831" y="8349"/>
                  </a:cubicBezTo>
                  <a:cubicBezTo>
                    <a:pt x="254212" y="7633"/>
                    <a:pt x="251859" y="4120"/>
                    <a:pt x="252574" y="501"/>
                  </a:cubicBezTo>
                  <a:cubicBezTo>
                    <a:pt x="252607" y="333"/>
                    <a:pt x="252647" y="165"/>
                    <a:pt x="252693" y="0"/>
                  </a:cubicBezTo>
                  <a:lnTo>
                    <a:pt x="252693" y="0"/>
                  </a:lnTo>
                  <a:lnTo>
                    <a:pt x="431" y="1220215"/>
                  </a:lnTo>
                  <a:lnTo>
                    <a:pt x="431" y="1220215"/>
                  </a:lnTo>
                  <a:cubicBezTo>
                    <a:pt x="-895" y="1223809"/>
                    <a:pt x="943" y="1227797"/>
                    <a:pt x="4536" y="1229124"/>
                  </a:cubicBezTo>
                  <a:cubicBezTo>
                    <a:pt x="4954" y="1229278"/>
                    <a:pt x="5386" y="1229392"/>
                    <a:pt x="5826" y="12294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28CA41A-38D0-40BA-8F0A-8269D4973A92}"/>
                </a:ext>
              </a:extLst>
            </p:cNvPr>
            <p:cNvSpPr/>
            <p:nvPr/>
          </p:nvSpPr>
          <p:spPr>
            <a:xfrm>
              <a:off x="2724930" y="5000441"/>
              <a:ext cx="16431" cy="22661"/>
            </a:xfrm>
            <a:custGeom>
              <a:avLst/>
              <a:gdLst>
                <a:gd name="connsiteX0" fmla="*/ 5386 w 16431"/>
                <a:gd name="connsiteY0" fmla="*/ 22607 h 22661"/>
                <a:gd name="connsiteX1" fmla="*/ 13606 w 16431"/>
                <a:gd name="connsiteY1" fmla="*/ 16570 h 22661"/>
                <a:gd name="connsiteX2" fmla="*/ 14505 w 16431"/>
                <a:gd name="connsiteY2" fmla="*/ 11689 h 22661"/>
                <a:gd name="connsiteX3" fmla="*/ 15533 w 16431"/>
                <a:gd name="connsiteY3" fmla="*/ 6679 h 22661"/>
                <a:gd name="connsiteX4" fmla="*/ 16432 w 16431"/>
                <a:gd name="connsiteY4" fmla="*/ 2312 h 22661"/>
                <a:gd name="connsiteX5" fmla="*/ 8340 w 16431"/>
                <a:gd name="connsiteY5" fmla="*/ 8349 h 22661"/>
                <a:gd name="connsiteX6" fmla="*/ 2996 w 16431"/>
                <a:gd name="connsiteY6" fmla="*/ 341 h 22661"/>
                <a:gd name="connsiteX7" fmla="*/ 3073 w 16431"/>
                <a:gd name="connsiteY7" fmla="*/ 0 h 22661"/>
                <a:gd name="connsiteX8" fmla="*/ 3074 w 16431"/>
                <a:gd name="connsiteY8" fmla="*/ 0 h 22661"/>
                <a:gd name="connsiteX9" fmla="*/ 248 w 16431"/>
                <a:gd name="connsiteY9" fmla="*/ 14258 h 22661"/>
                <a:gd name="connsiteX10" fmla="*/ 248 w 16431"/>
                <a:gd name="connsiteY10" fmla="*/ 14258 h 22661"/>
                <a:gd name="connsiteX11" fmla="*/ 4884 w 16431"/>
                <a:gd name="connsiteY11" fmla="*/ 22487 h 22661"/>
                <a:gd name="connsiteX12" fmla="*/ 5386 w 16431"/>
                <a:gd name="connsiteY12" fmla="*/ 22607 h 2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31" h="22661">
                  <a:moveTo>
                    <a:pt x="5386" y="22607"/>
                  </a:moveTo>
                  <a:cubicBezTo>
                    <a:pt x="9290" y="23079"/>
                    <a:pt x="12889" y="20436"/>
                    <a:pt x="13606" y="16570"/>
                  </a:cubicBezTo>
                  <a:lnTo>
                    <a:pt x="14505" y="11689"/>
                  </a:lnTo>
                  <a:lnTo>
                    <a:pt x="15533" y="6679"/>
                  </a:lnTo>
                  <a:lnTo>
                    <a:pt x="16432" y="2312"/>
                  </a:lnTo>
                  <a:cubicBezTo>
                    <a:pt x="15775" y="6160"/>
                    <a:pt x="12215" y="8816"/>
                    <a:pt x="8340" y="8349"/>
                  </a:cubicBezTo>
                  <a:cubicBezTo>
                    <a:pt x="4653" y="7613"/>
                    <a:pt x="2260" y="4028"/>
                    <a:pt x="2996" y="341"/>
                  </a:cubicBezTo>
                  <a:cubicBezTo>
                    <a:pt x="3019" y="227"/>
                    <a:pt x="3045" y="113"/>
                    <a:pt x="3073" y="0"/>
                  </a:cubicBezTo>
                  <a:lnTo>
                    <a:pt x="3074" y="0"/>
                  </a:lnTo>
                  <a:lnTo>
                    <a:pt x="248" y="14258"/>
                  </a:lnTo>
                  <a:lnTo>
                    <a:pt x="248" y="14258"/>
                  </a:lnTo>
                  <a:cubicBezTo>
                    <a:pt x="-744" y="17811"/>
                    <a:pt x="1332" y="21495"/>
                    <a:pt x="4884" y="22487"/>
                  </a:cubicBezTo>
                  <a:cubicBezTo>
                    <a:pt x="5050" y="22534"/>
                    <a:pt x="5217" y="22574"/>
                    <a:pt x="5386" y="2260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F3D390C-91C5-448F-AC0C-65741C034B3D}"/>
                </a:ext>
              </a:extLst>
            </p:cNvPr>
            <p:cNvSpPr/>
            <p:nvPr/>
          </p:nvSpPr>
          <p:spPr>
            <a:xfrm>
              <a:off x="2727883" y="4907705"/>
              <a:ext cx="32874" cy="101652"/>
            </a:xfrm>
            <a:custGeom>
              <a:avLst/>
              <a:gdLst>
                <a:gd name="connsiteX0" fmla="*/ 5387 w 32874"/>
                <a:gd name="connsiteY0" fmla="*/ 101599 h 101652"/>
                <a:gd name="connsiteX1" fmla="*/ 13479 w 32874"/>
                <a:gd name="connsiteY1" fmla="*/ 95562 h 101652"/>
                <a:gd name="connsiteX2" fmla="*/ 16048 w 32874"/>
                <a:gd name="connsiteY2" fmla="*/ 83617 h 101652"/>
                <a:gd name="connsiteX3" fmla="*/ 30562 w 32874"/>
                <a:gd name="connsiteY3" fmla="*/ 12973 h 101652"/>
                <a:gd name="connsiteX4" fmla="*/ 32874 w 32874"/>
                <a:gd name="connsiteY4" fmla="*/ 2312 h 101652"/>
                <a:gd name="connsiteX5" fmla="*/ 24654 w 32874"/>
                <a:gd name="connsiteY5" fmla="*/ 8349 h 101652"/>
                <a:gd name="connsiteX6" fmla="*/ 19397 w 32874"/>
                <a:gd name="connsiteY6" fmla="*/ 501 h 101652"/>
                <a:gd name="connsiteX7" fmla="*/ 19516 w 32874"/>
                <a:gd name="connsiteY7" fmla="*/ 0 h 101652"/>
                <a:gd name="connsiteX8" fmla="*/ 19516 w 32874"/>
                <a:gd name="connsiteY8" fmla="*/ 0 h 101652"/>
                <a:gd name="connsiteX9" fmla="*/ 249 w 32874"/>
                <a:gd name="connsiteY9" fmla="*/ 93122 h 101652"/>
                <a:gd name="connsiteX10" fmla="*/ 249 w 32874"/>
                <a:gd name="connsiteY10" fmla="*/ 93122 h 101652"/>
                <a:gd name="connsiteX11" fmla="*/ 4989 w 32874"/>
                <a:gd name="connsiteY11" fmla="*/ 101501 h 101652"/>
                <a:gd name="connsiteX12" fmla="*/ 5387 w 32874"/>
                <a:gd name="connsiteY12" fmla="*/ 101599 h 1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74" h="101652">
                  <a:moveTo>
                    <a:pt x="5387" y="101599"/>
                  </a:moveTo>
                  <a:cubicBezTo>
                    <a:pt x="9263" y="102065"/>
                    <a:pt x="12822" y="99410"/>
                    <a:pt x="13479" y="95562"/>
                  </a:cubicBezTo>
                  <a:lnTo>
                    <a:pt x="16048" y="83617"/>
                  </a:lnTo>
                  <a:lnTo>
                    <a:pt x="30562" y="12973"/>
                  </a:lnTo>
                  <a:lnTo>
                    <a:pt x="32874" y="2312"/>
                  </a:lnTo>
                  <a:cubicBezTo>
                    <a:pt x="32157" y="6178"/>
                    <a:pt x="28558" y="8821"/>
                    <a:pt x="24654" y="8349"/>
                  </a:cubicBezTo>
                  <a:cubicBezTo>
                    <a:pt x="21035" y="7633"/>
                    <a:pt x="18681" y="4120"/>
                    <a:pt x="19397" y="501"/>
                  </a:cubicBezTo>
                  <a:cubicBezTo>
                    <a:pt x="19430" y="333"/>
                    <a:pt x="19470" y="165"/>
                    <a:pt x="19516" y="0"/>
                  </a:cubicBezTo>
                  <a:lnTo>
                    <a:pt x="19516" y="0"/>
                  </a:lnTo>
                  <a:lnTo>
                    <a:pt x="249" y="93122"/>
                  </a:lnTo>
                  <a:lnTo>
                    <a:pt x="249" y="93122"/>
                  </a:lnTo>
                  <a:cubicBezTo>
                    <a:pt x="-756" y="96744"/>
                    <a:pt x="1366" y="100496"/>
                    <a:pt x="4989" y="101501"/>
                  </a:cubicBezTo>
                  <a:cubicBezTo>
                    <a:pt x="5121" y="101538"/>
                    <a:pt x="5254" y="101570"/>
                    <a:pt x="5387" y="1015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B0BCF502-405F-46F2-B04C-5CC53A4CE5C1}"/>
                </a:ext>
              </a:extLst>
            </p:cNvPr>
            <p:cNvSpPr/>
            <p:nvPr/>
          </p:nvSpPr>
          <p:spPr>
            <a:xfrm>
              <a:off x="2749064" y="4286241"/>
              <a:ext cx="138899" cy="629353"/>
            </a:xfrm>
            <a:custGeom>
              <a:avLst/>
              <a:gdLst>
                <a:gd name="connsiteX0" fmla="*/ 3473 w 138899"/>
                <a:gd name="connsiteY0" fmla="*/ 629299 h 629353"/>
                <a:gd name="connsiteX1" fmla="*/ 11693 w 138899"/>
                <a:gd name="connsiteY1" fmla="*/ 623262 h 629353"/>
                <a:gd name="connsiteX2" fmla="*/ 12592 w 138899"/>
                <a:gd name="connsiteY2" fmla="*/ 618253 h 629353"/>
                <a:gd name="connsiteX3" fmla="*/ 138852 w 138899"/>
                <a:gd name="connsiteY3" fmla="*/ 7760 h 629353"/>
                <a:gd name="connsiteX4" fmla="*/ 138852 w 138899"/>
                <a:gd name="connsiteY4" fmla="*/ 7760 h 629353"/>
                <a:gd name="connsiteX5" fmla="*/ 138852 w 138899"/>
                <a:gd name="connsiteY5" fmla="*/ 6219 h 629353"/>
                <a:gd name="connsiteX6" fmla="*/ 138852 w 138899"/>
                <a:gd name="connsiteY6" fmla="*/ 6219 h 629353"/>
                <a:gd name="connsiteX7" fmla="*/ 138852 w 138899"/>
                <a:gd name="connsiteY7" fmla="*/ 5063 h 629353"/>
                <a:gd name="connsiteX8" fmla="*/ 138852 w 138899"/>
                <a:gd name="connsiteY8" fmla="*/ 3907 h 629353"/>
                <a:gd name="connsiteX9" fmla="*/ 138852 w 138899"/>
                <a:gd name="connsiteY9" fmla="*/ 3907 h 629353"/>
                <a:gd name="connsiteX10" fmla="*/ 138852 w 138899"/>
                <a:gd name="connsiteY10" fmla="*/ 2622 h 629353"/>
                <a:gd name="connsiteX11" fmla="*/ 138852 w 138899"/>
                <a:gd name="connsiteY11" fmla="*/ 1852 h 629353"/>
                <a:gd name="connsiteX12" fmla="*/ 138852 w 138899"/>
                <a:gd name="connsiteY12" fmla="*/ 1852 h 629353"/>
                <a:gd name="connsiteX13" fmla="*/ 137953 w 138899"/>
                <a:gd name="connsiteY13" fmla="*/ 952 h 629353"/>
                <a:gd name="connsiteX14" fmla="*/ 135512 w 138899"/>
                <a:gd name="connsiteY14" fmla="*/ 53 h 629353"/>
                <a:gd name="connsiteX15" fmla="*/ 127420 w 138899"/>
                <a:gd name="connsiteY15" fmla="*/ 6090 h 629353"/>
                <a:gd name="connsiteX16" fmla="*/ 126393 w 138899"/>
                <a:gd name="connsiteY16" fmla="*/ 11099 h 629353"/>
                <a:gd name="connsiteX17" fmla="*/ 124980 w 138899"/>
                <a:gd name="connsiteY17" fmla="*/ 17907 h 629353"/>
                <a:gd name="connsiteX18" fmla="*/ 261 w 138899"/>
                <a:gd name="connsiteY18" fmla="*/ 621592 h 629353"/>
                <a:gd name="connsiteX19" fmla="*/ 3473 w 138899"/>
                <a:gd name="connsiteY19" fmla="*/ 629299 h 6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899" h="629353">
                  <a:moveTo>
                    <a:pt x="3473" y="629299"/>
                  </a:moveTo>
                  <a:cubicBezTo>
                    <a:pt x="7376" y="629772"/>
                    <a:pt x="10976" y="627129"/>
                    <a:pt x="11693" y="623262"/>
                  </a:cubicBezTo>
                  <a:lnTo>
                    <a:pt x="12592" y="618253"/>
                  </a:lnTo>
                  <a:lnTo>
                    <a:pt x="138852" y="7760"/>
                  </a:lnTo>
                  <a:lnTo>
                    <a:pt x="138852" y="7760"/>
                  </a:lnTo>
                  <a:cubicBezTo>
                    <a:pt x="138916" y="7248"/>
                    <a:pt x="138916" y="6730"/>
                    <a:pt x="138852" y="6219"/>
                  </a:cubicBezTo>
                  <a:lnTo>
                    <a:pt x="138852" y="6219"/>
                  </a:lnTo>
                  <a:lnTo>
                    <a:pt x="138852" y="5063"/>
                  </a:lnTo>
                  <a:cubicBezTo>
                    <a:pt x="138900" y="4679"/>
                    <a:pt x="138900" y="4290"/>
                    <a:pt x="138852" y="3907"/>
                  </a:cubicBezTo>
                  <a:lnTo>
                    <a:pt x="138852" y="3907"/>
                  </a:lnTo>
                  <a:cubicBezTo>
                    <a:pt x="138903" y="3480"/>
                    <a:pt x="138903" y="3049"/>
                    <a:pt x="138852" y="2622"/>
                  </a:cubicBezTo>
                  <a:lnTo>
                    <a:pt x="138852" y="1852"/>
                  </a:lnTo>
                  <a:lnTo>
                    <a:pt x="138852" y="1852"/>
                  </a:lnTo>
                  <a:lnTo>
                    <a:pt x="137953" y="952"/>
                  </a:lnTo>
                  <a:cubicBezTo>
                    <a:pt x="137194" y="521"/>
                    <a:pt x="136369" y="217"/>
                    <a:pt x="135512" y="53"/>
                  </a:cubicBezTo>
                  <a:cubicBezTo>
                    <a:pt x="131637" y="-413"/>
                    <a:pt x="128077" y="2242"/>
                    <a:pt x="127420" y="6090"/>
                  </a:cubicBezTo>
                  <a:lnTo>
                    <a:pt x="126393" y="11099"/>
                  </a:lnTo>
                  <a:lnTo>
                    <a:pt x="124980" y="17907"/>
                  </a:lnTo>
                  <a:lnTo>
                    <a:pt x="261" y="621592"/>
                  </a:lnTo>
                  <a:cubicBezTo>
                    <a:pt x="-603" y="624596"/>
                    <a:pt x="731" y="627798"/>
                    <a:pt x="3473" y="6292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A52FF18-A24F-439C-A4E1-935815DC625E}"/>
                </a:ext>
              </a:extLst>
            </p:cNvPr>
            <p:cNvSpPr/>
            <p:nvPr/>
          </p:nvSpPr>
          <p:spPr>
            <a:xfrm>
              <a:off x="686230" y="5040259"/>
              <a:ext cx="182558" cy="1044280"/>
            </a:xfrm>
            <a:custGeom>
              <a:avLst/>
              <a:gdLst>
                <a:gd name="connsiteX0" fmla="*/ 5692 w 182558"/>
                <a:gd name="connsiteY0" fmla="*/ 1044247 h 1044280"/>
                <a:gd name="connsiteX1" fmla="*/ 13656 w 182558"/>
                <a:gd name="connsiteY1" fmla="*/ 1037825 h 1044280"/>
                <a:gd name="connsiteX2" fmla="*/ 182558 w 182558"/>
                <a:gd name="connsiteY2" fmla="*/ 1670 h 1044280"/>
                <a:gd name="connsiteX3" fmla="*/ 174595 w 182558"/>
                <a:gd name="connsiteY3" fmla="*/ 8092 h 1044280"/>
                <a:gd name="connsiteX4" fmla="*/ 168883 w 182558"/>
                <a:gd name="connsiteY4" fmla="*/ 343 h 1044280"/>
                <a:gd name="connsiteX5" fmla="*/ 168943 w 182558"/>
                <a:gd name="connsiteY5" fmla="*/ 0 h 1044280"/>
                <a:gd name="connsiteX6" fmla="*/ 167145 w 182558"/>
                <a:gd name="connsiteY6" fmla="*/ 11303 h 1044280"/>
                <a:gd name="connsiteX7" fmla="*/ 940 w 182558"/>
                <a:gd name="connsiteY7" fmla="*/ 1031660 h 1044280"/>
                <a:gd name="connsiteX8" fmla="*/ 169 w 182558"/>
                <a:gd name="connsiteY8" fmla="*/ 1036155 h 1044280"/>
                <a:gd name="connsiteX9" fmla="*/ 5194 w 182558"/>
                <a:gd name="connsiteY9" fmla="*/ 1044153 h 1044280"/>
                <a:gd name="connsiteX10" fmla="*/ 5692 w 182558"/>
                <a:gd name="connsiteY10" fmla="*/ 1044247 h 104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558" h="1044280">
                  <a:moveTo>
                    <a:pt x="5692" y="1044247"/>
                  </a:moveTo>
                  <a:cubicBezTo>
                    <a:pt x="9650" y="1044624"/>
                    <a:pt x="13185" y="1041773"/>
                    <a:pt x="13656" y="1037825"/>
                  </a:cubicBezTo>
                  <a:lnTo>
                    <a:pt x="182558" y="1670"/>
                  </a:lnTo>
                  <a:cubicBezTo>
                    <a:pt x="182026" y="5583"/>
                    <a:pt x="178532" y="8401"/>
                    <a:pt x="174595" y="8092"/>
                  </a:cubicBezTo>
                  <a:cubicBezTo>
                    <a:pt x="170878" y="7530"/>
                    <a:pt x="168320" y="4060"/>
                    <a:pt x="168883" y="343"/>
                  </a:cubicBezTo>
                  <a:cubicBezTo>
                    <a:pt x="168900" y="228"/>
                    <a:pt x="168920" y="114"/>
                    <a:pt x="168943" y="0"/>
                  </a:cubicBezTo>
                  <a:lnTo>
                    <a:pt x="167145" y="11303"/>
                  </a:lnTo>
                  <a:lnTo>
                    <a:pt x="940" y="1031660"/>
                  </a:lnTo>
                  <a:lnTo>
                    <a:pt x="169" y="1036155"/>
                  </a:lnTo>
                  <a:cubicBezTo>
                    <a:pt x="-652" y="1039752"/>
                    <a:pt x="1598" y="1043332"/>
                    <a:pt x="5194" y="1044153"/>
                  </a:cubicBezTo>
                  <a:cubicBezTo>
                    <a:pt x="5359" y="1044191"/>
                    <a:pt x="5525" y="1044222"/>
                    <a:pt x="5692" y="104424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E97199C-A4C2-4AED-83CA-7266195254A5}"/>
                </a:ext>
              </a:extLst>
            </p:cNvPr>
            <p:cNvSpPr/>
            <p:nvPr/>
          </p:nvSpPr>
          <p:spPr>
            <a:xfrm>
              <a:off x="856026" y="4484840"/>
              <a:ext cx="102327" cy="563020"/>
            </a:xfrm>
            <a:custGeom>
              <a:avLst/>
              <a:gdLst>
                <a:gd name="connsiteX0" fmla="*/ 102159 w 102327"/>
                <a:gd name="connsiteY0" fmla="*/ 8120 h 563020"/>
                <a:gd name="connsiteX1" fmla="*/ 97134 w 102327"/>
                <a:gd name="connsiteY1" fmla="*/ 122 h 563020"/>
                <a:gd name="connsiteX2" fmla="*/ 96636 w 102327"/>
                <a:gd name="connsiteY2" fmla="*/ 28 h 563020"/>
                <a:gd name="connsiteX3" fmla="*/ 93039 w 102327"/>
                <a:gd name="connsiteY3" fmla="*/ 670 h 563020"/>
                <a:gd name="connsiteX4" fmla="*/ 93039 w 102327"/>
                <a:gd name="connsiteY4" fmla="*/ 670 h 563020"/>
                <a:gd name="connsiteX5" fmla="*/ 91755 w 102327"/>
                <a:gd name="connsiteY5" fmla="*/ 670 h 563020"/>
                <a:gd name="connsiteX6" fmla="*/ 91755 w 102327"/>
                <a:gd name="connsiteY6" fmla="*/ 670 h 563020"/>
                <a:gd name="connsiteX7" fmla="*/ 90856 w 102327"/>
                <a:gd name="connsiteY7" fmla="*/ 1955 h 563020"/>
                <a:gd name="connsiteX8" fmla="*/ 90856 w 102327"/>
                <a:gd name="connsiteY8" fmla="*/ 2726 h 563020"/>
                <a:gd name="connsiteX9" fmla="*/ 90856 w 102327"/>
                <a:gd name="connsiteY9" fmla="*/ 2726 h 563020"/>
                <a:gd name="connsiteX10" fmla="*/ 90085 w 102327"/>
                <a:gd name="connsiteY10" fmla="*/ 5037 h 563020"/>
                <a:gd name="connsiteX11" fmla="*/ 90085 w 102327"/>
                <a:gd name="connsiteY11" fmla="*/ 5037 h 563020"/>
                <a:gd name="connsiteX12" fmla="*/ 90085 w 102327"/>
                <a:gd name="connsiteY12" fmla="*/ 5037 h 563020"/>
                <a:gd name="connsiteX13" fmla="*/ 1331 w 102327"/>
                <a:gd name="connsiteY13" fmla="*/ 549253 h 563020"/>
                <a:gd name="connsiteX14" fmla="*/ 560 w 102327"/>
                <a:gd name="connsiteY14" fmla="*/ 553878 h 563020"/>
                <a:gd name="connsiteX15" fmla="*/ 4109 w 102327"/>
                <a:gd name="connsiteY15" fmla="*/ 562827 h 563020"/>
                <a:gd name="connsiteX16" fmla="*/ 4542 w 102327"/>
                <a:gd name="connsiteY16" fmla="*/ 562997 h 563020"/>
                <a:gd name="connsiteX17" fmla="*/ 12506 w 102327"/>
                <a:gd name="connsiteY17" fmla="*/ 556575 h 563020"/>
                <a:gd name="connsiteX18" fmla="*/ 99975 w 102327"/>
                <a:gd name="connsiteY18" fmla="*/ 19166 h 563020"/>
                <a:gd name="connsiteX19" fmla="*/ 101131 w 102327"/>
                <a:gd name="connsiteY19" fmla="*/ 12359 h 56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327" h="563020">
                  <a:moveTo>
                    <a:pt x="102159" y="8120"/>
                  </a:moveTo>
                  <a:cubicBezTo>
                    <a:pt x="102980" y="4524"/>
                    <a:pt x="100730" y="943"/>
                    <a:pt x="97134" y="122"/>
                  </a:cubicBezTo>
                  <a:cubicBezTo>
                    <a:pt x="96969" y="84"/>
                    <a:pt x="96803" y="53"/>
                    <a:pt x="96636" y="28"/>
                  </a:cubicBezTo>
                  <a:cubicBezTo>
                    <a:pt x="95401" y="-83"/>
                    <a:pt x="94159" y="139"/>
                    <a:pt x="93039" y="670"/>
                  </a:cubicBezTo>
                  <a:lnTo>
                    <a:pt x="93039" y="670"/>
                  </a:lnTo>
                  <a:lnTo>
                    <a:pt x="91755" y="670"/>
                  </a:lnTo>
                  <a:lnTo>
                    <a:pt x="91755" y="670"/>
                  </a:lnTo>
                  <a:cubicBezTo>
                    <a:pt x="91384" y="1044"/>
                    <a:pt x="91080" y="1479"/>
                    <a:pt x="90856" y="1955"/>
                  </a:cubicBezTo>
                  <a:cubicBezTo>
                    <a:pt x="90856" y="1955"/>
                    <a:pt x="90856" y="1955"/>
                    <a:pt x="90856" y="2726"/>
                  </a:cubicBezTo>
                  <a:lnTo>
                    <a:pt x="90856" y="2726"/>
                  </a:lnTo>
                  <a:cubicBezTo>
                    <a:pt x="90486" y="3454"/>
                    <a:pt x="90226" y="4233"/>
                    <a:pt x="90085" y="5037"/>
                  </a:cubicBezTo>
                  <a:lnTo>
                    <a:pt x="90085" y="5037"/>
                  </a:lnTo>
                  <a:lnTo>
                    <a:pt x="90085" y="5037"/>
                  </a:lnTo>
                  <a:lnTo>
                    <a:pt x="1331" y="549253"/>
                  </a:lnTo>
                  <a:lnTo>
                    <a:pt x="560" y="553878"/>
                  </a:lnTo>
                  <a:cubicBezTo>
                    <a:pt x="-931" y="557329"/>
                    <a:pt x="657" y="561336"/>
                    <a:pt x="4109" y="562827"/>
                  </a:cubicBezTo>
                  <a:cubicBezTo>
                    <a:pt x="4251" y="562889"/>
                    <a:pt x="4396" y="562946"/>
                    <a:pt x="4542" y="562997"/>
                  </a:cubicBezTo>
                  <a:cubicBezTo>
                    <a:pt x="8479" y="563306"/>
                    <a:pt x="11973" y="560488"/>
                    <a:pt x="12506" y="556575"/>
                  </a:cubicBezTo>
                  <a:lnTo>
                    <a:pt x="99975" y="19166"/>
                  </a:lnTo>
                  <a:lnTo>
                    <a:pt x="101131" y="1235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FDF66E1-B966-4F87-A7C7-26B59E3229D2}"/>
                </a:ext>
              </a:extLst>
            </p:cNvPr>
            <p:cNvSpPr/>
            <p:nvPr/>
          </p:nvSpPr>
          <p:spPr>
            <a:xfrm>
              <a:off x="3405653" y="1212251"/>
              <a:ext cx="44178" cy="20809"/>
            </a:xfrm>
            <a:custGeom>
              <a:avLst/>
              <a:gdLst>
                <a:gd name="connsiteX0" fmla="*/ 6824 w 44178"/>
                <a:gd name="connsiteY0" fmla="*/ 20808 h 20809"/>
                <a:gd name="connsiteX1" fmla="*/ 11449 w 44178"/>
                <a:gd name="connsiteY1" fmla="*/ 19652 h 20809"/>
                <a:gd name="connsiteX2" fmla="*/ 27504 w 44178"/>
                <a:gd name="connsiteY2" fmla="*/ 16055 h 20809"/>
                <a:gd name="connsiteX3" fmla="*/ 36109 w 44178"/>
                <a:gd name="connsiteY3" fmla="*/ 14000 h 20809"/>
                <a:gd name="connsiteX4" fmla="*/ 38422 w 44178"/>
                <a:gd name="connsiteY4" fmla="*/ 14000 h 20809"/>
                <a:gd name="connsiteX5" fmla="*/ 44073 w 44178"/>
                <a:gd name="connsiteY5" fmla="*/ 5395 h 20809"/>
                <a:gd name="connsiteX6" fmla="*/ 39706 w 44178"/>
                <a:gd name="connsiteY6" fmla="*/ 0 h 20809"/>
                <a:gd name="connsiteX7" fmla="*/ 38422 w 44178"/>
                <a:gd name="connsiteY7" fmla="*/ 0 h 20809"/>
                <a:gd name="connsiteX8" fmla="*/ 36623 w 44178"/>
                <a:gd name="connsiteY8" fmla="*/ 0 h 20809"/>
                <a:gd name="connsiteX9" fmla="*/ 5155 w 44178"/>
                <a:gd name="connsiteY9" fmla="*/ 7193 h 20809"/>
                <a:gd name="connsiteX10" fmla="*/ 5155 w 44178"/>
                <a:gd name="connsiteY10" fmla="*/ 7193 h 20809"/>
                <a:gd name="connsiteX11" fmla="*/ 3613 w 44178"/>
                <a:gd name="connsiteY11" fmla="*/ 7964 h 20809"/>
                <a:gd name="connsiteX12" fmla="*/ 2714 w 44178"/>
                <a:gd name="connsiteY12" fmla="*/ 7964 h 20809"/>
                <a:gd name="connsiteX13" fmla="*/ 1430 w 44178"/>
                <a:gd name="connsiteY13" fmla="*/ 9376 h 20809"/>
                <a:gd name="connsiteX14" fmla="*/ 788 w 44178"/>
                <a:gd name="connsiteY14" fmla="*/ 9376 h 20809"/>
                <a:gd name="connsiteX15" fmla="*/ 146 w 44178"/>
                <a:gd name="connsiteY15" fmla="*/ 10789 h 20809"/>
                <a:gd name="connsiteX16" fmla="*/ 146 w 44178"/>
                <a:gd name="connsiteY16" fmla="*/ 10789 h 20809"/>
                <a:gd name="connsiteX17" fmla="*/ 146 w 44178"/>
                <a:gd name="connsiteY17" fmla="*/ 11688 h 20809"/>
                <a:gd name="connsiteX18" fmla="*/ 146 w 44178"/>
                <a:gd name="connsiteY18" fmla="*/ 14514 h 20809"/>
                <a:gd name="connsiteX19" fmla="*/ 6824 w 44178"/>
                <a:gd name="connsiteY19" fmla="*/ 20808 h 2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178" h="20809">
                  <a:moveTo>
                    <a:pt x="6824" y="20808"/>
                  </a:moveTo>
                  <a:lnTo>
                    <a:pt x="11449" y="19652"/>
                  </a:lnTo>
                  <a:lnTo>
                    <a:pt x="27504" y="16055"/>
                  </a:lnTo>
                  <a:lnTo>
                    <a:pt x="36109" y="14000"/>
                  </a:lnTo>
                  <a:lnTo>
                    <a:pt x="38422" y="14000"/>
                  </a:lnTo>
                  <a:cubicBezTo>
                    <a:pt x="42264" y="13048"/>
                    <a:pt x="44726" y="9299"/>
                    <a:pt x="44073" y="5395"/>
                  </a:cubicBezTo>
                  <a:cubicBezTo>
                    <a:pt x="43740" y="2922"/>
                    <a:pt x="42055" y="841"/>
                    <a:pt x="39706" y="0"/>
                  </a:cubicBezTo>
                  <a:lnTo>
                    <a:pt x="38422" y="0"/>
                  </a:lnTo>
                  <a:lnTo>
                    <a:pt x="36623" y="0"/>
                  </a:lnTo>
                  <a:lnTo>
                    <a:pt x="5155" y="7193"/>
                  </a:lnTo>
                  <a:lnTo>
                    <a:pt x="5155" y="7193"/>
                  </a:lnTo>
                  <a:cubicBezTo>
                    <a:pt x="4605" y="7371"/>
                    <a:pt x="4086" y="7631"/>
                    <a:pt x="3613" y="7964"/>
                  </a:cubicBezTo>
                  <a:lnTo>
                    <a:pt x="2714" y="7964"/>
                  </a:lnTo>
                  <a:cubicBezTo>
                    <a:pt x="2221" y="8371"/>
                    <a:pt x="1788" y="8846"/>
                    <a:pt x="1430" y="9376"/>
                  </a:cubicBezTo>
                  <a:cubicBezTo>
                    <a:pt x="1430" y="9376"/>
                    <a:pt x="1430" y="9376"/>
                    <a:pt x="788" y="9376"/>
                  </a:cubicBezTo>
                  <a:cubicBezTo>
                    <a:pt x="549" y="9836"/>
                    <a:pt x="335" y="10308"/>
                    <a:pt x="146" y="10789"/>
                  </a:cubicBezTo>
                  <a:cubicBezTo>
                    <a:pt x="146" y="10789"/>
                    <a:pt x="146" y="10789"/>
                    <a:pt x="146" y="10789"/>
                  </a:cubicBezTo>
                  <a:lnTo>
                    <a:pt x="146" y="11688"/>
                  </a:lnTo>
                  <a:cubicBezTo>
                    <a:pt x="-49" y="12620"/>
                    <a:pt x="-49" y="13582"/>
                    <a:pt x="146" y="14514"/>
                  </a:cubicBezTo>
                  <a:cubicBezTo>
                    <a:pt x="285" y="18082"/>
                    <a:pt x="3255" y="20881"/>
                    <a:pt x="6824" y="208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4DED69F-AD4E-4733-BE23-8FC142EFA391}"/>
                </a:ext>
              </a:extLst>
            </p:cNvPr>
            <p:cNvSpPr/>
            <p:nvPr/>
          </p:nvSpPr>
          <p:spPr>
            <a:xfrm>
              <a:off x="123266" y="4653757"/>
              <a:ext cx="93227" cy="40126"/>
            </a:xfrm>
            <a:custGeom>
              <a:avLst/>
              <a:gdLst>
                <a:gd name="connsiteX0" fmla="*/ 88021 w 93227"/>
                <a:gd name="connsiteY0" fmla="*/ 14400 h 40126"/>
                <a:gd name="connsiteX1" fmla="*/ 93031 w 93227"/>
                <a:gd name="connsiteY1" fmla="*/ 5281 h 40126"/>
                <a:gd name="connsiteX2" fmla="*/ 87508 w 93227"/>
                <a:gd name="connsiteY2" fmla="*/ 143 h 40126"/>
                <a:gd name="connsiteX3" fmla="*/ 84810 w 93227"/>
                <a:gd name="connsiteY3" fmla="*/ 143 h 40126"/>
                <a:gd name="connsiteX4" fmla="*/ 5304 w 93227"/>
                <a:gd name="connsiteY4" fmla="*/ 25832 h 40126"/>
                <a:gd name="connsiteX5" fmla="*/ 166 w 93227"/>
                <a:gd name="connsiteY5" fmla="*/ 34951 h 40126"/>
                <a:gd name="connsiteX6" fmla="*/ 7713 w 93227"/>
                <a:gd name="connsiteY6" fmla="*/ 40004 h 40126"/>
                <a:gd name="connsiteX7" fmla="*/ 8387 w 93227"/>
                <a:gd name="connsiteY7" fmla="*/ 39832 h 40126"/>
                <a:gd name="connsiteX8" fmla="*/ 12882 w 93227"/>
                <a:gd name="connsiteY8" fmla="*/ 38419 h 4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27" h="40126">
                  <a:moveTo>
                    <a:pt x="88021" y="14400"/>
                  </a:moveTo>
                  <a:cubicBezTo>
                    <a:pt x="91760" y="13068"/>
                    <a:pt x="93912" y="9150"/>
                    <a:pt x="93031" y="5281"/>
                  </a:cubicBezTo>
                  <a:cubicBezTo>
                    <a:pt x="92495" y="2553"/>
                    <a:pt x="90266" y="480"/>
                    <a:pt x="87508" y="143"/>
                  </a:cubicBezTo>
                  <a:cubicBezTo>
                    <a:pt x="86619" y="-48"/>
                    <a:pt x="85699" y="-48"/>
                    <a:pt x="84810" y="143"/>
                  </a:cubicBezTo>
                  <a:lnTo>
                    <a:pt x="5304" y="25832"/>
                  </a:lnTo>
                  <a:cubicBezTo>
                    <a:pt x="1554" y="27161"/>
                    <a:pt x="-640" y="31055"/>
                    <a:pt x="166" y="34951"/>
                  </a:cubicBezTo>
                  <a:cubicBezTo>
                    <a:pt x="855" y="38430"/>
                    <a:pt x="4234" y="40692"/>
                    <a:pt x="7713" y="40004"/>
                  </a:cubicBezTo>
                  <a:cubicBezTo>
                    <a:pt x="7941" y="39958"/>
                    <a:pt x="8165" y="39901"/>
                    <a:pt x="8387" y="39832"/>
                  </a:cubicBezTo>
                  <a:lnTo>
                    <a:pt x="12882" y="384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A0C02A4-4705-445C-B381-08E62F049C02}"/>
                </a:ext>
              </a:extLst>
            </p:cNvPr>
            <p:cNvSpPr/>
            <p:nvPr/>
          </p:nvSpPr>
          <p:spPr>
            <a:xfrm>
              <a:off x="307800" y="1725598"/>
              <a:ext cx="317803" cy="193033"/>
            </a:xfrm>
            <a:custGeom>
              <a:avLst/>
              <a:gdLst>
                <a:gd name="connsiteX0" fmla="*/ 316690 w 317803"/>
                <a:gd name="connsiteY0" fmla="*/ 189240 h 193033"/>
                <a:gd name="connsiteX1" fmla="*/ 314506 w 317803"/>
                <a:gd name="connsiteY1" fmla="*/ 179350 h 193033"/>
                <a:gd name="connsiteX2" fmla="*/ 312323 w 317803"/>
                <a:gd name="connsiteY2" fmla="*/ 178065 h 193033"/>
                <a:gd name="connsiteX3" fmla="*/ 14334 w 317803"/>
                <a:gd name="connsiteY3" fmla="*/ 3125 h 193033"/>
                <a:gd name="connsiteX4" fmla="*/ 10481 w 317803"/>
                <a:gd name="connsiteY4" fmla="*/ 813 h 193033"/>
                <a:gd name="connsiteX5" fmla="*/ 1262 w 317803"/>
                <a:gd name="connsiteY5" fmla="*/ 3585 h 193033"/>
                <a:gd name="connsiteX6" fmla="*/ 1105 w 317803"/>
                <a:gd name="connsiteY6" fmla="*/ 3896 h 193033"/>
                <a:gd name="connsiteX7" fmla="*/ 77 w 317803"/>
                <a:gd name="connsiteY7" fmla="*/ 6593 h 193033"/>
                <a:gd name="connsiteX8" fmla="*/ 1619 w 317803"/>
                <a:gd name="connsiteY8" fmla="*/ 12244 h 193033"/>
                <a:gd name="connsiteX9" fmla="*/ 3288 w 317803"/>
                <a:gd name="connsiteY9" fmla="*/ 13786 h 193033"/>
                <a:gd name="connsiteX10" fmla="*/ 3288 w 317803"/>
                <a:gd name="connsiteY10" fmla="*/ 13786 h 193033"/>
                <a:gd name="connsiteX11" fmla="*/ 307313 w 317803"/>
                <a:gd name="connsiteY11" fmla="*/ 192194 h 193033"/>
                <a:gd name="connsiteX12" fmla="*/ 316555 w 317803"/>
                <a:gd name="connsiteY12" fmla="*/ 189498 h 193033"/>
                <a:gd name="connsiteX13" fmla="*/ 316690 w 317803"/>
                <a:gd name="connsiteY13" fmla="*/ 189240 h 1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7803" h="193033">
                  <a:moveTo>
                    <a:pt x="316690" y="189240"/>
                  </a:moveTo>
                  <a:cubicBezTo>
                    <a:pt x="318800" y="185903"/>
                    <a:pt x="317825" y="181488"/>
                    <a:pt x="314506" y="179350"/>
                  </a:cubicBezTo>
                  <a:lnTo>
                    <a:pt x="312323" y="178065"/>
                  </a:lnTo>
                  <a:lnTo>
                    <a:pt x="14334" y="3125"/>
                  </a:lnTo>
                  <a:lnTo>
                    <a:pt x="10481" y="813"/>
                  </a:lnTo>
                  <a:cubicBezTo>
                    <a:pt x="7170" y="-967"/>
                    <a:pt x="3042" y="274"/>
                    <a:pt x="1262" y="3585"/>
                  </a:cubicBezTo>
                  <a:cubicBezTo>
                    <a:pt x="1207" y="3687"/>
                    <a:pt x="1154" y="3791"/>
                    <a:pt x="1105" y="3896"/>
                  </a:cubicBezTo>
                  <a:cubicBezTo>
                    <a:pt x="651" y="4748"/>
                    <a:pt x="306" y="5654"/>
                    <a:pt x="77" y="6593"/>
                  </a:cubicBezTo>
                  <a:cubicBezTo>
                    <a:pt x="-218" y="8609"/>
                    <a:pt x="341" y="10657"/>
                    <a:pt x="1619" y="12244"/>
                  </a:cubicBezTo>
                  <a:cubicBezTo>
                    <a:pt x="2111" y="12823"/>
                    <a:pt x="2672" y="13341"/>
                    <a:pt x="3288" y="13786"/>
                  </a:cubicBezTo>
                  <a:lnTo>
                    <a:pt x="3288" y="13786"/>
                  </a:lnTo>
                  <a:lnTo>
                    <a:pt x="307313" y="192194"/>
                  </a:lnTo>
                  <a:cubicBezTo>
                    <a:pt x="310610" y="194002"/>
                    <a:pt x="314748" y="192795"/>
                    <a:pt x="316555" y="189498"/>
                  </a:cubicBezTo>
                  <a:cubicBezTo>
                    <a:pt x="316602" y="189413"/>
                    <a:pt x="316647" y="189327"/>
                    <a:pt x="316690" y="18924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6893" y="365125"/>
            <a:ext cx="566928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CAA5FDF-024E-4518-94A8-CCFF36F61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5158" y="2103120"/>
            <a:ext cx="566928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C8A1D56-1555-4374-8016-842861FD55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158" y="1691640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FD7831-866F-4D83-9851-7C1EC4425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3174" y="3319272"/>
            <a:ext cx="5669280" cy="3657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88E22F4-8FE4-4E59-A16B-40858C5C6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3174" y="2898648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0A9661-E377-43D7-96E8-70CD35163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4437" y="4270248"/>
            <a:ext cx="5669280" cy="3657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B3F01A4-87E3-450B-951E-0784E7C2B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437" y="3858768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7183A59-7582-4A62-94A7-0FC05D4E3F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5896" y="5230368"/>
            <a:ext cx="566928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F629732-FB4B-4F7C-85A0-756352911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5896" y="4800600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F9214E9-6126-4AC1-90E2-D9690386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896" y="6356350"/>
            <a:ext cx="301752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9F1588-A4C7-4DC1-A75C-D24B4A0C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684" y="6356350"/>
            <a:ext cx="16459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63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568" userDrawn="1">
          <p15:clr>
            <a:srgbClr val="5ACBF0"/>
          </p15:clr>
        </p15:guide>
        <p15:guide id="3" pos="5136" userDrawn="1">
          <p15:clr>
            <a:srgbClr val="5ACBF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Rectangle 832">
            <a:extLst>
              <a:ext uri="{FF2B5EF4-FFF2-40B4-BE49-F238E27FC236}">
                <a16:creationId xmlns:a16="http://schemas.microsoft.com/office/drawing/2014/main" id="{8E22E039-2338-41C1-B766-1F3E903EC727}"/>
              </a:ext>
            </a:extLst>
          </p:cNvPr>
          <p:cNvSpPr/>
          <p:nvPr userDrawn="1"/>
        </p:nvSpPr>
        <p:spPr>
          <a:xfrm>
            <a:off x="4114800" y="1499616"/>
            <a:ext cx="7196328" cy="335584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6.53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376" y="1874520"/>
            <a:ext cx="4379976" cy="1547583"/>
          </a:xfrm>
        </p:spPr>
        <p:txBody>
          <a:bodyPr anchor="b">
            <a:normAutofit/>
          </a:bodyPr>
          <a:lstStyle>
            <a:lvl1pPr algn="l">
              <a:defRPr sz="3800" b="1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7376" y="3483864"/>
            <a:ext cx="4379976" cy="61337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Picture Placeholder 16" descr="abstract colorful illustration of buildings">
            <a:extLst>
              <a:ext uri="{FF2B5EF4-FFF2-40B4-BE49-F238E27FC236}">
                <a16:creationId xmlns:a16="http://schemas.microsoft.com/office/drawing/2014/main" id="{BB4F6769-F2AF-40E9-9E50-F81C7E6E6806}"/>
              </a:ext>
            </a:extLst>
          </p:cNvPr>
          <p:cNvGrpSpPr/>
          <p:nvPr userDrawn="1"/>
        </p:nvGrpSpPr>
        <p:grpSpPr>
          <a:xfrm>
            <a:off x="0" y="0"/>
            <a:ext cx="6883718" cy="6858751"/>
            <a:chOff x="0" y="0"/>
            <a:chExt cx="6883718" cy="685875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671802-9C9A-4E24-88D9-E06A86FB078E}"/>
                </a:ext>
              </a:extLst>
            </p:cNvPr>
            <p:cNvSpPr/>
            <p:nvPr/>
          </p:nvSpPr>
          <p:spPr>
            <a:xfrm>
              <a:off x="5857321" y="5581719"/>
              <a:ext cx="1004801" cy="684694"/>
            </a:xfrm>
            <a:custGeom>
              <a:avLst/>
              <a:gdLst>
                <a:gd name="connsiteX0" fmla="*/ 398872 w 1004801"/>
                <a:gd name="connsiteY0" fmla="*/ 684694 h 684694"/>
                <a:gd name="connsiteX1" fmla="*/ 1004802 w 1004801"/>
                <a:gd name="connsiteY1" fmla="*/ 115598 h 684694"/>
                <a:gd name="connsiteX2" fmla="*/ 846015 w 1004801"/>
                <a:gd name="connsiteY2" fmla="*/ 68596 h 684694"/>
                <a:gd name="connsiteX3" fmla="*/ 705012 w 1004801"/>
                <a:gd name="connsiteY3" fmla="*/ 26676 h 684694"/>
                <a:gd name="connsiteX4" fmla="*/ 613551 w 1004801"/>
                <a:gd name="connsiteY4" fmla="*/ 0 h 684694"/>
                <a:gd name="connsiteX5" fmla="*/ 0 w 1004801"/>
                <a:gd name="connsiteY5" fmla="*/ 557664 h 68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801" h="684694">
                  <a:moveTo>
                    <a:pt x="398872" y="684694"/>
                  </a:moveTo>
                  <a:lnTo>
                    <a:pt x="1004802" y="115598"/>
                  </a:lnTo>
                  <a:lnTo>
                    <a:pt x="846015" y="68596"/>
                  </a:lnTo>
                  <a:lnTo>
                    <a:pt x="705012" y="26676"/>
                  </a:lnTo>
                  <a:lnTo>
                    <a:pt x="613551" y="0"/>
                  </a:lnTo>
                  <a:lnTo>
                    <a:pt x="0" y="5576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C496BE-6A74-4380-A871-1125ECCA3B69}"/>
                </a:ext>
              </a:extLst>
            </p:cNvPr>
            <p:cNvSpPr/>
            <p:nvPr/>
          </p:nvSpPr>
          <p:spPr>
            <a:xfrm>
              <a:off x="6247300" y="5712561"/>
              <a:ext cx="621173" cy="1142003"/>
            </a:xfrm>
            <a:custGeom>
              <a:avLst/>
              <a:gdLst>
                <a:gd name="connsiteX0" fmla="*/ 17784 w 621173"/>
                <a:gd name="connsiteY0" fmla="*/ 566556 h 1142003"/>
                <a:gd name="connsiteX1" fmla="*/ 0 w 621173"/>
                <a:gd name="connsiteY1" fmla="*/ 1142004 h 1142003"/>
                <a:gd name="connsiteX2" fmla="*/ 570362 w 621173"/>
                <a:gd name="connsiteY2" fmla="*/ 1142004 h 1142003"/>
                <a:gd name="connsiteX3" fmla="*/ 621174 w 621173"/>
                <a:gd name="connsiteY3" fmla="*/ 0 h 114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173" h="1142003">
                  <a:moveTo>
                    <a:pt x="17784" y="566556"/>
                  </a:moveTo>
                  <a:lnTo>
                    <a:pt x="0" y="1142004"/>
                  </a:lnTo>
                  <a:lnTo>
                    <a:pt x="570362" y="1142004"/>
                  </a:lnTo>
                  <a:lnTo>
                    <a:pt x="62117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EB51B5-EE77-4EF7-BF37-F8B133937C28}"/>
                </a:ext>
              </a:extLst>
            </p:cNvPr>
            <p:cNvSpPr/>
            <p:nvPr/>
          </p:nvSpPr>
          <p:spPr>
            <a:xfrm>
              <a:off x="1091181" y="6228304"/>
              <a:ext cx="652930" cy="626260"/>
            </a:xfrm>
            <a:custGeom>
              <a:avLst/>
              <a:gdLst>
                <a:gd name="connsiteX0" fmla="*/ 647849 w 652930"/>
                <a:gd name="connsiteY0" fmla="*/ 242628 h 626260"/>
                <a:gd name="connsiteX1" fmla="*/ 652931 w 652930"/>
                <a:gd name="connsiteY1" fmla="*/ 238818 h 626260"/>
                <a:gd name="connsiteX2" fmla="*/ 635146 w 652930"/>
                <a:gd name="connsiteY2" fmla="*/ 232466 h 626260"/>
                <a:gd name="connsiteX3" fmla="*/ 0 w 652930"/>
                <a:gd name="connsiteY3" fmla="*/ 0 h 626260"/>
                <a:gd name="connsiteX4" fmla="*/ 58433 w 652930"/>
                <a:gd name="connsiteY4" fmla="*/ 626260 h 626260"/>
                <a:gd name="connsiteX5" fmla="*/ 144813 w 652930"/>
                <a:gd name="connsiteY5" fmla="*/ 626260 h 626260"/>
                <a:gd name="connsiteX6" fmla="*/ 647849 w 652930"/>
                <a:gd name="connsiteY6" fmla="*/ 242628 h 6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930" h="626260">
                  <a:moveTo>
                    <a:pt x="647849" y="242628"/>
                  </a:moveTo>
                  <a:lnTo>
                    <a:pt x="652931" y="238818"/>
                  </a:lnTo>
                  <a:lnTo>
                    <a:pt x="635146" y="232466"/>
                  </a:lnTo>
                  <a:lnTo>
                    <a:pt x="0" y="0"/>
                  </a:lnTo>
                  <a:lnTo>
                    <a:pt x="58433" y="626260"/>
                  </a:lnTo>
                  <a:lnTo>
                    <a:pt x="144813" y="626260"/>
                  </a:lnTo>
                  <a:lnTo>
                    <a:pt x="647849" y="242628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B46DE2-4842-42F7-8D46-63B751567E8D}"/>
                </a:ext>
              </a:extLst>
            </p:cNvPr>
            <p:cNvSpPr/>
            <p:nvPr/>
          </p:nvSpPr>
          <p:spPr>
            <a:xfrm>
              <a:off x="1759355" y="6473473"/>
              <a:ext cx="638957" cy="233736"/>
            </a:xfrm>
            <a:custGeom>
              <a:avLst/>
              <a:gdLst>
                <a:gd name="connsiteX0" fmla="*/ 637687 w 638957"/>
                <a:gd name="connsiteY0" fmla="*/ 233736 h 233736"/>
                <a:gd name="connsiteX1" fmla="*/ 638957 w 638957"/>
                <a:gd name="connsiteY1" fmla="*/ 233736 h 233736"/>
                <a:gd name="connsiteX2" fmla="*/ 1270 w 638957"/>
                <a:gd name="connsiteY2" fmla="*/ 0 h 233736"/>
                <a:gd name="connsiteX3" fmla="*/ 0 w 638957"/>
                <a:gd name="connsiteY3" fmla="*/ 0 h 23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57" h="233736">
                  <a:moveTo>
                    <a:pt x="637687" y="233736"/>
                  </a:moveTo>
                  <a:lnTo>
                    <a:pt x="638957" y="233736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15756E-4ED9-48D0-9D1F-15B74033831A}"/>
                </a:ext>
              </a:extLst>
            </p:cNvPr>
            <p:cNvSpPr/>
            <p:nvPr/>
          </p:nvSpPr>
          <p:spPr>
            <a:xfrm>
              <a:off x="1735220" y="6439175"/>
              <a:ext cx="15243" cy="13973"/>
            </a:xfrm>
            <a:custGeom>
              <a:avLst/>
              <a:gdLst>
                <a:gd name="connsiteX0" fmla="*/ 1270 w 15243"/>
                <a:gd name="connsiteY0" fmla="*/ 8892 h 13973"/>
                <a:gd name="connsiteX1" fmla="*/ 15243 w 15243"/>
                <a:gd name="connsiteY1" fmla="*/ 13973 h 13973"/>
                <a:gd name="connsiteX2" fmla="*/ 15243 w 15243"/>
                <a:gd name="connsiteY2" fmla="*/ 5081 h 13973"/>
                <a:gd name="connsiteX3" fmla="*/ 0 w 15243"/>
                <a:gd name="connsiteY3" fmla="*/ 0 h 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3" h="13973">
                  <a:moveTo>
                    <a:pt x="1270" y="8892"/>
                  </a:moveTo>
                  <a:lnTo>
                    <a:pt x="15243" y="13973"/>
                  </a:lnTo>
                  <a:lnTo>
                    <a:pt x="15243" y="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E72BD9-1593-47EC-9FCF-E9FE8EE2D87F}"/>
                </a:ext>
              </a:extLst>
            </p:cNvPr>
            <p:cNvSpPr/>
            <p:nvPr/>
          </p:nvSpPr>
          <p:spPr>
            <a:xfrm>
              <a:off x="1742841" y="6421391"/>
              <a:ext cx="5081" cy="6351"/>
            </a:xfrm>
            <a:custGeom>
              <a:avLst/>
              <a:gdLst>
                <a:gd name="connsiteX0" fmla="*/ 5081 w 5081"/>
                <a:gd name="connsiteY0" fmla="*/ 6352 h 6351"/>
                <a:gd name="connsiteX1" fmla="*/ 5081 w 5081"/>
                <a:gd name="connsiteY1" fmla="*/ 0 h 6351"/>
                <a:gd name="connsiteX2" fmla="*/ 0 w 5081"/>
                <a:gd name="connsiteY2" fmla="*/ 5081 h 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1" h="6351">
                  <a:moveTo>
                    <a:pt x="5081" y="6352"/>
                  </a:moveTo>
                  <a:lnTo>
                    <a:pt x="5081" y="0"/>
                  </a:lnTo>
                  <a:lnTo>
                    <a:pt x="0" y="5081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2E07E1-DC65-4E1E-ACE1-984E3E62358F}"/>
                </a:ext>
              </a:extLst>
            </p:cNvPr>
            <p:cNvSpPr/>
            <p:nvPr/>
          </p:nvSpPr>
          <p:spPr>
            <a:xfrm>
              <a:off x="1089911" y="6204168"/>
              <a:ext cx="630065" cy="238817"/>
            </a:xfrm>
            <a:custGeom>
              <a:avLst/>
              <a:gdLst>
                <a:gd name="connsiteX0" fmla="*/ 0 w 630065"/>
                <a:gd name="connsiteY0" fmla="*/ 0 h 238817"/>
                <a:gd name="connsiteX1" fmla="*/ 0 w 630065"/>
                <a:gd name="connsiteY1" fmla="*/ 7622 h 238817"/>
                <a:gd name="connsiteX2" fmla="*/ 630065 w 630065"/>
                <a:gd name="connsiteY2" fmla="*/ 238818 h 238817"/>
                <a:gd name="connsiteX3" fmla="*/ 630065 w 630065"/>
                <a:gd name="connsiteY3" fmla="*/ 229925 h 23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065" h="238817">
                  <a:moveTo>
                    <a:pt x="0" y="0"/>
                  </a:moveTo>
                  <a:lnTo>
                    <a:pt x="0" y="7622"/>
                  </a:lnTo>
                  <a:lnTo>
                    <a:pt x="630065" y="238818"/>
                  </a:lnTo>
                  <a:lnTo>
                    <a:pt x="630065" y="229925"/>
                  </a:lnTo>
                  <a:close/>
                </a:path>
              </a:pathLst>
            </a:custGeom>
            <a:solidFill>
              <a:srgbClr val="F398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A4D431-DB37-4617-A1D4-D7A16214E846}"/>
                </a:ext>
              </a:extLst>
            </p:cNvPr>
            <p:cNvSpPr/>
            <p:nvPr/>
          </p:nvSpPr>
          <p:spPr>
            <a:xfrm>
              <a:off x="1096262" y="5751940"/>
              <a:ext cx="650389" cy="668180"/>
            </a:xfrm>
            <a:custGeom>
              <a:avLst/>
              <a:gdLst>
                <a:gd name="connsiteX0" fmla="*/ 630065 w 650389"/>
                <a:gd name="connsiteY0" fmla="*/ 668180 h 668180"/>
                <a:gd name="connsiteX1" fmla="*/ 650390 w 650389"/>
                <a:gd name="connsiteY1" fmla="*/ 651667 h 668180"/>
                <a:gd name="connsiteX2" fmla="*/ 600849 w 650389"/>
                <a:gd name="connsiteY2" fmla="*/ 0 h 668180"/>
                <a:gd name="connsiteX3" fmla="*/ 0 w 650389"/>
                <a:gd name="connsiteY3" fmla="*/ 438255 h 6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389" h="668180">
                  <a:moveTo>
                    <a:pt x="630065" y="668180"/>
                  </a:moveTo>
                  <a:lnTo>
                    <a:pt x="650390" y="651667"/>
                  </a:lnTo>
                  <a:lnTo>
                    <a:pt x="600849" y="0"/>
                  </a:lnTo>
                  <a:lnTo>
                    <a:pt x="0" y="438255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BFD618-6E12-4E2D-8814-1A923D4E1DB6}"/>
                </a:ext>
              </a:extLst>
            </p:cNvPr>
            <p:cNvSpPr/>
            <p:nvPr/>
          </p:nvSpPr>
          <p:spPr>
            <a:xfrm>
              <a:off x="787581" y="5243818"/>
              <a:ext cx="905718" cy="1610746"/>
            </a:xfrm>
            <a:custGeom>
              <a:avLst/>
              <a:gdLst>
                <a:gd name="connsiteX0" fmla="*/ 288356 w 905718"/>
                <a:gd name="connsiteY0" fmla="*/ 974324 h 1610746"/>
                <a:gd name="connsiteX1" fmla="*/ 288356 w 905718"/>
                <a:gd name="connsiteY1" fmla="*/ 974324 h 1610746"/>
                <a:gd name="connsiteX2" fmla="*/ 285816 w 905718"/>
                <a:gd name="connsiteY2" fmla="*/ 950188 h 1610746"/>
                <a:gd name="connsiteX3" fmla="*/ 285816 w 905718"/>
                <a:gd name="connsiteY3" fmla="*/ 950188 h 1610746"/>
                <a:gd name="connsiteX4" fmla="*/ 285816 w 905718"/>
                <a:gd name="connsiteY4" fmla="*/ 948918 h 1610746"/>
                <a:gd name="connsiteX5" fmla="*/ 285816 w 905718"/>
                <a:gd name="connsiteY5" fmla="*/ 947648 h 1610746"/>
                <a:gd name="connsiteX6" fmla="*/ 285816 w 905718"/>
                <a:gd name="connsiteY6" fmla="*/ 947648 h 1610746"/>
                <a:gd name="connsiteX7" fmla="*/ 285816 w 905718"/>
                <a:gd name="connsiteY7" fmla="*/ 947648 h 1610746"/>
                <a:gd name="connsiteX8" fmla="*/ 285816 w 905718"/>
                <a:gd name="connsiteY8" fmla="*/ 947648 h 1610746"/>
                <a:gd name="connsiteX9" fmla="*/ 285816 w 905718"/>
                <a:gd name="connsiteY9" fmla="*/ 946377 h 1610746"/>
                <a:gd name="connsiteX10" fmla="*/ 285816 w 905718"/>
                <a:gd name="connsiteY10" fmla="*/ 946377 h 1610746"/>
                <a:gd name="connsiteX11" fmla="*/ 287086 w 905718"/>
                <a:gd name="connsiteY11" fmla="*/ 945107 h 1610746"/>
                <a:gd name="connsiteX12" fmla="*/ 287086 w 905718"/>
                <a:gd name="connsiteY12" fmla="*/ 945107 h 1610746"/>
                <a:gd name="connsiteX13" fmla="*/ 905719 w 905718"/>
                <a:gd name="connsiteY13" fmla="*/ 494149 h 1610746"/>
                <a:gd name="connsiteX14" fmla="*/ 867610 w 905718"/>
                <a:gd name="connsiteY14" fmla="*/ 0 h 1610746"/>
                <a:gd name="connsiteX15" fmla="*/ 0 w 905718"/>
                <a:gd name="connsiteY15" fmla="*/ 611017 h 1610746"/>
                <a:gd name="connsiteX16" fmla="*/ 43190 w 905718"/>
                <a:gd name="connsiteY16" fmla="*/ 1044191 h 1610746"/>
                <a:gd name="connsiteX17" fmla="*/ 104164 w 905718"/>
                <a:gd name="connsiteY17" fmla="*/ 1067056 h 1610746"/>
                <a:gd name="connsiteX18" fmla="*/ 104164 w 905718"/>
                <a:gd name="connsiteY18" fmla="*/ 1067056 h 1610746"/>
                <a:gd name="connsiteX19" fmla="*/ 105434 w 905718"/>
                <a:gd name="connsiteY19" fmla="*/ 1067056 h 1610746"/>
                <a:gd name="connsiteX20" fmla="*/ 105434 w 905718"/>
                <a:gd name="connsiteY20" fmla="*/ 1067056 h 1610746"/>
                <a:gd name="connsiteX21" fmla="*/ 106705 w 905718"/>
                <a:gd name="connsiteY21" fmla="*/ 1068327 h 1610746"/>
                <a:gd name="connsiteX22" fmla="*/ 106705 w 905718"/>
                <a:gd name="connsiteY22" fmla="*/ 1068327 h 1610746"/>
                <a:gd name="connsiteX23" fmla="*/ 106705 w 905718"/>
                <a:gd name="connsiteY23" fmla="*/ 1068327 h 1610746"/>
                <a:gd name="connsiteX24" fmla="*/ 106705 w 905718"/>
                <a:gd name="connsiteY24" fmla="*/ 1069597 h 1610746"/>
                <a:gd name="connsiteX25" fmla="*/ 106705 w 905718"/>
                <a:gd name="connsiteY25" fmla="*/ 1070867 h 1610746"/>
                <a:gd name="connsiteX26" fmla="*/ 106705 w 905718"/>
                <a:gd name="connsiteY26" fmla="*/ 1072138 h 1610746"/>
                <a:gd name="connsiteX27" fmla="*/ 106705 w 905718"/>
                <a:gd name="connsiteY27" fmla="*/ 1072138 h 1610746"/>
                <a:gd name="connsiteX28" fmla="*/ 154976 w 905718"/>
                <a:gd name="connsiteY28" fmla="*/ 1566286 h 1610746"/>
                <a:gd name="connsiteX29" fmla="*/ 269302 w 905718"/>
                <a:gd name="connsiteY29" fmla="*/ 1610746 h 1610746"/>
                <a:gd name="connsiteX30" fmla="*/ 345520 w 905718"/>
                <a:gd name="connsiteY30" fmla="*/ 1610746 h 1610746"/>
                <a:gd name="connsiteX31" fmla="*/ 287086 w 905718"/>
                <a:gd name="connsiteY31" fmla="*/ 974324 h 1610746"/>
                <a:gd name="connsiteX32" fmla="*/ 288356 w 905718"/>
                <a:gd name="connsiteY32" fmla="*/ 974324 h 16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5718" h="1610746">
                  <a:moveTo>
                    <a:pt x="288356" y="974324"/>
                  </a:moveTo>
                  <a:lnTo>
                    <a:pt x="288356" y="974324"/>
                  </a:lnTo>
                  <a:lnTo>
                    <a:pt x="285816" y="950188"/>
                  </a:lnTo>
                  <a:lnTo>
                    <a:pt x="285816" y="950188"/>
                  </a:lnTo>
                  <a:lnTo>
                    <a:pt x="285816" y="948918"/>
                  </a:lnTo>
                  <a:cubicBezTo>
                    <a:pt x="285816" y="948918"/>
                    <a:pt x="285816" y="947648"/>
                    <a:pt x="285816" y="947648"/>
                  </a:cubicBezTo>
                  <a:cubicBezTo>
                    <a:pt x="285816" y="947648"/>
                    <a:pt x="285816" y="947648"/>
                    <a:pt x="285816" y="947648"/>
                  </a:cubicBezTo>
                  <a:lnTo>
                    <a:pt x="285816" y="947648"/>
                  </a:lnTo>
                  <a:lnTo>
                    <a:pt x="285816" y="947648"/>
                  </a:lnTo>
                  <a:cubicBezTo>
                    <a:pt x="285816" y="947648"/>
                    <a:pt x="285816" y="946377"/>
                    <a:pt x="285816" y="946377"/>
                  </a:cubicBezTo>
                  <a:lnTo>
                    <a:pt x="285816" y="946377"/>
                  </a:lnTo>
                  <a:lnTo>
                    <a:pt x="287086" y="945107"/>
                  </a:lnTo>
                  <a:lnTo>
                    <a:pt x="287086" y="945107"/>
                  </a:lnTo>
                  <a:lnTo>
                    <a:pt x="905719" y="494149"/>
                  </a:lnTo>
                  <a:lnTo>
                    <a:pt x="867610" y="0"/>
                  </a:lnTo>
                  <a:lnTo>
                    <a:pt x="0" y="611017"/>
                  </a:lnTo>
                  <a:lnTo>
                    <a:pt x="43190" y="1044191"/>
                  </a:lnTo>
                  <a:lnTo>
                    <a:pt x="104164" y="1067056"/>
                  </a:lnTo>
                  <a:lnTo>
                    <a:pt x="104164" y="1067056"/>
                  </a:lnTo>
                  <a:lnTo>
                    <a:pt x="105434" y="1067056"/>
                  </a:lnTo>
                  <a:lnTo>
                    <a:pt x="105434" y="1067056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9597"/>
                  </a:lnTo>
                  <a:cubicBezTo>
                    <a:pt x="106705" y="1069597"/>
                    <a:pt x="106705" y="1069597"/>
                    <a:pt x="106705" y="1070867"/>
                  </a:cubicBezTo>
                  <a:cubicBezTo>
                    <a:pt x="106705" y="1070867"/>
                    <a:pt x="106705" y="1072138"/>
                    <a:pt x="106705" y="1072138"/>
                  </a:cubicBezTo>
                  <a:lnTo>
                    <a:pt x="106705" y="1072138"/>
                  </a:lnTo>
                  <a:lnTo>
                    <a:pt x="154976" y="1566286"/>
                  </a:lnTo>
                  <a:lnTo>
                    <a:pt x="269302" y="1610746"/>
                  </a:lnTo>
                  <a:lnTo>
                    <a:pt x="345520" y="1610746"/>
                  </a:lnTo>
                  <a:lnTo>
                    <a:pt x="287086" y="974324"/>
                  </a:lnTo>
                  <a:lnTo>
                    <a:pt x="288356" y="974324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3893BD-2114-45DF-8E58-BD4DD8C6D0F5}"/>
                </a:ext>
              </a:extLst>
            </p:cNvPr>
            <p:cNvSpPr/>
            <p:nvPr/>
          </p:nvSpPr>
          <p:spPr>
            <a:xfrm>
              <a:off x="391250" y="5720182"/>
              <a:ext cx="424277" cy="561474"/>
            </a:xfrm>
            <a:custGeom>
              <a:avLst/>
              <a:gdLst>
                <a:gd name="connsiteX0" fmla="*/ 381088 w 424277"/>
                <a:gd name="connsiteY0" fmla="*/ 135923 h 561474"/>
                <a:gd name="connsiteX1" fmla="*/ 0 w 424277"/>
                <a:gd name="connsiteY1" fmla="*/ 0 h 561474"/>
                <a:gd name="connsiteX2" fmla="*/ 45731 w 424277"/>
                <a:gd name="connsiteY2" fmla="*/ 421741 h 561474"/>
                <a:gd name="connsiteX3" fmla="*/ 424278 w 424277"/>
                <a:gd name="connsiteY3" fmla="*/ 561475 h 5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277" h="561474">
                  <a:moveTo>
                    <a:pt x="381088" y="135923"/>
                  </a:moveTo>
                  <a:lnTo>
                    <a:pt x="0" y="0"/>
                  </a:lnTo>
                  <a:lnTo>
                    <a:pt x="45731" y="421741"/>
                  </a:lnTo>
                  <a:lnTo>
                    <a:pt x="424278" y="5614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18BE9A-C970-4573-8F23-DB44EB78EBC0}"/>
                </a:ext>
              </a:extLst>
            </p:cNvPr>
            <p:cNvSpPr/>
            <p:nvPr/>
          </p:nvSpPr>
          <p:spPr>
            <a:xfrm>
              <a:off x="487792" y="6331199"/>
              <a:ext cx="440791" cy="473823"/>
            </a:xfrm>
            <a:custGeom>
              <a:avLst/>
              <a:gdLst>
                <a:gd name="connsiteX0" fmla="*/ 395061 w 440791"/>
                <a:gd name="connsiteY0" fmla="*/ 0 h 473823"/>
                <a:gd name="connsiteX1" fmla="*/ 0 w 440791"/>
                <a:gd name="connsiteY1" fmla="*/ 287089 h 473823"/>
                <a:gd name="connsiteX2" fmla="*/ 2541 w 440791"/>
                <a:gd name="connsiteY2" fmla="*/ 304874 h 473823"/>
                <a:gd name="connsiteX3" fmla="*/ 440792 w 440791"/>
                <a:gd name="connsiteY3" fmla="*/ 473824 h 47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1" h="473823">
                  <a:moveTo>
                    <a:pt x="395061" y="0"/>
                  </a:moveTo>
                  <a:lnTo>
                    <a:pt x="0" y="287089"/>
                  </a:lnTo>
                  <a:lnTo>
                    <a:pt x="2541" y="304874"/>
                  </a:lnTo>
                  <a:lnTo>
                    <a:pt x="440792" y="473824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B54ADD-CF55-44BE-9038-16638782C9C5}"/>
                </a:ext>
              </a:extLst>
            </p:cNvPr>
            <p:cNvSpPr/>
            <p:nvPr/>
          </p:nvSpPr>
          <p:spPr>
            <a:xfrm>
              <a:off x="438251" y="6158437"/>
              <a:ext cx="434440" cy="443336"/>
            </a:xfrm>
            <a:custGeom>
              <a:avLst/>
              <a:gdLst>
                <a:gd name="connsiteX0" fmla="*/ 382358 w 434440"/>
                <a:gd name="connsiteY0" fmla="*/ 142274 h 443336"/>
                <a:gd name="connsiteX1" fmla="*/ 0 w 434440"/>
                <a:gd name="connsiteY1" fmla="*/ 0 h 443336"/>
                <a:gd name="connsiteX2" fmla="*/ 48271 w 434440"/>
                <a:gd name="connsiteY2" fmla="*/ 443337 h 443336"/>
                <a:gd name="connsiteX3" fmla="*/ 434440 w 434440"/>
                <a:gd name="connsiteY3" fmla="*/ 161329 h 4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440" h="443336">
                  <a:moveTo>
                    <a:pt x="382358" y="142274"/>
                  </a:moveTo>
                  <a:lnTo>
                    <a:pt x="0" y="0"/>
                  </a:lnTo>
                  <a:lnTo>
                    <a:pt x="48271" y="443337"/>
                  </a:lnTo>
                  <a:lnTo>
                    <a:pt x="434440" y="161329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B020B8-0802-4658-B3DF-6E6277C29A57}"/>
                </a:ext>
              </a:extLst>
            </p:cNvPr>
            <p:cNvSpPr/>
            <p:nvPr/>
          </p:nvSpPr>
          <p:spPr>
            <a:xfrm>
              <a:off x="276923" y="4658208"/>
              <a:ext cx="1378267" cy="1183923"/>
            </a:xfrm>
            <a:custGeom>
              <a:avLst/>
              <a:gdLst>
                <a:gd name="connsiteX0" fmla="*/ 1378268 w 1378267"/>
                <a:gd name="connsiteY0" fmla="*/ 565286 h 1183923"/>
                <a:gd name="connsiteX1" fmla="*/ 1369376 w 1378267"/>
                <a:gd name="connsiteY1" fmla="*/ 448417 h 1183923"/>
                <a:gd name="connsiteX2" fmla="*/ 978126 w 1378267"/>
                <a:gd name="connsiteY2" fmla="*/ 320117 h 1183923"/>
                <a:gd name="connsiteX3" fmla="*/ 771068 w 1378267"/>
                <a:gd name="connsiteY3" fmla="*/ 252791 h 1183923"/>
                <a:gd name="connsiteX4" fmla="*/ 0 w 1378267"/>
                <a:gd name="connsiteY4" fmla="*/ 0 h 1183923"/>
                <a:gd name="connsiteX5" fmla="*/ 111786 w 1378267"/>
                <a:gd name="connsiteY5" fmla="*/ 1045461 h 1183923"/>
                <a:gd name="connsiteX6" fmla="*/ 501766 w 1378267"/>
                <a:gd name="connsiteY6" fmla="*/ 1183924 h 118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8267" h="1183923">
                  <a:moveTo>
                    <a:pt x="1378268" y="565286"/>
                  </a:moveTo>
                  <a:lnTo>
                    <a:pt x="1369376" y="448417"/>
                  </a:lnTo>
                  <a:lnTo>
                    <a:pt x="978126" y="320117"/>
                  </a:lnTo>
                  <a:lnTo>
                    <a:pt x="771068" y="252791"/>
                  </a:lnTo>
                  <a:lnTo>
                    <a:pt x="0" y="0"/>
                  </a:lnTo>
                  <a:lnTo>
                    <a:pt x="111786" y="1045461"/>
                  </a:lnTo>
                  <a:lnTo>
                    <a:pt x="501766" y="11839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68FEFE-BB1C-4FEE-BBEC-002A91AEAEFF}"/>
                </a:ext>
              </a:extLst>
            </p:cNvPr>
            <p:cNvSpPr/>
            <p:nvPr/>
          </p:nvSpPr>
          <p:spPr>
            <a:xfrm>
              <a:off x="1260130" y="6484906"/>
              <a:ext cx="1122939" cy="369658"/>
            </a:xfrm>
            <a:custGeom>
              <a:avLst/>
              <a:gdLst>
                <a:gd name="connsiteX0" fmla="*/ 485252 w 1122939"/>
                <a:gd name="connsiteY0" fmla="*/ 0 h 369658"/>
                <a:gd name="connsiteX1" fmla="*/ 0 w 1122939"/>
                <a:gd name="connsiteY1" fmla="*/ 369658 h 369658"/>
                <a:gd name="connsiteX2" fmla="*/ 951450 w 1122939"/>
                <a:gd name="connsiteY2" fmla="*/ 369658 h 369658"/>
                <a:gd name="connsiteX3" fmla="*/ 1122939 w 1122939"/>
                <a:gd name="connsiteY3" fmla="*/ 233736 h 36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39" h="369658">
                  <a:moveTo>
                    <a:pt x="485252" y="0"/>
                  </a:moveTo>
                  <a:lnTo>
                    <a:pt x="0" y="369658"/>
                  </a:lnTo>
                  <a:lnTo>
                    <a:pt x="951450" y="369658"/>
                  </a:lnTo>
                  <a:lnTo>
                    <a:pt x="1122939" y="233736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4B2A1C9-5DE9-4D03-A6FA-CB80875D9C4F}"/>
                </a:ext>
              </a:extLst>
            </p:cNvPr>
            <p:cNvSpPr/>
            <p:nvPr/>
          </p:nvSpPr>
          <p:spPr>
            <a:xfrm>
              <a:off x="491603" y="6652586"/>
              <a:ext cx="524630" cy="201978"/>
            </a:xfrm>
            <a:custGeom>
              <a:avLst/>
              <a:gdLst>
                <a:gd name="connsiteX0" fmla="*/ 0 w 524630"/>
                <a:gd name="connsiteY0" fmla="*/ 0 h 201978"/>
                <a:gd name="connsiteX1" fmla="*/ 11433 w 524630"/>
                <a:gd name="connsiteY1" fmla="*/ 101624 h 201978"/>
                <a:gd name="connsiteX2" fmla="*/ 268032 w 524630"/>
                <a:gd name="connsiteY2" fmla="*/ 201978 h 201978"/>
                <a:gd name="connsiteX3" fmla="*/ 524631 w 524630"/>
                <a:gd name="connsiteY3" fmla="*/ 201978 h 201978"/>
                <a:gd name="connsiteX4" fmla="*/ 443332 w 524630"/>
                <a:gd name="connsiteY4" fmla="*/ 170220 h 2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630" h="201978">
                  <a:moveTo>
                    <a:pt x="0" y="0"/>
                  </a:moveTo>
                  <a:lnTo>
                    <a:pt x="11433" y="101624"/>
                  </a:lnTo>
                  <a:lnTo>
                    <a:pt x="268032" y="201978"/>
                  </a:lnTo>
                  <a:lnTo>
                    <a:pt x="524631" y="201978"/>
                  </a:lnTo>
                  <a:lnTo>
                    <a:pt x="443332" y="170220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84251B-E6C4-4A94-818E-7BA63659B14E}"/>
                </a:ext>
              </a:extLst>
            </p:cNvPr>
            <p:cNvSpPr/>
            <p:nvPr/>
          </p:nvSpPr>
          <p:spPr>
            <a:xfrm>
              <a:off x="504306" y="6771994"/>
              <a:ext cx="214679" cy="82569"/>
            </a:xfrm>
            <a:custGeom>
              <a:avLst/>
              <a:gdLst>
                <a:gd name="connsiteX0" fmla="*/ 8892 w 214679"/>
                <a:gd name="connsiteY0" fmla="*/ 82570 h 82569"/>
                <a:gd name="connsiteX1" fmla="*/ 214679 w 214679"/>
                <a:gd name="connsiteY1" fmla="*/ 82570 h 82569"/>
                <a:gd name="connsiteX2" fmla="*/ 0 w 214679"/>
                <a:gd name="connsiteY2" fmla="*/ 0 h 8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679" h="82569">
                  <a:moveTo>
                    <a:pt x="8892" y="82570"/>
                  </a:moveTo>
                  <a:lnTo>
                    <a:pt x="214679" y="82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E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00B4B3-E46D-4915-9C2D-E22A60CAE338}"/>
                </a:ext>
              </a:extLst>
            </p:cNvPr>
            <p:cNvSpPr/>
            <p:nvPr/>
          </p:nvSpPr>
          <p:spPr>
            <a:xfrm>
              <a:off x="0" y="4098003"/>
              <a:ext cx="499225" cy="2756561"/>
            </a:xfrm>
            <a:custGeom>
              <a:avLst/>
              <a:gdLst>
                <a:gd name="connsiteX0" fmla="*/ 499225 w 499225"/>
                <a:gd name="connsiteY0" fmla="*/ 2756561 h 2756561"/>
                <a:gd name="connsiteX1" fmla="*/ 489063 w 499225"/>
                <a:gd name="connsiteY1" fmla="*/ 2662559 h 2756561"/>
                <a:gd name="connsiteX2" fmla="*/ 475090 w 499225"/>
                <a:gd name="connsiteY2" fmla="*/ 2544421 h 2756561"/>
                <a:gd name="connsiteX3" fmla="*/ 472549 w 499225"/>
                <a:gd name="connsiteY3" fmla="*/ 2517744 h 2756561"/>
                <a:gd name="connsiteX4" fmla="*/ 421737 w 499225"/>
                <a:gd name="connsiteY4" fmla="*/ 2050272 h 2756561"/>
                <a:gd name="connsiteX5" fmla="*/ 374736 w 499225"/>
                <a:gd name="connsiteY5" fmla="*/ 1612017 h 2756561"/>
                <a:gd name="connsiteX6" fmla="*/ 260410 w 499225"/>
                <a:gd name="connsiteY6" fmla="*/ 551312 h 2756561"/>
                <a:gd name="connsiteX7" fmla="*/ 200706 w 499225"/>
                <a:gd name="connsiteY7" fmla="*/ 0 h 2756561"/>
                <a:gd name="connsiteX8" fmla="*/ 0 w 499225"/>
                <a:gd name="connsiteY8" fmla="*/ 124490 h 2756561"/>
                <a:gd name="connsiteX9" fmla="*/ 0 w 499225"/>
                <a:gd name="connsiteY9" fmla="*/ 2600314 h 2756561"/>
                <a:gd name="connsiteX10" fmla="*/ 0 w 499225"/>
                <a:gd name="connsiteY10" fmla="*/ 2756561 h 27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225" h="2756561">
                  <a:moveTo>
                    <a:pt x="499225" y="2756561"/>
                  </a:moveTo>
                  <a:lnTo>
                    <a:pt x="489063" y="2662559"/>
                  </a:lnTo>
                  <a:lnTo>
                    <a:pt x="475090" y="2544421"/>
                  </a:lnTo>
                  <a:lnTo>
                    <a:pt x="472549" y="2517744"/>
                  </a:lnTo>
                  <a:lnTo>
                    <a:pt x="421737" y="2050272"/>
                  </a:lnTo>
                  <a:lnTo>
                    <a:pt x="374736" y="1612017"/>
                  </a:lnTo>
                  <a:lnTo>
                    <a:pt x="260410" y="551312"/>
                  </a:lnTo>
                  <a:lnTo>
                    <a:pt x="200706" y="0"/>
                  </a:lnTo>
                  <a:lnTo>
                    <a:pt x="0" y="124490"/>
                  </a:lnTo>
                  <a:lnTo>
                    <a:pt x="0" y="2600314"/>
                  </a:lnTo>
                  <a:lnTo>
                    <a:pt x="0" y="2756561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3659DE-5889-4904-94EF-48471A05337D}"/>
                </a:ext>
              </a:extLst>
            </p:cNvPr>
            <p:cNvSpPr/>
            <p:nvPr/>
          </p:nvSpPr>
          <p:spPr>
            <a:xfrm>
              <a:off x="0" y="6824077"/>
              <a:ext cx="3810" cy="30486"/>
            </a:xfrm>
            <a:custGeom>
              <a:avLst/>
              <a:gdLst>
                <a:gd name="connsiteX0" fmla="*/ 0 w 3810"/>
                <a:gd name="connsiteY0" fmla="*/ 0 h 30486"/>
                <a:gd name="connsiteX1" fmla="*/ 0 w 3810"/>
                <a:gd name="connsiteY1" fmla="*/ 30487 h 30486"/>
                <a:gd name="connsiteX2" fmla="*/ 3811 w 3810"/>
                <a:gd name="connsiteY2" fmla="*/ 30487 h 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" h="30486">
                  <a:moveTo>
                    <a:pt x="0" y="0"/>
                  </a:moveTo>
                  <a:lnTo>
                    <a:pt x="0" y="30487"/>
                  </a:lnTo>
                  <a:lnTo>
                    <a:pt x="3811" y="30487"/>
                  </a:lnTo>
                  <a:close/>
                </a:path>
              </a:pathLst>
            </a:custGeom>
            <a:solidFill>
              <a:srgbClr val="F9AA19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8314215-70A1-4594-9067-199778346569}"/>
                </a:ext>
              </a:extLst>
            </p:cNvPr>
            <p:cNvSpPr/>
            <p:nvPr/>
          </p:nvSpPr>
          <p:spPr>
            <a:xfrm>
              <a:off x="4158939" y="2718452"/>
              <a:ext cx="1669164" cy="1321117"/>
            </a:xfrm>
            <a:custGeom>
              <a:avLst/>
              <a:gdLst>
                <a:gd name="connsiteX0" fmla="*/ 344249 w 1669164"/>
                <a:gd name="connsiteY0" fmla="*/ 1083570 h 1321117"/>
                <a:gd name="connsiteX1" fmla="*/ 344249 w 1669164"/>
                <a:gd name="connsiteY1" fmla="*/ 1083570 h 1321117"/>
                <a:gd name="connsiteX2" fmla="*/ 344249 w 1669164"/>
                <a:gd name="connsiteY2" fmla="*/ 1083570 h 1321117"/>
                <a:gd name="connsiteX3" fmla="*/ 345520 w 1669164"/>
                <a:gd name="connsiteY3" fmla="*/ 1083570 h 1321117"/>
                <a:gd name="connsiteX4" fmla="*/ 346790 w 1669164"/>
                <a:gd name="connsiteY4" fmla="*/ 1083570 h 1321117"/>
                <a:gd name="connsiteX5" fmla="*/ 350601 w 1669164"/>
                <a:gd name="connsiteY5" fmla="*/ 1083570 h 1321117"/>
                <a:gd name="connsiteX6" fmla="*/ 1004802 w 1669164"/>
                <a:gd name="connsiteY6" fmla="*/ 1257602 h 1321117"/>
                <a:gd name="connsiteX7" fmla="*/ 1031478 w 1669164"/>
                <a:gd name="connsiteY7" fmla="*/ 1265224 h 1321117"/>
                <a:gd name="connsiteX8" fmla="*/ 1661544 w 1669164"/>
                <a:gd name="connsiteY8" fmla="*/ 779967 h 1321117"/>
                <a:gd name="connsiteX9" fmla="*/ 1669165 w 1669164"/>
                <a:gd name="connsiteY9" fmla="*/ 398876 h 1321117"/>
                <a:gd name="connsiteX10" fmla="*/ 0 w 1669164"/>
                <a:gd name="connsiteY10" fmla="*/ 0 h 1321117"/>
                <a:gd name="connsiteX11" fmla="*/ 24135 w 1669164"/>
                <a:gd name="connsiteY11" fmla="*/ 1321117 h 1321117"/>
                <a:gd name="connsiteX12" fmla="*/ 344249 w 1669164"/>
                <a:gd name="connsiteY12" fmla="*/ 1083570 h 13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9164" h="1321117">
                  <a:moveTo>
                    <a:pt x="344249" y="1083570"/>
                  </a:moveTo>
                  <a:lnTo>
                    <a:pt x="344249" y="1083570"/>
                  </a:lnTo>
                  <a:lnTo>
                    <a:pt x="344249" y="1083570"/>
                  </a:lnTo>
                  <a:lnTo>
                    <a:pt x="345520" y="1083570"/>
                  </a:lnTo>
                  <a:lnTo>
                    <a:pt x="346790" y="1083570"/>
                  </a:lnTo>
                  <a:lnTo>
                    <a:pt x="350601" y="1083570"/>
                  </a:lnTo>
                  <a:lnTo>
                    <a:pt x="1004802" y="1257602"/>
                  </a:lnTo>
                  <a:lnTo>
                    <a:pt x="1031478" y="1265224"/>
                  </a:lnTo>
                  <a:lnTo>
                    <a:pt x="1661544" y="779967"/>
                  </a:lnTo>
                  <a:lnTo>
                    <a:pt x="1669165" y="398876"/>
                  </a:lnTo>
                  <a:lnTo>
                    <a:pt x="0" y="0"/>
                  </a:lnTo>
                  <a:lnTo>
                    <a:pt x="24135" y="1321117"/>
                  </a:lnTo>
                  <a:lnTo>
                    <a:pt x="344249" y="10835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D2B3EF-E12A-41BE-8D09-BEA2EF18EBE2}"/>
                </a:ext>
              </a:extLst>
            </p:cNvPr>
            <p:cNvSpPr/>
            <p:nvPr/>
          </p:nvSpPr>
          <p:spPr>
            <a:xfrm>
              <a:off x="4514621" y="3817266"/>
              <a:ext cx="638957" cy="1354145"/>
            </a:xfrm>
            <a:custGeom>
              <a:avLst/>
              <a:gdLst>
                <a:gd name="connsiteX0" fmla="*/ 0 w 638957"/>
                <a:gd name="connsiteY0" fmla="*/ 0 h 1354145"/>
                <a:gd name="connsiteX1" fmla="*/ 12703 w 638957"/>
                <a:gd name="connsiteY1" fmla="*/ 1168681 h 1354145"/>
                <a:gd name="connsiteX2" fmla="*/ 635147 w 638957"/>
                <a:gd name="connsiteY2" fmla="*/ 1354145 h 1354145"/>
                <a:gd name="connsiteX3" fmla="*/ 638958 w 638957"/>
                <a:gd name="connsiteY3" fmla="*/ 170221 h 13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57" h="1354145">
                  <a:moveTo>
                    <a:pt x="0" y="0"/>
                  </a:moveTo>
                  <a:lnTo>
                    <a:pt x="12703" y="1168681"/>
                  </a:lnTo>
                  <a:lnTo>
                    <a:pt x="635147" y="1354145"/>
                  </a:lnTo>
                  <a:lnTo>
                    <a:pt x="638958" y="17022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F9AC3C-A1C0-40DE-930A-CC59F20FF36C}"/>
                </a:ext>
              </a:extLst>
            </p:cNvPr>
            <p:cNvSpPr/>
            <p:nvPr/>
          </p:nvSpPr>
          <p:spPr>
            <a:xfrm>
              <a:off x="5163741" y="3991298"/>
              <a:ext cx="20324" cy="1189005"/>
            </a:xfrm>
            <a:custGeom>
              <a:avLst/>
              <a:gdLst>
                <a:gd name="connsiteX0" fmla="*/ 5081 w 20324"/>
                <a:gd name="connsiteY0" fmla="*/ 0 h 1189005"/>
                <a:gd name="connsiteX1" fmla="*/ 0 w 20324"/>
                <a:gd name="connsiteY1" fmla="*/ 1185194 h 1189005"/>
                <a:gd name="connsiteX2" fmla="*/ 15244 w 20324"/>
                <a:gd name="connsiteY2" fmla="*/ 1189005 h 1189005"/>
                <a:gd name="connsiteX3" fmla="*/ 20325 w 20324"/>
                <a:gd name="connsiteY3" fmla="*/ 3811 h 118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4" h="1189005">
                  <a:moveTo>
                    <a:pt x="5081" y="0"/>
                  </a:moveTo>
                  <a:lnTo>
                    <a:pt x="0" y="1185194"/>
                  </a:lnTo>
                  <a:lnTo>
                    <a:pt x="15244" y="1189005"/>
                  </a:lnTo>
                  <a:lnTo>
                    <a:pt x="20325" y="3811"/>
                  </a:lnTo>
                  <a:close/>
                </a:path>
              </a:pathLst>
            </a:custGeom>
            <a:solidFill>
              <a:srgbClr val="66B2B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5C9F2C-7F71-4CFC-B17D-A0EF33118EF6}"/>
                </a:ext>
              </a:extLst>
            </p:cNvPr>
            <p:cNvSpPr/>
            <p:nvPr/>
          </p:nvSpPr>
          <p:spPr>
            <a:xfrm>
              <a:off x="5192957" y="3514933"/>
              <a:ext cx="626254" cy="1659017"/>
            </a:xfrm>
            <a:custGeom>
              <a:avLst/>
              <a:gdLst>
                <a:gd name="connsiteX0" fmla="*/ 0 w 626254"/>
                <a:gd name="connsiteY0" fmla="*/ 1659018 h 1659017"/>
                <a:gd name="connsiteX1" fmla="*/ 604660 w 626254"/>
                <a:gd name="connsiteY1" fmla="*/ 1155977 h 1659017"/>
                <a:gd name="connsiteX2" fmla="*/ 626255 w 626254"/>
                <a:gd name="connsiteY2" fmla="*/ 0 h 1659017"/>
                <a:gd name="connsiteX3" fmla="*/ 6351 w 626254"/>
                <a:gd name="connsiteY3" fmla="*/ 478905 h 165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54" h="1659017">
                  <a:moveTo>
                    <a:pt x="0" y="1659018"/>
                  </a:moveTo>
                  <a:lnTo>
                    <a:pt x="604660" y="1155977"/>
                  </a:lnTo>
                  <a:lnTo>
                    <a:pt x="626255" y="0"/>
                  </a:lnTo>
                  <a:lnTo>
                    <a:pt x="6351" y="478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2E9F38A-109E-4700-832E-76BC121A62CE}"/>
                </a:ext>
              </a:extLst>
            </p:cNvPr>
            <p:cNvSpPr/>
            <p:nvPr/>
          </p:nvSpPr>
          <p:spPr>
            <a:xfrm>
              <a:off x="3725769" y="0"/>
              <a:ext cx="788852" cy="5506771"/>
            </a:xfrm>
            <a:custGeom>
              <a:avLst/>
              <a:gdLst>
                <a:gd name="connsiteX0" fmla="*/ 128300 w 788852"/>
                <a:gd name="connsiteY0" fmla="*/ 4884322 h 5506771"/>
                <a:gd name="connsiteX1" fmla="*/ 144814 w 788852"/>
                <a:gd name="connsiteY1" fmla="*/ 5506772 h 5506771"/>
                <a:gd name="connsiteX2" fmla="*/ 788852 w 788852"/>
                <a:gd name="connsiteY2" fmla="*/ 4994839 h 5506771"/>
                <a:gd name="connsiteX3" fmla="*/ 788852 w 788852"/>
                <a:gd name="connsiteY3" fmla="*/ 4994839 h 5506771"/>
                <a:gd name="connsiteX4" fmla="*/ 787582 w 788852"/>
                <a:gd name="connsiteY4" fmla="*/ 4993569 h 5506771"/>
                <a:gd name="connsiteX5" fmla="*/ 787582 w 788852"/>
                <a:gd name="connsiteY5" fmla="*/ 4992298 h 5506771"/>
                <a:gd name="connsiteX6" fmla="*/ 787582 w 788852"/>
                <a:gd name="connsiteY6" fmla="*/ 4991028 h 5506771"/>
                <a:gd name="connsiteX7" fmla="*/ 787582 w 788852"/>
                <a:gd name="connsiteY7" fmla="*/ 4991028 h 5506771"/>
                <a:gd name="connsiteX8" fmla="*/ 774879 w 788852"/>
                <a:gd name="connsiteY8" fmla="*/ 3822347 h 5506771"/>
                <a:gd name="connsiteX9" fmla="*/ 453495 w 788852"/>
                <a:gd name="connsiteY9" fmla="*/ 4057354 h 5506771"/>
                <a:gd name="connsiteX10" fmla="*/ 452224 w 788852"/>
                <a:gd name="connsiteY10" fmla="*/ 4057354 h 5506771"/>
                <a:gd name="connsiteX11" fmla="*/ 450954 w 788852"/>
                <a:gd name="connsiteY11" fmla="*/ 4057354 h 5506771"/>
                <a:gd name="connsiteX12" fmla="*/ 449684 w 788852"/>
                <a:gd name="connsiteY12" fmla="*/ 4057354 h 5506771"/>
                <a:gd name="connsiteX13" fmla="*/ 448414 w 788852"/>
                <a:gd name="connsiteY13" fmla="*/ 4057354 h 5506771"/>
                <a:gd name="connsiteX14" fmla="*/ 448414 w 788852"/>
                <a:gd name="connsiteY14" fmla="*/ 4057354 h 5506771"/>
                <a:gd name="connsiteX15" fmla="*/ 447143 w 788852"/>
                <a:gd name="connsiteY15" fmla="*/ 4057354 h 5506771"/>
                <a:gd name="connsiteX16" fmla="*/ 445873 w 788852"/>
                <a:gd name="connsiteY16" fmla="*/ 4057354 h 5506771"/>
                <a:gd name="connsiteX17" fmla="*/ 444603 w 788852"/>
                <a:gd name="connsiteY17" fmla="*/ 4056083 h 5506771"/>
                <a:gd name="connsiteX18" fmla="*/ 443333 w 788852"/>
                <a:gd name="connsiteY18" fmla="*/ 4054813 h 5506771"/>
                <a:gd name="connsiteX19" fmla="*/ 443333 w 788852"/>
                <a:gd name="connsiteY19" fmla="*/ 4054813 h 5506771"/>
                <a:gd name="connsiteX20" fmla="*/ 443333 w 788852"/>
                <a:gd name="connsiteY20" fmla="*/ 4053543 h 5506771"/>
                <a:gd name="connsiteX21" fmla="*/ 442062 w 788852"/>
                <a:gd name="connsiteY21" fmla="*/ 4052273 h 5506771"/>
                <a:gd name="connsiteX22" fmla="*/ 442062 w 788852"/>
                <a:gd name="connsiteY22" fmla="*/ 4051002 h 5506771"/>
                <a:gd name="connsiteX23" fmla="*/ 442062 w 788852"/>
                <a:gd name="connsiteY23" fmla="*/ 4049732 h 5506771"/>
                <a:gd name="connsiteX24" fmla="*/ 417927 w 788852"/>
                <a:gd name="connsiteY24" fmla="*/ 2704479 h 5506771"/>
                <a:gd name="connsiteX25" fmla="*/ 367115 w 788852"/>
                <a:gd name="connsiteY25" fmla="*/ 0 h 5506771"/>
                <a:gd name="connsiteX26" fmla="*/ 0 w 788852"/>
                <a:gd name="connsiteY26" fmla="*/ 0 h 5506771"/>
                <a:gd name="connsiteX27" fmla="*/ 113056 w 788852"/>
                <a:gd name="connsiteY27" fmla="*/ 4303793 h 5506771"/>
                <a:gd name="connsiteX28" fmla="*/ 128300 w 788852"/>
                <a:gd name="connsiteY28" fmla="*/ 4884322 h 550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8852" h="5506771">
                  <a:moveTo>
                    <a:pt x="128300" y="4884322"/>
                  </a:moveTo>
                  <a:lnTo>
                    <a:pt x="144814" y="5506772"/>
                  </a:lnTo>
                  <a:lnTo>
                    <a:pt x="788852" y="4994839"/>
                  </a:lnTo>
                  <a:lnTo>
                    <a:pt x="788852" y="4994839"/>
                  </a:lnTo>
                  <a:cubicBezTo>
                    <a:pt x="788852" y="4994839"/>
                    <a:pt x="787582" y="4993569"/>
                    <a:pt x="787582" y="4993569"/>
                  </a:cubicBezTo>
                  <a:cubicBezTo>
                    <a:pt x="787582" y="4993569"/>
                    <a:pt x="787582" y="4992298"/>
                    <a:pt x="787582" y="4992298"/>
                  </a:cubicBezTo>
                  <a:lnTo>
                    <a:pt x="787582" y="4991028"/>
                  </a:lnTo>
                  <a:lnTo>
                    <a:pt x="787582" y="4991028"/>
                  </a:lnTo>
                  <a:lnTo>
                    <a:pt x="774879" y="3822347"/>
                  </a:lnTo>
                  <a:lnTo>
                    <a:pt x="453495" y="4057354"/>
                  </a:lnTo>
                  <a:lnTo>
                    <a:pt x="452224" y="4057354"/>
                  </a:lnTo>
                  <a:lnTo>
                    <a:pt x="450954" y="4057354"/>
                  </a:lnTo>
                  <a:lnTo>
                    <a:pt x="449684" y="4057354"/>
                  </a:lnTo>
                  <a:lnTo>
                    <a:pt x="448414" y="4057354"/>
                  </a:lnTo>
                  <a:lnTo>
                    <a:pt x="448414" y="4057354"/>
                  </a:lnTo>
                  <a:lnTo>
                    <a:pt x="447143" y="4057354"/>
                  </a:lnTo>
                  <a:lnTo>
                    <a:pt x="445873" y="4057354"/>
                  </a:lnTo>
                  <a:lnTo>
                    <a:pt x="444603" y="4056083"/>
                  </a:lnTo>
                  <a:cubicBezTo>
                    <a:pt x="444603" y="4056083"/>
                    <a:pt x="443333" y="4056083"/>
                    <a:pt x="443333" y="4054813"/>
                  </a:cubicBezTo>
                  <a:lnTo>
                    <a:pt x="443333" y="4054813"/>
                  </a:lnTo>
                  <a:cubicBezTo>
                    <a:pt x="443333" y="4054813"/>
                    <a:pt x="443333" y="4054813"/>
                    <a:pt x="443333" y="4053543"/>
                  </a:cubicBezTo>
                  <a:cubicBezTo>
                    <a:pt x="443333" y="4053543"/>
                    <a:pt x="443333" y="4052273"/>
                    <a:pt x="442062" y="4052273"/>
                  </a:cubicBezTo>
                  <a:cubicBezTo>
                    <a:pt x="442062" y="4052273"/>
                    <a:pt x="442062" y="4051002"/>
                    <a:pt x="442062" y="4051002"/>
                  </a:cubicBezTo>
                  <a:cubicBezTo>
                    <a:pt x="442062" y="4051002"/>
                    <a:pt x="442062" y="4051002"/>
                    <a:pt x="442062" y="4049732"/>
                  </a:cubicBezTo>
                  <a:lnTo>
                    <a:pt x="417927" y="2704479"/>
                  </a:lnTo>
                  <a:lnTo>
                    <a:pt x="367115" y="0"/>
                  </a:lnTo>
                  <a:lnTo>
                    <a:pt x="0" y="0"/>
                  </a:lnTo>
                  <a:lnTo>
                    <a:pt x="113056" y="4303793"/>
                  </a:lnTo>
                  <a:lnTo>
                    <a:pt x="128300" y="48843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6FBE40-97F1-4DC8-8AC1-4023306C0DC8}"/>
                </a:ext>
              </a:extLst>
            </p:cNvPr>
            <p:cNvSpPr/>
            <p:nvPr/>
          </p:nvSpPr>
          <p:spPr>
            <a:xfrm>
              <a:off x="3869312" y="4996108"/>
              <a:ext cx="2583775" cy="1138193"/>
            </a:xfrm>
            <a:custGeom>
              <a:avLst/>
              <a:gdLst>
                <a:gd name="connsiteX0" fmla="*/ 1971495 w 2583775"/>
                <a:gd name="connsiteY0" fmla="*/ 1138193 h 1138193"/>
                <a:gd name="connsiteX1" fmla="*/ 2583776 w 2583775"/>
                <a:gd name="connsiteY1" fmla="*/ 580530 h 1138193"/>
                <a:gd name="connsiteX2" fmla="*/ 2197607 w 2583775"/>
                <a:gd name="connsiteY2" fmla="*/ 464932 h 1138193"/>
                <a:gd name="connsiteX3" fmla="*/ 1956251 w 2583775"/>
                <a:gd name="connsiteY3" fmla="*/ 393795 h 1138193"/>
                <a:gd name="connsiteX4" fmla="*/ 1693300 w 2583775"/>
                <a:gd name="connsiteY4" fmla="*/ 315036 h 1138193"/>
                <a:gd name="connsiteX5" fmla="*/ 1313483 w 2583775"/>
                <a:gd name="connsiteY5" fmla="*/ 201979 h 1138193"/>
                <a:gd name="connsiteX6" fmla="*/ 1284266 w 2583775"/>
                <a:gd name="connsiteY6" fmla="*/ 193087 h 1138193"/>
                <a:gd name="connsiteX7" fmla="*/ 647849 w 2583775"/>
                <a:gd name="connsiteY7" fmla="*/ 2541 h 1138193"/>
                <a:gd name="connsiteX8" fmla="*/ 647849 w 2583775"/>
                <a:gd name="connsiteY8" fmla="*/ 2541 h 1138193"/>
                <a:gd name="connsiteX9" fmla="*/ 646579 w 2583775"/>
                <a:gd name="connsiteY9" fmla="*/ 2541 h 1138193"/>
                <a:gd name="connsiteX10" fmla="*/ 645309 w 2583775"/>
                <a:gd name="connsiteY10" fmla="*/ 1270 h 1138193"/>
                <a:gd name="connsiteX11" fmla="*/ 644038 w 2583775"/>
                <a:gd name="connsiteY11" fmla="*/ 0 h 1138193"/>
                <a:gd name="connsiteX12" fmla="*/ 0 w 2583775"/>
                <a:gd name="connsiteY12" fmla="*/ 511933 h 1138193"/>
                <a:gd name="connsiteX13" fmla="*/ 0 w 2583775"/>
                <a:gd name="connsiteY13" fmla="*/ 511933 h 1138193"/>
                <a:gd name="connsiteX14" fmla="*/ 1971495 w 2583775"/>
                <a:gd name="connsiteY14" fmla="*/ 1138193 h 113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3775" h="1138193">
                  <a:moveTo>
                    <a:pt x="1971495" y="1138193"/>
                  </a:moveTo>
                  <a:lnTo>
                    <a:pt x="2583776" y="580530"/>
                  </a:lnTo>
                  <a:lnTo>
                    <a:pt x="2197607" y="464932"/>
                  </a:lnTo>
                  <a:lnTo>
                    <a:pt x="1956251" y="393795"/>
                  </a:lnTo>
                  <a:lnTo>
                    <a:pt x="1693300" y="315036"/>
                  </a:lnTo>
                  <a:lnTo>
                    <a:pt x="1313483" y="201979"/>
                  </a:lnTo>
                  <a:lnTo>
                    <a:pt x="1284266" y="193087"/>
                  </a:lnTo>
                  <a:lnTo>
                    <a:pt x="647849" y="2541"/>
                  </a:lnTo>
                  <a:lnTo>
                    <a:pt x="647849" y="2541"/>
                  </a:lnTo>
                  <a:lnTo>
                    <a:pt x="646579" y="2541"/>
                  </a:lnTo>
                  <a:lnTo>
                    <a:pt x="645309" y="1270"/>
                  </a:lnTo>
                  <a:lnTo>
                    <a:pt x="644038" y="0"/>
                  </a:lnTo>
                  <a:lnTo>
                    <a:pt x="0" y="511933"/>
                  </a:lnTo>
                  <a:lnTo>
                    <a:pt x="0" y="511933"/>
                  </a:lnTo>
                  <a:lnTo>
                    <a:pt x="1971495" y="11381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3D4488-DD75-48FF-9FA3-61D687B0E37C}"/>
                </a:ext>
              </a:extLst>
            </p:cNvPr>
            <p:cNvSpPr/>
            <p:nvPr/>
          </p:nvSpPr>
          <p:spPr>
            <a:xfrm>
              <a:off x="236274" y="0"/>
              <a:ext cx="848555" cy="1441796"/>
            </a:xfrm>
            <a:custGeom>
              <a:avLst/>
              <a:gdLst>
                <a:gd name="connsiteX0" fmla="*/ 510658 w 848555"/>
                <a:gd name="connsiteY0" fmla="*/ 1441796 h 1441796"/>
                <a:gd name="connsiteX1" fmla="*/ 848556 w 848555"/>
                <a:gd name="connsiteY1" fmla="*/ 1265224 h 1441796"/>
                <a:gd name="connsiteX2" fmla="*/ 744392 w 848555"/>
                <a:gd name="connsiteY2" fmla="*/ 0 h 1441796"/>
                <a:gd name="connsiteX3" fmla="*/ 0 w 848555"/>
                <a:gd name="connsiteY3" fmla="*/ 0 h 1441796"/>
                <a:gd name="connsiteX4" fmla="*/ 133381 w 848555"/>
                <a:gd name="connsiteY4" fmla="*/ 1356686 h 14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55" h="1441796">
                  <a:moveTo>
                    <a:pt x="510658" y="1441796"/>
                  </a:moveTo>
                  <a:lnTo>
                    <a:pt x="848556" y="1265224"/>
                  </a:lnTo>
                  <a:lnTo>
                    <a:pt x="744392" y="0"/>
                  </a:lnTo>
                  <a:lnTo>
                    <a:pt x="0" y="0"/>
                  </a:lnTo>
                  <a:lnTo>
                    <a:pt x="133381" y="135668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5673053-481D-4218-898D-C5783F0F9DDB}"/>
                </a:ext>
              </a:extLst>
            </p:cNvPr>
            <p:cNvSpPr/>
            <p:nvPr/>
          </p:nvSpPr>
          <p:spPr>
            <a:xfrm>
              <a:off x="995909" y="0"/>
              <a:ext cx="354411" cy="1257601"/>
            </a:xfrm>
            <a:custGeom>
              <a:avLst/>
              <a:gdLst>
                <a:gd name="connsiteX0" fmla="*/ 156246 w 354411"/>
                <a:gd name="connsiteY0" fmla="*/ 1230926 h 1257601"/>
                <a:gd name="connsiteX1" fmla="*/ 104164 w 354411"/>
                <a:gd name="connsiteY1" fmla="*/ 597043 h 1257601"/>
                <a:gd name="connsiteX2" fmla="*/ 104164 w 354411"/>
                <a:gd name="connsiteY2" fmla="*/ 597043 h 1257601"/>
                <a:gd name="connsiteX3" fmla="*/ 104164 w 354411"/>
                <a:gd name="connsiteY3" fmla="*/ 595773 h 1257601"/>
                <a:gd name="connsiteX4" fmla="*/ 104164 w 354411"/>
                <a:gd name="connsiteY4" fmla="*/ 594503 h 1257601"/>
                <a:gd name="connsiteX5" fmla="*/ 104164 w 354411"/>
                <a:gd name="connsiteY5" fmla="*/ 594503 h 1257601"/>
                <a:gd name="connsiteX6" fmla="*/ 104164 w 354411"/>
                <a:gd name="connsiteY6" fmla="*/ 594503 h 1257601"/>
                <a:gd name="connsiteX7" fmla="*/ 104164 w 354411"/>
                <a:gd name="connsiteY7" fmla="*/ 594503 h 1257601"/>
                <a:gd name="connsiteX8" fmla="*/ 104164 w 354411"/>
                <a:gd name="connsiteY8" fmla="*/ 593232 h 1257601"/>
                <a:gd name="connsiteX9" fmla="*/ 105434 w 354411"/>
                <a:gd name="connsiteY9" fmla="*/ 591962 h 1257601"/>
                <a:gd name="connsiteX10" fmla="*/ 106705 w 354411"/>
                <a:gd name="connsiteY10" fmla="*/ 590692 h 1257601"/>
                <a:gd name="connsiteX11" fmla="*/ 107975 w 354411"/>
                <a:gd name="connsiteY11" fmla="*/ 589422 h 1257601"/>
                <a:gd name="connsiteX12" fmla="*/ 107975 w 354411"/>
                <a:gd name="connsiteY12" fmla="*/ 589422 h 1257601"/>
                <a:gd name="connsiteX13" fmla="*/ 107975 w 354411"/>
                <a:gd name="connsiteY13" fmla="*/ 589422 h 1257601"/>
                <a:gd name="connsiteX14" fmla="*/ 354412 w 354411"/>
                <a:gd name="connsiteY14" fmla="*/ 467472 h 1257601"/>
                <a:gd name="connsiteX15" fmla="*/ 320114 w 354411"/>
                <a:gd name="connsiteY15" fmla="*/ 0 h 1257601"/>
                <a:gd name="connsiteX16" fmla="*/ 0 w 354411"/>
                <a:gd name="connsiteY16" fmla="*/ 0 h 1257601"/>
                <a:gd name="connsiteX17" fmla="*/ 104164 w 354411"/>
                <a:gd name="connsiteY17" fmla="*/ 1257602 h 1257601"/>
                <a:gd name="connsiteX18" fmla="*/ 156246 w 354411"/>
                <a:gd name="connsiteY18" fmla="*/ 1230926 h 12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411" h="1257601">
                  <a:moveTo>
                    <a:pt x="156246" y="1230926"/>
                  </a:moveTo>
                  <a:lnTo>
                    <a:pt x="104164" y="597043"/>
                  </a:lnTo>
                  <a:lnTo>
                    <a:pt x="104164" y="597043"/>
                  </a:lnTo>
                  <a:cubicBezTo>
                    <a:pt x="104164" y="597043"/>
                    <a:pt x="104164" y="595773"/>
                    <a:pt x="104164" y="595773"/>
                  </a:cubicBezTo>
                  <a:cubicBezTo>
                    <a:pt x="104164" y="595773"/>
                    <a:pt x="104164" y="595773"/>
                    <a:pt x="104164" y="594503"/>
                  </a:cubicBezTo>
                  <a:lnTo>
                    <a:pt x="104164" y="594503"/>
                  </a:lnTo>
                  <a:lnTo>
                    <a:pt x="104164" y="594503"/>
                  </a:lnTo>
                  <a:lnTo>
                    <a:pt x="104164" y="594503"/>
                  </a:lnTo>
                  <a:cubicBezTo>
                    <a:pt x="104164" y="594503"/>
                    <a:pt x="104164" y="593232"/>
                    <a:pt x="104164" y="593232"/>
                  </a:cubicBezTo>
                  <a:cubicBezTo>
                    <a:pt x="104164" y="593232"/>
                    <a:pt x="104164" y="591962"/>
                    <a:pt x="105434" y="591962"/>
                  </a:cubicBezTo>
                  <a:lnTo>
                    <a:pt x="106705" y="59069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354412" y="467472"/>
                  </a:lnTo>
                  <a:lnTo>
                    <a:pt x="320114" y="0"/>
                  </a:lnTo>
                  <a:lnTo>
                    <a:pt x="0" y="0"/>
                  </a:lnTo>
                  <a:lnTo>
                    <a:pt x="104164" y="1257602"/>
                  </a:lnTo>
                  <a:lnTo>
                    <a:pt x="156246" y="12309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7C03A3-39DB-4601-B585-4A32662E0551}"/>
                </a:ext>
              </a:extLst>
            </p:cNvPr>
            <p:cNvSpPr/>
            <p:nvPr/>
          </p:nvSpPr>
          <p:spPr>
            <a:xfrm>
              <a:off x="4517161" y="5729074"/>
              <a:ext cx="1732679" cy="1125489"/>
            </a:xfrm>
            <a:custGeom>
              <a:avLst/>
              <a:gdLst>
                <a:gd name="connsiteX0" fmla="*/ 1322375 w 1732679"/>
                <a:gd name="connsiteY0" fmla="*/ 421741 h 1125489"/>
                <a:gd name="connsiteX1" fmla="*/ 0 w 1732679"/>
                <a:gd name="connsiteY1" fmla="*/ 0 h 1125489"/>
                <a:gd name="connsiteX2" fmla="*/ 6351 w 1732679"/>
                <a:gd name="connsiteY2" fmla="*/ 642774 h 1125489"/>
                <a:gd name="connsiteX3" fmla="*/ 1445593 w 1732679"/>
                <a:gd name="connsiteY3" fmla="*/ 1125490 h 1125489"/>
                <a:gd name="connsiteX4" fmla="*/ 1714896 w 1732679"/>
                <a:gd name="connsiteY4" fmla="*/ 1125490 h 1125489"/>
                <a:gd name="connsiteX5" fmla="*/ 1732680 w 1732679"/>
                <a:gd name="connsiteY5" fmla="*/ 551312 h 11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679" h="1125489">
                  <a:moveTo>
                    <a:pt x="1322375" y="421741"/>
                  </a:moveTo>
                  <a:lnTo>
                    <a:pt x="0" y="0"/>
                  </a:lnTo>
                  <a:lnTo>
                    <a:pt x="6351" y="642774"/>
                  </a:lnTo>
                  <a:lnTo>
                    <a:pt x="1445593" y="1125490"/>
                  </a:lnTo>
                  <a:lnTo>
                    <a:pt x="1714896" y="1125490"/>
                  </a:lnTo>
                  <a:lnTo>
                    <a:pt x="1732680" y="551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0E88E9-8564-4575-9A95-ACF7B0736763}"/>
                </a:ext>
              </a:extLst>
            </p:cNvPr>
            <p:cNvSpPr/>
            <p:nvPr/>
          </p:nvSpPr>
          <p:spPr>
            <a:xfrm>
              <a:off x="3788013" y="5528366"/>
              <a:ext cx="707552" cy="668180"/>
            </a:xfrm>
            <a:custGeom>
              <a:avLst/>
              <a:gdLst>
                <a:gd name="connsiteX0" fmla="*/ 77488 w 707552"/>
                <a:gd name="connsiteY0" fmla="*/ 0 h 668180"/>
                <a:gd name="connsiteX1" fmla="*/ 35568 w 707552"/>
                <a:gd name="connsiteY1" fmla="*/ 33028 h 668180"/>
                <a:gd name="connsiteX2" fmla="*/ 35568 w 707552"/>
                <a:gd name="connsiteY2" fmla="*/ 33028 h 668180"/>
                <a:gd name="connsiteX3" fmla="*/ 35568 w 707552"/>
                <a:gd name="connsiteY3" fmla="*/ 33028 h 668180"/>
                <a:gd name="connsiteX4" fmla="*/ 35568 w 707552"/>
                <a:gd name="connsiteY4" fmla="*/ 33028 h 668180"/>
                <a:gd name="connsiteX5" fmla="*/ 36838 w 707552"/>
                <a:gd name="connsiteY5" fmla="*/ 34298 h 668180"/>
                <a:gd name="connsiteX6" fmla="*/ 36838 w 707552"/>
                <a:gd name="connsiteY6" fmla="*/ 35568 h 668180"/>
                <a:gd name="connsiteX7" fmla="*/ 36838 w 707552"/>
                <a:gd name="connsiteY7" fmla="*/ 36839 h 668180"/>
                <a:gd name="connsiteX8" fmla="*/ 36838 w 707552"/>
                <a:gd name="connsiteY8" fmla="*/ 38109 h 668180"/>
                <a:gd name="connsiteX9" fmla="*/ 36838 w 707552"/>
                <a:gd name="connsiteY9" fmla="*/ 39379 h 668180"/>
                <a:gd name="connsiteX10" fmla="*/ 36838 w 707552"/>
                <a:gd name="connsiteY10" fmla="*/ 39379 h 668180"/>
                <a:gd name="connsiteX11" fmla="*/ 36838 w 707552"/>
                <a:gd name="connsiteY11" fmla="*/ 40650 h 668180"/>
                <a:gd name="connsiteX12" fmla="*/ 35568 w 707552"/>
                <a:gd name="connsiteY12" fmla="*/ 41920 h 668180"/>
                <a:gd name="connsiteX13" fmla="*/ 35568 w 707552"/>
                <a:gd name="connsiteY13" fmla="*/ 41920 h 668180"/>
                <a:gd name="connsiteX14" fmla="*/ 0 w 707552"/>
                <a:gd name="connsiteY14" fmla="*/ 73678 h 668180"/>
                <a:gd name="connsiteX15" fmla="*/ 15243 w 707552"/>
                <a:gd name="connsiteY15" fmla="*/ 624990 h 668180"/>
                <a:gd name="connsiteX16" fmla="*/ 144813 w 707552"/>
                <a:gd name="connsiteY16" fmla="*/ 668180 h 668180"/>
                <a:gd name="connsiteX17" fmla="*/ 663093 w 707552"/>
                <a:gd name="connsiteY17" fmla="*/ 237547 h 668180"/>
                <a:gd name="connsiteX18" fmla="*/ 707553 w 707552"/>
                <a:gd name="connsiteY18" fmla="*/ 200708 h 668180"/>
                <a:gd name="connsiteX19" fmla="*/ 77488 w 707552"/>
                <a:gd name="connsiteY19" fmla="*/ 0 h 6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7552" h="668180">
                  <a:moveTo>
                    <a:pt x="77488" y="0"/>
                  </a:move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cubicBezTo>
                    <a:pt x="35568" y="33028"/>
                    <a:pt x="35568" y="34298"/>
                    <a:pt x="36838" y="34298"/>
                  </a:cubicBezTo>
                  <a:lnTo>
                    <a:pt x="36838" y="35568"/>
                  </a:lnTo>
                  <a:cubicBezTo>
                    <a:pt x="36838" y="35568"/>
                    <a:pt x="36838" y="36839"/>
                    <a:pt x="36838" y="36839"/>
                  </a:cubicBezTo>
                  <a:cubicBezTo>
                    <a:pt x="36838" y="36839"/>
                    <a:pt x="36838" y="38109"/>
                    <a:pt x="36838" y="38109"/>
                  </a:cubicBezTo>
                  <a:cubicBezTo>
                    <a:pt x="36838" y="38109"/>
                    <a:pt x="36838" y="38109"/>
                    <a:pt x="36838" y="39379"/>
                  </a:cubicBezTo>
                  <a:lnTo>
                    <a:pt x="36838" y="39379"/>
                  </a:lnTo>
                  <a:cubicBezTo>
                    <a:pt x="36838" y="39379"/>
                    <a:pt x="36838" y="40650"/>
                    <a:pt x="36838" y="40650"/>
                  </a:cubicBezTo>
                  <a:lnTo>
                    <a:pt x="35568" y="41920"/>
                  </a:lnTo>
                  <a:lnTo>
                    <a:pt x="35568" y="41920"/>
                  </a:lnTo>
                  <a:lnTo>
                    <a:pt x="0" y="73678"/>
                  </a:lnTo>
                  <a:lnTo>
                    <a:pt x="15243" y="624990"/>
                  </a:lnTo>
                  <a:lnTo>
                    <a:pt x="144813" y="668180"/>
                  </a:lnTo>
                  <a:lnTo>
                    <a:pt x="663093" y="237547"/>
                  </a:lnTo>
                  <a:lnTo>
                    <a:pt x="707553" y="200708"/>
                  </a:lnTo>
                  <a:lnTo>
                    <a:pt x="77488" y="0"/>
                  </a:lnTo>
                  <a:close/>
                </a:path>
              </a:pathLst>
            </a:custGeom>
            <a:solidFill>
              <a:schemeClr val="tx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733241-E121-49BC-B4F6-2754E89A13FC}"/>
                </a:ext>
              </a:extLst>
            </p:cNvPr>
            <p:cNvSpPr/>
            <p:nvPr/>
          </p:nvSpPr>
          <p:spPr>
            <a:xfrm>
              <a:off x="4462539" y="5741778"/>
              <a:ext cx="47000" cy="624990"/>
            </a:xfrm>
            <a:custGeom>
              <a:avLst/>
              <a:gdLst>
                <a:gd name="connsiteX0" fmla="*/ 7622 w 47000"/>
                <a:gd name="connsiteY0" fmla="*/ 611017 h 624990"/>
                <a:gd name="connsiteX1" fmla="*/ 47001 w 47000"/>
                <a:gd name="connsiteY1" fmla="*/ 624990 h 624990"/>
                <a:gd name="connsiteX2" fmla="*/ 39379 w 47000"/>
                <a:gd name="connsiteY2" fmla="*/ 0 h 624990"/>
                <a:gd name="connsiteX3" fmla="*/ 0 w 47000"/>
                <a:gd name="connsiteY3" fmla="*/ 33028 h 6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00" h="624990">
                  <a:moveTo>
                    <a:pt x="7622" y="611017"/>
                  </a:moveTo>
                  <a:lnTo>
                    <a:pt x="47001" y="624990"/>
                  </a:lnTo>
                  <a:lnTo>
                    <a:pt x="39379" y="0"/>
                  </a:lnTo>
                  <a:lnTo>
                    <a:pt x="0" y="33028"/>
                  </a:lnTo>
                  <a:close/>
                </a:path>
              </a:pathLst>
            </a:custGeom>
            <a:solidFill>
              <a:srgbClr val="F9C9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0E82B6E-7AE3-4C39-9F98-93C148037B12}"/>
                </a:ext>
              </a:extLst>
            </p:cNvPr>
            <p:cNvSpPr/>
            <p:nvPr/>
          </p:nvSpPr>
          <p:spPr>
            <a:xfrm>
              <a:off x="3784202" y="5495338"/>
              <a:ext cx="69866" cy="59704"/>
            </a:xfrm>
            <a:custGeom>
              <a:avLst/>
              <a:gdLst>
                <a:gd name="connsiteX0" fmla="*/ 22866 w 69866"/>
                <a:gd name="connsiteY0" fmla="*/ 59704 h 59704"/>
                <a:gd name="connsiteX1" fmla="*/ 69866 w 69866"/>
                <a:gd name="connsiteY1" fmla="*/ 22865 h 59704"/>
                <a:gd name="connsiteX2" fmla="*/ 0 w 69866"/>
                <a:gd name="connsiteY2" fmla="*/ 0 h 59704"/>
                <a:gd name="connsiteX3" fmla="*/ 1270 w 69866"/>
                <a:gd name="connsiteY3" fmla="*/ 53353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66" h="59704">
                  <a:moveTo>
                    <a:pt x="22866" y="59704"/>
                  </a:moveTo>
                  <a:lnTo>
                    <a:pt x="69866" y="22865"/>
                  </a:lnTo>
                  <a:lnTo>
                    <a:pt x="0" y="0"/>
                  </a:lnTo>
                  <a:lnTo>
                    <a:pt x="1270" y="5335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C5A61-A004-47EF-AA48-D545B1144F98}"/>
                </a:ext>
              </a:extLst>
            </p:cNvPr>
            <p:cNvSpPr/>
            <p:nvPr/>
          </p:nvSpPr>
          <p:spPr>
            <a:xfrm>
              <a:off x="5836996" y="5082489"/>
              <a:ext cx="232463" cy="360766"/>
            </a:xfrm>
            <a:custGeom>
              <a:avLst/>
              <a:gdLst>
                <a:gd name="connsiteX0" fmla="*/ 0 w 232463"/>
                <a:gd name="connsiteY0" fmla="*/ 293441 h 360766"/>
                <a:gd name="connsiteX1" fmla="*/ 226112 w 232463"/>
                <a:gd name="connsiteY1" fmla="*/ 360767 h 360766"/>
                <a:gd name="connsiteX2" fmla="*/ 232463 w 232463"/>
                <a:gd name="connsiteY2" fmla="*/ 67326 h 360766"/>
                <a:gd name="connsiteX3" fmla="*/ 5081 w 232463"/>
                <a:gd name="connsiteY3" fmla="*/ 0 h 36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63" h="360766">
                  <a:moveTo>
                    <a:pt x="0" y="293441"/>
                  </a:moveTo>
                  <a:lnTo>
                    <a:pt x="226112" y="360767"/>
                  </a:lnTo>
                  <a:lnTo>
                    <a:pt x="232463" y="67326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3412DE-36C9-4239-9A36-0146CC5E383B}"/>
                </a:ext>
              </a:extLst>
            </p:cNvPr>
            <p:cNvSpPr/>
            <p:nvPr/>
          </p:nvSpPr>
          <p:spPr>
            <a:xfrm>
              <a:off x="5201849" y="4684884"/>
              <a:ext cx="1202967" cy="609746"/>
            </a:xfrm>
            <a:custGeom>
              <a:avLst/>
              <a:gdLst>
                <a:gd name="connsiteX0" fmla="*/ 362034 w 1202967"/>
                <a:gd name="connsiteY0" fmla="*/ 609746 h 609746"/>
                <a:gd name="connsiteX1" fmla="*/ 628795 w 1202967"/>
                <a:gd name="connsiteY1" fmla="*/ 382362 h 609746"/>
                <a:gd name="connsiteX2" fmla="*/ 630065 w 1202967"/>
                <a:gd name="connsiteY2" fmla="*/ 382362 h 609746"/>
                <a:gd name="connsiteX3" fmla="*/ 631336 w 1202967"/>
                <a:gd name="connsiteY3" fmla="*/ 382362 h 609746"/>
                <a:gd name="connsiteX4" fmla="*/ 631336 w 1202967"/>
                <a:gd name="connsiteY4" fmla="*/ 382362 h 609746"/>
                <a:gd name="connsiteX5" fmla="*/ 632606 w 1202967"/>
                <a:gd name="connsiteY5" fmla="*/ 382362 h 609746"/>
                <a:gd name="connsiteX6" fmla="*/ 633876 w 1202967"/>
                <a:gd name="connsiteY6" fmla="*/ 382362 h 609746"/>
                <a:gd name="connsiteX7" fmla="*/ 635147 w 1202967"/>
                <a:gd name="connsiteY7" fmla="*/ 382362 h 609746"/>
                <a:gd name="connsiteX8" fmla="*/ 636417 w 1202967"/>
                <a:gd name="connsiteY8" fmla="*/ 382362 h 609746"/>
                <a:gd name="connsiteX9" fmla="*/ 875232 w 1202967"/>
                <a:gd name="connsiteY9" fmla="*/ 452229 h 609746"/>
                <a:gd name="connsiteX10" fmla="*/ 1202968 w 1202967"/>
                <a:gd name="connsiteY10" fmla="*/ 166410 h 609746"/>
                <a:gd name="connsiteX11" fmla="*/ 605930 w 1202967"/>
                <a:gd name="connsiteY11" fmla="*/ 0 h 609746"/>
                <a:gd name="connsiteX12" fmla="*/ 0 w 1202967"/>
                <a:gd name="connsiteY12" fmla="*/ 504311 h 609746"/>
                <a:gd name="connsiteX13" fmla="*/ 362034 w 1202967"/>
                <a:gd name="connsiteY13" fmla="*/ 609746 h 60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2967" h="609746">
                  <a:moveTo>
                    <a:pt x="362034" y="609746"/>
                  </a:moveTo>
                  <a:lnTo>
                    <a:pt x="628795" y="382362"/>
                  </a:lnTo>
                  <a:lnTo>
                    <a:pt x="630065" y="382362"/>
                  </a:lnTo>
                  <a:lnTo>
                    <a:pt x="631336" y="382362"/>
                  </a:lnTo>
                  <a:lnTo>
                    <a:pt x="631336" y="382362"/>
                  </a:lnTo>
                  <a:lnTo>
                    <a:pt x="632606" y="382362"/>
                  </a:lnTo>
                  <a:lnTo>
                    <a:pt x="633876" y="382362"/>
                  </a:lnTo>
                  <a:lnTo>
                    <a:pt x="635147" y="382362"/>
                  </a:lnTo>
                  <a:lnTo>
                    <a:pt x="636417" y="382362"/>
                  </a:lnTo>
                  <a:lnTo>
                    <a:pt x="875232" y="452229"/>
                  </a:lnTo>
                  <a:lnTo>
                    <a:pt x="1202968" y="166410"/>
                  </a:lnTo>
                  <a:lnTo>
                    <a:pt x="605930" y="0"/>
                  </a:lnTo>
                  <a:lnTo>
                    <a:pt x="0" y="504311"/>
                  </a:lnTo>
                  <a:lnTo>
                    <a:pt x="362034" y="6097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6395DCF-6C1A-4BC0-8AB0-3AD744C4ADEF}"/>
                </a:ext>
              </a:extLst>
            </p:cNvPr>
            <p:cNvSpPr/>
            <p:nvPr/>
          </p:nvSpPr>
          <p:spPr>
            <a:xfrm>
              <a:off x="5581667" y="5090111"/>
              <a:ext cx="245166" cy="282007"/>
            </a:xfrm>
            <a:custGeom>
              <a:avLst/>
              <a:gdLst>
                <a:gd name="connsiteX0" fmla="*/ 0 w 245166"/>
                <a:gd name="connsiteY0" fmla="*/ 209600 h 282007"/>
                <a:gd name="connsiteX1" fmla="*/ 240085 w 245166"/>
                <a:gd name="connsiteY1" fmla="*/ 282007 h 282007"/>
                <a:gd name="connsiteX2" fmla="*/ 245167 w 245166"/>
                <a:gd name="connsiteY2" fmla="*/ 0 h 28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166" h="282007">
                  <a:moveTo>
                    <a:pt x="0" y="209600"/>
                  </a:moveTo>
                  <a:lnTo>
                    <a:pt x="240085" y="282007"/>
                  </a:lnTo>
                  <a:lnTo>
                    <a:pt x="245167" y="0"/>
                  </a:lnTo>
                  <a:close/>
                </a:path>
              </a:pathLst>
            </a:custGeom>
            <a:solidFill>
              <a:srgbClr val="F4F5F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2446F5-2D4C-4EFF-BD37-E5226A9F9C34}"/>
                </a:ext>
              </a:extLst>
            </p:cNvPr>
            <p:cNvSpPr/>
            <p:nvPr/>
          </p:nvSpPr>
          <p:spPr>
            <a:xfrm>
              <a:off x="4524783" y="6387092"/>
              <a:ext cx="1390970" cy="464932"/>
            </a:xfrm>
            <a:custGeom>
              <a:avLst/>
              <a:gdLst>
                <a:gd name="connsiteX0" fmla="*/ 0 w 1390970"/>
                <a:gd name="connsiteY0" fmla="*/ 7622 h 464932"/>
                <a:gd name="connsiteX1" fmla="*/ 1133101 w 1390970"/>
                <a:gd name="connsiteY1" fmla="*/ 388714 h 464932"/>
                <a:gd name="connsiteX2" fmla="*/ 1134372 w 1390970"/>
                <a:gd name="connsiteY2" fmla="*/ 388714 h 464932"/>
                <a:gd name="connsiteX3" fmla="*/ 1135642 w 1390970"/>
                <a:gd name="connsiteY3" fmla="*/ 388714 h 464932"/>
                <a:gd name="connsiteX4" fmla="*/ 1136912 w 1390970"/>
                <a:gd name="connsiteY4" fmla="*/ 388714 h 464932"/>
                <a:gd name="connsiteX5" fmla="*/ 1136912 w 1390970"/>
                <a:gd name="connsiteY5" fmla="*/ 388714 h 464932"/>
                <a:gd name="connsiteX6" fmla="*/ 1136912 w 1390970"/>
                <a:gd name="connsiteY6" fmla="*/ 388714 h 464932"/>
                <a:gd name="connsiteX7" fmla="*/ 1136912 w 1390970"/>
                <a:gd name="connsiteY7" fmla="*/ 389984 h 464932"/>
                <a:gd name="connsiteX8" fmla="*/ 1136912 w 1390970"/>
                <a:gd name="connsiteY8" fmla="*/ 389984 h 464932"/>
                <a:gd name="connsiteX9" fmla="*/ 1138182 w 1390970"/>
                <a:gd name="connsiteY9" fmla="*/ 391254 h 464932"/>
                <a:gd name="connsiteX10" fmla="*/ 1138182 w 1390970"/>
                <a:gd name="connsiteY10" fmla="*/ 391254 h 464932"/>
                <a:gd name="connsiteX11" fmla="*/ 1138182 w 1390970"/>
                <a:gd name="connsiteY11" fmla="*/ 392525 h 464932"/>
                <a:gd name="connsiteX12" fmla="*/ 1138182 w 1390970"/>
                <a:gd name="connsiteY12" fmla="*/ 393795 h 464932"/>
                <a:gd name="connsiteX13" fmla="*/ 1138182 w 1390970"/>
                <a:gd name="connsiteY13" fmla="*/ 393795 h 464932"/>
                <a:gd name="connsiteX14" fmla="*/ 1138182 w 1390970"/>
                <a:gd name="connsiteY14" fmla="*/ 393795 h 464932"/>
                <a:gd name="connsiteX15" fmla="*/ 1136912 w 1390970"/>
                <a:gd name="connsiteY15" fmla="*/ 464932 h 464932"/>
                <a:gd name="connsiteX16" fmla="*/ 1390971 w 1390970"/>
                <a:gd name="connsiteY16" fmla="*/ 464932 h 464932"/>
                <a:gd name="connsiteX17" fmla="*/ 1270 w 1390970"/>
                <a:gd name="connsiteY17" fmla="*/ 0 h 464932"/>
                <a:gd name="connsiteX18" fmla="*/ 0 w 1390970"/>
                <a:gd name="connsiteY18" fmla="*/ 7622 h 46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0970" h="464932">
                  <a:moveTo>
                    <a:pt x="0" y="7622"/>
                  </a:moveTo>
                  <a:lnTo>
                    <a:pt x="1133101" y="388714"/>
                  </a:lnTo>
                  <a:lnTo>
                    <a:pt x="1134372" y="388714"/>
                  </a:lnTo>
                  <a:lnTo>
                    <a:pt x="113564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9984"/>
                  </a:lnTo>
                  <a:lnTo>
                    <a:pt x="1136912" y="389984"/>
                  </a:lnTo>
                  <a:lnTo>
                    <a:pt x="1138182" y="391254"/>
                  </a:lnTo>
                  <a:lnTo>
                    <a:pt x="1138182" y="391254"/>
                  </a:lnTo>
                  <a:cubicBezTo>
                    <a:pt x="1138182" y="391254"/>
                    <a:pt x="1138182" y="392525"/>
                    <a:pt x="1138182" y="392525"/>
                  </a:cubicBezTo>
                  <a:cubicBezTo>
                    <a:pt x="1138182" y="392525"/>
                    <a:pt x="1138182" y="393795"/>
                    <a:pt x="1138182" y="393795"/>
                  </a:cubicBezTo>
                  <a:lnTo>
                    <a:pt x="1138182" y="393795"/>
                  </a:lnTo>
                  <a:lnTo>
                    <a:pt x="1138182" y="393795"/>
                  </a:lnTo>
                  <a:lnTo>
                    <a:pt x="1136912" y="464932"/>
                  </a:lnTo>
                  <a:lnTo>
                    <a:pt x="1390971" y="464932"/>
                  </a:lnTo>
                  <a:lnTo>
                    <a:pt x="127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553354-CFFE-4B53-83BB-4A22E9360C6E}"/>
                </a:ext>
              </a:extLst>
            </p:cNvPr>
            <p:cNvSpPr/>
            <p:nvPr/>
          </p:nvSpPr>
          <p:spPr>
            <a:xfrm>
              <a:off x="3768959" y="4899566"/>
              <a:ext cx="86379" cy="603394"/>
            </a:xfrm>
            <a:custGeom>
              <a:avLst/>
              <a:gdLst>
                <a:gd name="connsiteX0" fmla="*/ 13973 w 86379"/>
                <a:gd name="connsiteY0" fmla="*/ 580529 h 603394"/>
                <a:gd name="connsiteX1" fmla="*/ 86380 w 86379"/>
                <a:gd name="connsiteY1" fmla="*/ 603395 h 603394"/>
                <a:gd name="connsiteX2" fmla="*/ 71136 w 86379"/>
                <a:gd name="connsiteY2" fmla="*/ 0 h 603394"/>
                <a:gd name="connsiteX3" fmla="*/ 0 w 86379"/>
                <a:gd name="connsiteY3" fmla="*/ 54623 h 60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79" h="603394">
                  <a:moveTo>
                    <a:pt x="13973" y="580529"/>
                  </a:moveTo>
                  <a:lnTo>
                    <a:pt x="86380" y="603395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AFA78A-B024-40F4-8E2B-0F0DCE1BEA57}"/>
                </a:ext>
              </a:extLst>
            </p:cNvPr>
            <p:cNvSpPr/>
            <p:nvPr/>
          </p:nvSpPr>
          <p:spPr>
            <a:xfrm>
              <a:off x="3749905" y="4288549"/>
              <a:ext cx="88920" cy="646585"/>
            </a:xfrm>
            <a:custGeom>
              <a:avLst/>
              <a:gdLst>
                <a:gd name="connsiteX0" fmla="*/ 88921 w 88920"/>
                <a:gd name="connsiteY0" fmla="*/ 591962 h 646585"/>
                <a:gd name="connsiteX1" fmla="*/ 73677 w 88920"/>
                <a:gd name="connsiteY1" fmla="*/ 21595 h 646585"/>
                <a:gd name="connsiteX2" fmla="*/ 0 w 88920"/>
                <a:gd name="connsiteY2" fmla="*/ 0 h 646585"/>
                <a:gd name="connsiteX3" fmla="*/ 17784 w 88920"/>
                <a:gd name="connsiteY3" fmla="*/ 646585 h 64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20" h="646585">
                  <a:moveTo>
                    <a:pt x="88921" y="591962"/>
                  </a:moveTo>
                  <a:lnTo>
                    <a:pt x="73677" y="21595"/>
                  </a:lnTo>
                  <a:lnTo>
                    <a:pt x="0" y="0"/>
                  </a:lnTo>
                  <a:lnTo>
                    <a:pt x="17784" y="64658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953BC36-E832-43B0-BAD0-9F61C7F10B86}"/>
                </a:ext>
              </a:extLst>
            </p:cNvPr>
            <p:cNvSpPr/>
            <p:nvPr/>
          </p:nvSpPr>
          <p:spPr>
            <a:xfrm>
              <a:off x="3066487" y="0"/>
              <a:ext cx="753283" cy="4289819"/>
            </a:xfrm>
            <a:custGeom>
              <a:avLst/>
              <a:gdLst>
                <a:gd name="connsiteX0" fmla="*/ 43190 w 753283"/>
                <a:gd name="connsiteY0" fmla="*/ 1106436 h 4289819"/>
                <a:gd name="connsiteX1" fmla="*/ 106705 w 753283"/>
                <a:gd name="connsiteY1" fmla="*/ 2687965 h 4289819"/>
                <a:gd name="connsiteX2" fmla="*/ 285816 w 753283"/>
                <a:gd name="connsiteY2" fmla="*/ 2731156 h 4289819"/>
                <a:gd name="connsiteX3" fmla="*/ 285816 w 753283"/>
                <a:gd name="connsiteY3" fmla="*/ 2731156 h 4289819"/>
                <a:gd name="connsiteX4" fmla="*/ 287086 w 753283"/>
                <a:gd name="connsiteY4" fmla="*/ 2731156 h 4289819"/>
                <a:gd name="connsiteX5" fmla="*/ 288357 w 753283"/>
                <a:gd name="connsiteY5" fmla="*/ 2731156 h 4289819"/>
                <a:gd name="connsiteX6" fmla="*/ 288357 w 753283"/>
                <a:gd name="connsiteY6" fmla="*/ 2731156 h 4289819"/>
                <a:gd name="connsiteX7" fmla="*/ 289627 w 753283"/>
                <a:gd name="connsiteY7" fmla="*/ 2732426 h 4289819"/>
                <a:gd name="connsiteX8" fmla="*/ 289627 w 753283"/>
                <a:gd name="connsiteY8" fmla="*/ 2733696 h 4289819"/>
                <a:gd name="connsiteX9" fmla="*/ 289627 w 753283"/>
                <a:gd name="connsiteY9" fmla="*/ 2733696 h 4289819"/>
                <a:gd name="connsiteX10" fmla="*/ 289627 w 753283"/>
                <a:gd name="connsiteY10" fmla="*/ 2733696 h 4289819"/>
                <a:gd name="connsiteX11" fmla="*/ 289627 w 753283"/>
                <a:gd name="connsiteY11" fmla="*/ 2734967 h 4289819"/>
                <a:gd name="connsiteX12" fmla="*/ 289627 w 753283"/>
                <a:gd name="connsiteY12" fmla="*/ 2734967 h 4289819"/>
                <a:gd name="connsiteX13" fmla="*/ 289627 w 753283"/>
                <a:gd name="connsiteY13" fmla="*/ 2736237 h 4289819"/>
                <a:gd name="connsiteX14" fmla="*/ 289627 w 753283"/>
                <a:gd name="connsiteY14" fmla="*/ 2736237 h 4289819"/>
                <a:gd name="connsiteX15" fmla="*/ 289627 w 753283"/>
                <a:gd name="connsiteY15" fmla="*/ 2736237 h 4289819"/>
                <a:gd name="connsiteX16" fmla="*/ 308681 w 753283"/>
                <a:gd name="connsiteY16" fmla="*/ 3250710 h 4289819"/>
                <a:gd name="connsiteX17" fmla="*/ 649120 w 753283"/>
                <a:gd name="connsiteY17" fmla="*/ 3339632 h 4289819"/>
                <a:gd name="connsiteX18" fmla="*/ 649120 w 753283"/>
                <a:gd name="connsiteY18" fmla="*/ 3339632 h 4289819"/>
                <a:gd name="connsiteX19" fmla="*/ 650390 w 753283"/>
                <a:gd name="connsiteY19" fmla="*/ 3339632 h 4289819"/>
                <a:gd name="connsiteX20" fmla="*/ 651661 w 753283"/>
                <a:gd name="connsiteY20" fmla="*/ 3339632 h 4289819"/>
                <a:gd name="connsiteX21" fmla="*/ 651661 w 753283"/>
                <a:gd name="connsiteY21" fmla="*/ 3339632 h 4289819"/>
                <a:gd name="connsiteX22" fmla="*/ 652931 w 753283"/>
                <a:gd name="connsiteY22" fmla="*/ 3340902 h 4289819"/>
                <a:gd name="connsiteX23" fmla="*/ 652931 w 753283"/>
                <a:gd name="connsiteY23" fmla="*/ 3340902 h 4289819"/>
                <a:gd name="connsiteX24" fmla="*/ 652931 w 753283"/>
                <a:gd name="connsiteY24" fmla="*/ 3340902 h 4289819"/>
                <a:gd name="connsiteX25" fmla="*/ 652931 w 753283"/>
                <a:gd name="connsiteY25" fmla="*/ 3340902 h 4289819"/>
                <a:gd name="connsiteX26" fmla="*/ 652931 w 753283"/>
                <a:gd name="connsiteY26" fmla="*/ 3342172 h 4289819"/>
                <a:gd name="connsiteX27" fmla="*/ 652931 w 753283"/>
                <a:gd name="connsiteY27" fmla="*/ 3343443 h 4289819"/>
                <a:gd name="connsiteX28" fmla="*/ 652931 w 753283"/>
                <a:gd name="connsiteY28" fmla="*/ 3343443 h 4289819"/>
                <a:gd name="connsiteX29" fmla="*/ 652931 w 753283"/>
                <a:gd name="connsiteY29" fmla="*/ 3343443 h 4289819"/>
                <a:gd name="connsiteX30" fmla="*/ 678336 w 753283"/>
                <a:gd name="connsiteY30" fmla="*/ 4268225 h 4289819"/>
                <a:gd name="connsiteX31" fmla="*/ 753284 w 753283"/>
                <a:gd name="connsiteY31" fmla="*/ 4289820 h 4289819"/>
                <a:gd name="connsiteX32" fmla="*/ 645309 w 753283"/>
                <a:gd name="connsiteY32" fmla="*/ 0 h 4289819"/>
                <a:gd name="connsiteX33" fmla="*/ 0 w 753283"/>
                <a:gd name="connsiteY33" fmla="*/ 0 h 4289819"/>
                <a:gd name="connsiteX34" fmla="*/ 33028 w 753283"/>
                <a:gd name="connsiteY34" fmla="*/ 829509 h 4289819"/>
                <a:gd name="connsiteX35" fmla="*/ 43190 w 753283"/>
                <a:gd name="connsiteY35" fmla="*/ 1106436 h 428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53283" h="4289819">
                  <a:moveTo>
                    <a:pt x="43190" y="1106436"/>
                  </a:moveTo>
                  <a:lnTo>
                    <a:pt x="106705" y="2687965"/>
                  </a:lnTo>
                  <a:lnTo>
                    <a:pt x="285816" y="2731156"/>
                  </a:lnTo>
                  <a:lnTo>
                    <a:pt x="285816" y="2731156"/>
                  </a:lnTo>
                  <a:lnTo>
                    <a:pt x="287086" y="2731156"/>
                  </a:lnTo>
                  <a:lnTo>
                    <a:pt x="288357" y="2731156"/>
                  </a:lnTo>
                  <a:lnTo>
                    <a:pt x="288357" y="2731156"/>
                  </a:lnTo>
                  <a:lnTo>
                    <a:pt x="289627" y="2732426"/>
                  </a:lnTo>
                  <a:cubicBezTo>
                    <a:pt x="289627" y="2732426"/>
                    <a:pt x="289627" y="2732426"/>
                    <a:pt x="289627" y="2733696"/>
                  </a:cubicBezTo>
                  <a:lnTo>
                    <a:pt x="289627" y="2733696"/>
                  </a:lnTo>
                  <a:lnTo>
                    <a:pt x="289627" y="2733696"/>
                  </a:lnTo>
                  <a:cubicBezTo>
                    <a:pt x="289627" y="2733696"/>
                    <a:pt x="289627" y="2734967"/>
                    <a:pt x="289627" y="2734967"/>
                  </a:cubicBezTo>
                  <a:lnTo>
                    <a:pt x="289627" y="273496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308681" y="3250710"/>
                  </a:lnTo>
                  <a:lnTo>
                    <a:pt x="649120" y="3339632"/>
                  </a:lnTo>
                  <a:lnTo>
                    <a:pt x="649120" y="3339632"/>
                  </a:lnTo>
                  <a:lnTo>
                    <a:pt x="650390" y="3339632"/>
                  </a:lnTo>
                  <a:lnTo>
                    <a:pt x="651661" y="3339632"/>
                  </a:lnTo>
                  <a:lnTo>
                    <a:pt x="651661" y="333963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2172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78336" y="4268225"/>
                  </a:lnTo>
                  <a:lnTo>
                    <a:pt x="753284" y="4289820"/>
                  </a:lnTo>
                  <a:lnTo>
                    <a:pt x="645309" y="0"/>
                  </a:lnTo>
                  <a:lnTo>
                    <a:pt x="0" y="0"/>
                  </a:lnTo>
                  <a:lnTo>
                    <a:pt x="33028" y="829509"/>
                  </a:lnTo>
                  <a:lnTo>
                    <a:pt x="43190" y="11064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0A9D40-0DCB-43B7-82DA-C7D435364AC7}"/>
                </a:ext>
              </a:extLst>
            </p:cNvPr>
            <p:cNvSpPr/>
            <p:nvPr/>
          </p:nvSpPr>
          <p:spPr>
            <a:xfrm>
              <a:off x="4470160" y="6369308"/>
              <a:ext cx="39379" cy="20324"/>
            </a:xfrm>
            <a:custGeom>
              <a:avLst/>
              <a:gdLst>
                <a:gd name="connsiteX0" fmla="*/ 39379 w 39379"/>
                <a:gd name="connsiteY0" fmla="*/ 20325 h 20324"/>
                <a:gd name="connsiteX1" fmla="*/ 39379 w 39379"/>
                <a:gd name="connsiteY1" fmla="*/ 12703 h 20324"/>
                <a:gd name="connsiteX2" fmla="*/ 0 w 39379"/>
                <a:gd name="connsiteY2" fmla="*/ 0 h 20324"/>
                <a:gd name="connsiteX3" fmla="*/ 0 w 39379"/>
                <a:gd name="connsiteY3" fmla="*/ 7622 h 2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9" h="20324">
                  <a:moveTo>
                    <a:pt x="39379" y="20325"/>
                  </a:moveTo>
                  <a:lnTo>
                    <a:pt x="39379" y="12703"/>
                  </a:lnTo>
                  <a:lnTo>
                    <a:pt x="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2ECC7E-AA12-4C28-941C-F0C5C99B24F6}"/>
                </a:ext>
              </a:extLst>
            </p:cNvPr>
            <p:cNvSpPr/>
            <p:nvPr/>
          </p:nvSpPr>
          <p:spPr>
            <a:xfrm>
              <a:off x="3330708" y="5786238"/>
              <a:ext cx="1124209" cy="1068326"/>
            </a:xfrm>
            <a:custGeom>
              <a:avLst/>
              <a:gdLst>
                <a:gd name="connsiteX0" fmla="*/ 1124209 w 1124209"/>
                <a:gd name="connsiteY0" fmla="*/ 572908 h 1068326"/>
                <a:gd name="connsiteX1" fmla="*/ 1116588 w 1124209"/>
                <a:gd name="connsiteY1" fmla="*/ 0 h 1068326"/>
                <a:gd name="connsiteX2" fmla="*/ 607200 w 1124209"/>
                <a:gd name="connsiteY2" fmla="*/ 424282 h 1068326"/>
                <a:gd name="connsiteX3" fmla="*/ 0 w 1124209"/>
                <a:gd name="connsiteY3" fmla="*/ 928593 h 1068326"/>
                <a:gd name="connsiteX4" fmla="*/ 5081 w 1124209"/>
                <a:gd name="connsiteY4" fmla="*/ 1068326 h 1068326"/>
                <a:gd name="connsiteX5" fmla="*/ 571632 w 1124209"/>
                <a:gd name="connsiteY5" fmla="*/ 1068326 h 1068326"/>
                <a:gd name="connsiteX6" fmla="*/ 1124209 w 1124209"/>
                <a:gd name="connsiteY6" fmla="*/ 593233 h 10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209" h="1068326">
                  <a:moveTo>
                    <a:pt x="1124209" y="572908"/>
                  </a:moveTo>
                  <a:lnTo>
                    <a:pt x="1116588" y="0"/>
                  </a:lnTo>
                  <a:lnTo>
                    <a:pt x="607200" y="424282"/>
                  </a:lnTo>
                  <a:lnTo>
                    <a:pt x="0" y="928593"/>
                  </a:lnTo>
                  <a:lnTo>
                    <a:pt x="5081" y="1068326"/>
                  </a:lnTo>
                  <a:lnTo>
                    <a:pt x="571632" y="1068326"/>
                  </a:lnTo>
                  <a:lnTo>
                    <a:pt x="1124209" y="593233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B26E688-5B90-4D93-930F-38847C2A5C36}"/>
                </a:ext>
              </a:extLst>
            </p:cNvPr>
            <p:cNvSpPr/>
            <p:nvPr/>
          </p:nvSpPr>
          <p:spPr>
            <a:xfrm>
              <a:off x="2925484" y="6577638"/>
              <a:ext cx="395061" cy="276926"/>
            </a:xfrm>
            <a:custGeom>
              <a:avLst/>
              <a:gdLst>
                <a:gd name="connsiteX0" fmla="*/ 255329 w 395061"/>
                <a:gd name="connsiteY0" fmla="*/ 91462 h 276926"/>
                <a:gd name="connsiteX1" fmla="*/ 0 w 395061"/>
                <a:gd name="connsiteY1" fmla="*/ 0 h 276926"/>
                <a:gd name="connsiteX2" fmla="*/ 13973 w 395061"/>
                <a:gd name="connsiteY2" fmla="*/ 276926 h 276926"/>
                <a:gd name="connsiteX3" fmla="*/ 395061 w 395061"/>
                <a:gd name="connsiteY3" fmla="*/ 276926 h 276926"/>
                <a:gd name="connsiteX4" fmla="*/ 389980 w 395061"/>
                <a:gd name="connsiteY4" fmla="*/ 138464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061" h="276926">
                  <a:moveTo>
                    <a:pt x="255329" y="91462"/>
                  </a:moveTo>
                  <a:lnTo>
                    <a:pt x="0" y="0"/>
                  </a:lnTo>
                  <a:lnTo>
                    <a:pt x="13973" y="276926"/>
                  </a:lnTo>
                  <a:lnTo>
                    <a:pt x="395061" y="276926"/>
                  </a:lnTo>
                  <a:lnTo>
                    <a:pt x="389980" y="138464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BD80EF-44B2-47DB-976C-7CDE4830B894}"/>
                </a:ext>
              </a:extLst>
            </p:cNvPr>
            <p:cNvSpPr/>
            <p:nvPr/>
          </p:nvSpPr>
          <p:spPr>
            <a:xfrm>
              <a:off x="3198597" y="6166059"/>
              <a:ext cx="718985" cy="536068"/>
            </a:xfrm>
            <a:custGeom>
              <a:avLst/>
              <a:gdLst>
                <a:gd name="connsiteX0" fmla="*/ 489063 w 718985"/>
                <a:gd name="connsiteY0" fmla="*/ 90192 h 536068"/>
                <a:gd name="connsiteX1" fmla="*/ 0 w 718985"/>
                <a:gd name="connsiteY1" fmla="*/ 492879 h 536068"/>
                <a:gd name="connsiteX2" fmla="*/ 123218 w 718985"/>
                <a:gd name="connsiteY2" fmla="*/ 536068 h 536068"/>
                <a:gd name="connsiteX3" fmla="*/ 718986 w 718985"/>
                <a:gd name="connsiteY3" fmla="*/ 40650 h 536068"/>
                <a:gd name="connsiteX4" fmla="*/ 598308 w 718985"/>
                <a:gd name="connsiteY4" fmla="*/ 0 h 53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85" h="536068">
                  <a:moveTo>
                    <a:pt x="489063" y="90192"/>
                  </a:moveTo>
                  <a:lnTo>
                    <a:pt x="0" y="492879"/>
                  </a:lnTo>
                  <a:lnTo>
                    <a:pt x="123218" y="536068"/>
                  </a:lnTo>
                  <a:lnTo>
                    <a:pt x="718986" y="40650"/>
                  </a:lnTo>
                  <a:lnTo>
                    <a:pt x="598308" y="0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A062865-8984-4F4C-8405-614945C676CE}"/>
                </a:ext>
              </a:extLst>
            </p:cNvPr>
            <p:cNvSpPr/>
            <p:nvPr/>
          </p:nvSpPr>
          <p:spPr>
            <a:xfrm>
              <a:off x="0" y="1337631"/>
              <a:ext cx="749472" cy="387442"/>
            </a:xfrm>
            <a:custGeom>
              <a:avLst/>
              <a:gdLst>
                <a:gd name="connsiteX0" fmla="*/ 749473 w 749472"/>
                <a:gd name="connsiteY0" fmla="*/ 175302 h 387442"/>
                <a:gd name="connsiteX1" fmla="*/ 740581 w 749472"/>
                <a:gd name="connsiteY1" fmla="*/ 172761 h 387442"/>
                <a:gd name="connsiteX2" fmla="*/ 734229 w 749472"/>
                <a:gd name="connsiteY2" fmla="*/ 179113 h 387442"/>
                <a:gd name="connsiteX3" fmla="*/ 726608 w 749472"/>
                <a:gd name="connsiteY3" fmla="*/ 172761 h 387442"/>
                <a:gd name="connsiteX4" fmla="*/ 721526 w 749472"/>
                <a:gd name="connsiteY4" fmla="*/ 123220 h 387442"/>
                <a:gd name="connsiteX5" fmla="*/ 721526 w 749472"/>
                <a:gd name="connsiteY5" fmla="*/ 123220 h 387442"/>
                <a:gd name="connsiteX6" fmla="*/ 721526 w 749472"/>
                <a:gd name="connsiteY6" fmla="*/ 121949 h 387442"/>
                <a:gd name="connsiteX7" fmla="*/ 721526 w 749472"/>
                <a:gd name="connsiteY7" fmla="*/ 120679 h 387442"/>
                <a:gd name="connsiteX8" fmla="*/ 721526 w 749472"/>
                <a:gd name="connsiteY8" fmla="*/ 120679 h 387442"/>
                <a:gd name="connsiteX9" fmla="*/ 721526 w 749472"/>
                <a:gd name="connsiteY9" fmla="*/ 120679 h 387442"/>
                <a:gd name="connsiteX10" fmla="*/ 721526 w 749472"/>
                <a:gd name="connsiteY10" fmla="*/ 119409 h 387442"/>
                <a:gd name="connsiteX11" fmla="*/ 721526 w 749472"/>
                <a:gd name="connsiteY11" fmla="*/ 119409 h 387442"/>
                <a:gd name="connsiteX12" fmla="*/ 721526 w 749472"/>
                <a:gd name="connsiteY12" fmla="*/ 118138 h 387442"/>
                <a:gd name="connsiteX13" fmla="*/ 721526 w 749472"/>
                <a:gd name="connsiteY13" fmla="*/ 118138 h 387442"/>
                <a:gd name="connsiteX14" fmla="*/ 722797 w 749472"/>
                <a:gd name="connsiteY14" fmla="*/ 116868 h 387442"/>
                <a:gd name="connsiteX15" fmla="*/ 722797 w 749472"/>
                <a:gd name="connsiteY15" fmla="*/ 116868 h 387442"/>
                <a:gd name="connsiteX16" fmla="*/ 724067 w 749472"/>
                <a:gd name="connsiteY16" fmla="*/ 115598 h 387442"/>
                <a:gd name="connsiteX17" fmla="*/ 724067 w 749472"/>
                <a:gd name="connsiteY17" fmla="*/ 115598 h 387442"/>
                <a:gd name="connsiteX18" fmla="*/ 724067 w 749472"/>
                <a:gd name="connsiteY18" fmla="*/ 115598 h 387442"/>
                <a:gd name="connsiteX19" fmla="*/ 724067 w 749472"/>
                <a:gd name="connsiteY19" fmla="*/ 115598 h 387442"/>
                <a:gd name="connsiteX20" fmla="*/ 360763 w 749472"/>
                <a:gd name="connsiteY20" fmla="*/ 30487 h 387442"/>
                <a:gd name="connsiteX21" fmla="*/ 223572 w 749472"/>
                <a:gd name="connsiteY21" fmla="*/ 0 h 387442"/>
                <a:gd name="connsiteX22" fmla="*/ 0 w 749472"/>
                <a:gd name="connsiteY22" fmla="*/ 114327 h 387442"/>
                <a:gd name="connsiteX23" fmla="*/ 0 w 749472"/>
                <a:gd name="connsiteY23" fmla="*/ 304873 h 387442"/>
                <a:gd name="connsiteX24" fmla="*/ 346790 w 749472"/>
                <a:gd name="connsiteY24" fmla="*/ 387443 h 387442"/>
                <a:gd name="connsiteX25" fmla="*/ 749473 w 749472"/>
                <a:gd name="connsiteY25" fmla="*/ 175302 h 38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9472" h="387442">
                  <a:moveTo>
                    <a:pt x="749473" y="175302"/>
                  </a:moveTo>
                  <a:lnTo>
                    <a:pt x="740581" y="172761"/>
                  </a:lnTo>
                  <a:cubicBezTo>
                    <a:pt x="740581" y="176572"/>
                    <a:pt x="736770" y="177843"/>
                    <a:pt x="734229" y="179113"/>
                  </a:cubicBezTo>
                  <a:cubicBezTo>
                    <a:pt x="730418" y="179113"/>
                    <a:pt x="726608" y="176572"/>
                    <a:pt x="726608" y="172761"/>
                  </a:cubicBezTo>
                  <a:lnTo>
                    <a:pt x="721526" y="123220"/>
                  </a:lnTo>
                  <a:lnTo>
                    <a:pt x="721526" y="123220"/>
                  </a:lnTo>
                  <a:cubicBezTo>
                    <a:pt x="721526" y="123220"/>
                    <a:pt x="721526" y="121949"/>
                    <a:pt x="721526" y="121949"/>
                  </a:cubicBezTo>
                  <a:cubicBezTo>
                    <a:pt x="721526" y="121949"/>
                    <a:pt x="721526" y="120679"/>
                    <a:pt x="721526" y="120679"/>
                  </a:cubicBezTo>
                  <a:lnTo>
                    <a:pt x="721526" y="120679"/>
                  </a:lnTo>
                  <a:lnTo>
                    <a:pt x="721526" y="120679"/>
                  </a:lnTo>
                  <a:cubicBezTo>
                    <a:pt x="721526" y="120679"/>
                    <a:pt x="721526" y="119409"/>
                    <a:pt x="721526" y="119409"/>
                  </a:cubicBezTo>
                  <a:lnTo>
                    <a:pt x="721526" y="119409"/>
                  </a:lnTo>
                  <a:cubicBezTo>
                    <a:pt x="721526" y="119409"/>
                    <a:pt x="721526" y="119409"/>
                    <a:pt x="721526" y="118138"/>
                  </a:cubicBezTo>
                  <a:lnTo>
                    <a:pt x="721526" y="118138"/>
                  </a:lnTo>
                  <a:cubicBezTo>
                    <a:pt x="721526" y="118138"/>
                    <a:pt x="721526" y="118138"/>
                    <a:pt x="722797" y="116868"/>
                  </a:cubicBezTo>
                  <a:lnTo>
                    <a:pt x="722797" y="11686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360763" y="30487"/>
                  </a:lnTo>
                  <a:lnTo>
                    <a:pt x="223572" y="0"/>
                  </a:lnTo>
                  <a:lnTo>
                    <a:pt x="0" y="114327"/>
                  </a:lnTo>
                  <a:lnTo>
                    <a:pt x="0" y="304873"/>
                  </a:lnTo>
                  <a:lnTo>
                    <a:pt x="346790" y="387443"/>
                  </a:lnTo>
                  <a:lnTo>
                    <a:pt x="749473" y="175302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20FDC9F-A54D-4BF1-B6B7-47747819CF30}"/>
                </a:ext>
              </a:extLst>
            </p:cNvPr>
            <p:cNvSpPr/>
            <p:nvPr/>
          </p:nvSpPr>
          <p:spPr>
            <a:xfrm>
              <a:off x="736769" y="1469742"/>
              <a:ext cx="644038" cy="2901376"/>
            </a:xfrm>
            <a:custGeom>
              <a:avLst/>
              <a:gdLst>
                <a:gd name="connsiteX0" fmla="*/ 359493 w 644038"/>
                <a:gd name="connsiteY0" fmla="*/ 2813726 h 2901376"/>
                <a:gd name="connsiteX1" fmla="*/ 359493 w 644038"/>
                <a:gd name="connsiteY1" fmla="*/ 2813726 h 2901376"/>
                <a:gd name="connsiteX2" fmla="*/ 614822 w 644038"/>
                <a:gd name="connsiteY2" fmla="*/ 2892484 h 2901376"/>
                <a:gd name="connsiteX3" fmla="*/ 614822 w 644038"/>
                <a:gd name="connsiteY3" fmla="*/ 2892484 h 2901376"/>
                <a:gd name="connsiteX4" fmla="*/ 644039 w 644038"/>
                <a:gd name="connsiteY4" fmla="*/ 2901377 h 2901376"/>
                <a:gd name="connsiteX5" fmla="*/ 414116 w 644038"/>
                <a:gd name="connsiteY5" fmla="*/ 92732 h 2901376"/>
                <a:gd name="connsiteX6" fmla="*/ 0 w 644038"/>
                <a:gd name="connsiteY6" fmla="*/ 0 h 2901376"/>
                <a:gd name="connsiteX7" fmla="*/ 3811 w 644038"/>
                <a:gd name="connsiteY7" fmla="*/ 39380 h 2901376"/>
                <a:gd name="connsiteX8" fmla="*/ 3811 w 644038"/>
                <a:gd name="connsiteY8" fmla="*/ 41920 h 2901376"/>
                <a:gd name="connsiteX9" fmla="*/ 12703 w 644038"/>
                <a:gd name="connsiteY9" fmla="*/ 44461 h 2901376"/>
                <a:gd name="connsiteX10" fmla="*/ 20325 w 644038"/>
                <a:gd name="connsiteY10" fmla="*/ 40650 h 2901376"/>
                <a:gd name="connsiteX11" fmla="*/ 30487 w 644038"/>
                <a:gd name="connsiteY11" fmla="*/ 43190 h 2901376"/>
                <a:gd name="connsiteX12" fmla="*/ 30487 w 644038"/>
                <a:gd name="connsiteY12" fmla="*/ 43190 h 2901376"/>
                <a:gd name="connsiteX13" fmla="*/ 27946 w 644038"/>
                <a:gd name="connsiteY13" fmla="*/ 53353 h 2901376"/>
                <a:gd name="connsiteX14" fmla="*/ 27946 w 644038"/>
                <a:gd name="connsiteY14" fmla="*/ 53353 h 2901376"/>
                <a:gd name="connsiteX15" fmla="*/ 25406 w 644038"/>
                <a:gd name="connsiteY15" fmla="*/ 54623 h 2901376"/>
                <a:gd name="connsiteX16" fmla="*/ 271843 w 644038"/>
                <a:gd name="connsiteY16" fmla="*/ 2787049 h 2901376"/>
                <a:gd name="connsiteX17" fmla="*/ 274383 w 644038"/>
                <a:gd name="connsiteY17" fmla="*/ 2787049 h 2901376"/>
                <a:gd name="connsiteX18" fmla="*/ 359493 w 644038"/>
                <a:gd name="connsiteY18" fmla="*/ 2813726 h 290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4038" h="2901376">
                  <a:moveTo>
                    <a:pt x="359493" y="2813726"/>
                  </a:moveTo>
                  <a:lnTo>
                    <a:pt x="359493" y="2813726"/>
                  </a:lnTo>
                  <a:lnTo>
                    <a:pt x="614822" y="2892484"/>
                  </a:lnTo>
                  <a:lnTo>
                    <a:pt x="614822" y="2892484"/>
                  </a:lnTo>
                  <a:lnTo>
                    <a:pt x="644039" y="2901377"/>
                  </a:lnTo>
                  <a:lnTo>
                    <a:pt x="414116" y="92732"/>
                  </a:lnTo>
                  <a:lnTo>
                    <a:pt x="0" y="0"/>
                  </a:lnTo>
                  <a:lnTo>
                    <a:pt x="3811" y="39380"/>
                  </a:lnTo>
                  <a:cubicBezTo>
                    <a:pt x="3811" y="40650"/>
                    <a:pt x="3811" y="40650"/>
                    <a:pt x="3811" y="41920"/>
                  </a:cubicBezTo>
                  <a:lnTo>
                    <a:pt x="12703" y="44461"/>
                  </a:lnTo>
                  <a:lnTo>
                    <a:pt x="20325" y="40650"/>
                  </a:lnTo>
                  <a:cubicBezTo>
                    <a:pt x="24136" y="38109"/>
                    <a:pt x="27946" y="40650"/>
                    <a:pt x="30487" y="43190"/>
                  </a:cubicBezTo>
                  <a:cubicBezTo>
                    <a:pt x="30487" y="43190"/>
                    <a:pt x="30487" y="43190"/>
                    <a:pt x="30487" y="43190"/>
                  </a:cubicBezTo>
                  <a:cubicBezTo>
                    <a:pt x="33028" y="47001"/>
                    <a:pt x="30487" y="50812"/>
                    <a:pt x="27946" y="53353"/>
                  </a:cubicBezTo>
                  <a:cubicBezTo>
                    <a:pt x="27946" y="53353"/>
                    <a:pt x="27946" y="53353"/>
                    <a:pt x="27946" y="53353"/>
                  </a:cubicBezTo>
                  <a:lnTo>
                    <a:pt x="25406" y="54623"/>
                  </a:lnTo>
                  <a:lnTo>
                    <a:pt x="271843" y="2787049"/>
                  </a:lnTo>
                  <a:cubicBezTo>
                    <a:pt x="273113" y="2787049"/>
                    <a:pt x="274383" y="2787049"/>
                    <a:pt x="274383" y="2787049"/>
                  </a:cubicBezTo>
                  <a:lnTo>
                    <a:pt x="359493" y="281372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543B1CB-A948-43DC-BF6C-F8782E02FC7F}"/>
                </a:ext>
              </a:extLst>
            </p:cNvPr>
            <p:cNvSpPr/>
            <p:nvPr/>
          </p:nvSpPr>
          <p:spPr>
            <a:xfrm>
              <a:off x="0" y="1524365"/>
              <a:ext cx="1134371" cy="3370118"/>
            </a:xfrm>
            <a:custGeom>
              <a:avLst/>
              <a:gdLst>
                <a:gd name="connsiteX0" fmla="*/ 209598 w 1134371"/>
                <a:gd name="connsiteY0" fmla="*/ 2554583 h 3370118"/>
                <a:gd name="connsiteX1" fmla="*/ 209598 w 1134371"/>
                <a:gd name="connsiteY1" fmla="*/ 2554583 h 3370118"/>
                <a:gd name="connsiteX2" fmla="*/ 209598 w 1134371"/>
                <a:gd name="connsiteY2" fmla="*/ 2554583 h 3370118"/>
                <a:gd name="connsiteX3" fmla="*/ 212139 w 1134371"/>
                <a:gd name="connsiteY3" fmla="*/ 2554583 h 3370118"/>
                <a:gd name="connsiteX4" fmla="*/ 212139 w 1134371"/>
                <a:gd name="connsiteY4" fmla="*/ 2554583 h 3370118"/>
                <a:gd name="connsiteX5" fmla="*/ 213409 w 1134371"/>
                <a:gd name="connsiteY5" fmla="*/ 2555854 h 3370118"/>
                <a:gd name="connsiteX6" fmla="*/ 214680 w 1134371"/>
                <a:gd name="connsiteY6" fmla="*/ 2557124 h 3370118"/>
                <a:gd name="connsiteX7" fmla="*/ 214680 w 1134371"/>
                <a:gd name="connsiteY7" fmla="*/ 2557124 h 3370118"/>
                <a:gd name="connsiteX8" fmla="*/ 214680 w 1134371"/>
                <a:gd name="connsiteY8" fmla="*/ 2557124 h 3370118"/>
                <a:gd name="connsiteX9" fmla="*/ 214680 w 1134371"/>
                <a:gd name="connsiteY9" fmla="*/ 2558394 h 3370118"/>
                <a:gd name="connsiteX10" fmla="*/ 214680 w 1134371"/>
                <a:gd name="connsiteY10" fmla="*/ 2559664 h 3370118"/>
                <a:gd name="connsiteX11" fmla="*/ 214680 w 1134371"/>
                <a:gd name="connsiteY11" fmla="*/ 2559664 h 3370118"/>
                <a:gd name="connsiteX12" fmla="*/ 214680 w 1134371"/>
                <a:gd name="connsiteY12" fmla="*/ 2559664 h 3370118"/>
                <a:gd name="connsiteX13" fmla="*/ 274383 w 1134371"/>
                <a:gd name="connsiteY13" fmla="*/ 3117328 h 3370118"/>
                <a:gd name="connsiteX14" fmla="*/ 1049262 w 1134371"/>
                <a:gd name="connsiteY14" fmla="*/ 3370119 h 3370118"/>
                <a:gd name="connsiteX15" fmla="*/ 1134372 w 1134371"/>
                <a:gd name="connsiteY15" fmla="*/ 3312955 h 3370118"/>
                <a:gd name="connsiteX16" fmla="*/ 1086101 w 1134371"/>
                <a:gd name="connsiteY16" fmla="*/ 2771806 h 3370118"/>
                <a:gd name="connsiteX17" fmla="*/ 1006072 w 1134371"/>
                <a:gd name="connsiteY17" fmla="*/ 2746399 h 3370118"/>
                <a:gd name="connsiteX18" fmla="*/ 1000991 w 1134371"/>
                <a:gd name="connsiteY18" fmla="*/ 2737507 h 3370118"/>
                <a:gd name="connsiteX19" fmla="*/ 1007342 w 1134371"/>
                <a:gd name="connsiteY19" fmla="*/ 2732426 h 3370118"/>
                <a:gd name="connsiteX20" fmla="*/ 762176 w 1134371"/>
                <a:gd name="connsiteY20" fmla="*/ 0 h 3370118"/>
                <a:gd name="connsiteX21" fmla="*/ 355682 w 1134371"/>
                <a:gd name="connsiteY21" fmla="*/ 213411 h 3370118"/>
                <a:gd name="connsiteX22" fmla="*/ 419197 w 1134371"/>
                <a:gd name="connsiteY22" fmla="*/ 847293 h 3370118"/>
                <a:gd name="connsiteX23" fmla="*/ 419197 w 1134371"/>
                <a:gd name="connsiteY23" fmla="*/ 847293 h 3370118"/>
                <a:gd name="connsiteX24" fmla="*/ 419197 w 1134371"/>
                <a:gd name="connsiteY24" fmla="*/ 847293 h 3370118"/>
                <a:gd name="connsiteX25" fmla="*/ 419197 w 1134371"/>
                <a:gd name="connsiteY25" fmla="*/ 848564 h 3370118"/>
                <a:gd name="connsiteX26" fmla="*/ 419197 w 1134371"/>
                <a:gd name="connsiteY26" fmla="*/ 848564 h 3370118"/>
                <a:gd name="connsiteX27" fmla="*/ 419197 w 1134371"/>
                <a:gd name="connsiteY27" fmla="*/ 848564 h 3370118"/>
                <a:gd name="connsiteX28" fmla="*/ 419197 w 1134371"/>
                <a:gd name="connsiteY28" fmla="*/ 848564 h 3370118"/>
                <a:gd name="connsiteX29" fmla="*/ 419197 w 1134371"/>
                <a:gd name="connsiteY29" fmla="*/ 849834 h 3370118"/>
                <a:gd name="connsiteX30" fmla="*/ 417926 w 1134371"/>
                <a:gd name="connsiteY30" fmla="*/ 851104 h 3370118"/>
                <a:gd name="connsiteX31" fmla="*/ 417926 w 1134371"/>
                <a:gd name="connsiteY31" fmla="*/ 851104 h 3370118"/>
                <a:gd name="connsiteX32" fmla="*/ 417926 w 1134371"/>
                <a:gd name="connsiteY32" fmla="*/ 851104 h 3370118"/>
                <a:gd name="connsiteX33" fmla="*/ 416656 w 1134371"/>
                <a:gd name="connsiteY33" fmla="*/ 852375 h 3370118"/>
                <a:gd name="connsiteX34" fmla="*/ 415386 w 1134371"/>
                <a:gd name="connsiteY34" fmla="*/ 853645 h 3370118"/>
                <a:gd name="connsiteX35" fmla="*/ 415386 w 1134371"/>
                <a:gd name="connsiteY35" fmla="*/ 853645 h 3370118"/>
                <a:gd name="connsiteX36" fmla="*/ 0 w 1134371"/>
                <a:gd name="connsiteY36" fmla="*/ 1083570 h 3370118"/>
                <a:gd name="connsiteX37" fmla="*/ 0 w 1134371"/>
                <a:gd name="connsiteY37" fmla="*/ 1953729 h 3370118"/>
                <a:gd name="connsiteX38" fmla="*/ 62244 w 1134371"/>
                <a:gd name="connsiteY38" fmla="*/ 2508852 h 3370118"/>
                <a:gd name="connsiteX39" fmla="*/ 209598 w 1134371"/>
                <a:gd name="connsiteY39" fmla="*/ 2554583 h 337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34371" h="3370118">
                  <a:moveTo>
                    <a:pt x="209598" y="2554583"/>
                  </a:moveTo>
                  <a:lnTo>
                    <a:pt x="209598" y="2554583"/>
                  </a:lnTo>
                  <a:lnTo>
                    <a:pt x="209598" y="2554583"/>
                  </a:lnTo>
                  <a:lnTo>
                    <a:pt x="212139" y="2554583"/>
                  </a:lnTo>
                  <a:lnTo>
                    <a:pt x="212139" y="2554583"/>
                  </a:lnTo>
                  <a:cubicBezTo>
                    <a:pt x="212139" y="2554583"/>
                    <a:pt x="212139" y="2554583"/>
                    <a:pt x="213409" y="2555854"/>
                  </a:cubicBezTo>
                  <a:lnTo>
                    <a:pt x="214680" y="2557124"/>
                  </a:lnTo>
                  <a:lnTo>
                    <a:pt x="214680" y="2557124"/>
                  </a:lnTo>
                  <a:lnTo>
                    <a:pt x="214680" y="2557124"/>
                  </a:lnTo>
                  <a:cubicBezTo>
                    <a:pt x="214680" y="2557124"/>
                    <a:pt x="214680" y="2558394"/>
                    <a:pt x="214680" y="2558394"/>
                  </a:cubicBezTo>
                  <a:lnTo>
                    <a:pt x="214680" y="2559664"/>
                  </a:lnTo>
                  <a:lnTo>
                    <a:pt x="214680" y="2559664"/>
                  </a:lnTo>
                  <a:lnTo>
                    <a:pt x="214680" y="2559664"/>
                  </a:lnTo>
                  <a:lnTo>
                    <a:pt x="274383" y="3117328"/>
                  </a:lnTo>
                  <a:lnTo>
                    <a:pt x="1049262" y="3370119"/>
                  </a:lnTo>
                  <a:lnTo>
                    <a:pt x="1134372" y="3312955"/>
                  </a:lnTo>
                  <a:lnTo>
                    <a:pt x="1086101" y="2771806"/>
                  </a:lnTo>
                  <a:lnTo>
                    <a:pt x="1006072" y="2746399"/>
                  </a:lnTo>
                  <a:cubicBezTo>
                    <a:pt x="1002261" y="2745129"/>
                    <a:pt x="999721" y="2741318"/>
                    <a:pt x="1000991" y="2737507"/>
                  </a:cubicBezTo>
                  <a:cubicBezTo>
                    <a:pt x="1002261" y="2734966"/>
                    <a:pt x="1004802" y="2732426"/>
                    <a:pt x="1007342" y="2732426"/>
                  </a:cubicBezTo>
                  <a:lnTo>
                    <a:pt x="762176" y="0"/>
                  </a:lnTo>
                  <a:lnTo>
                    <a:pt x="355682" y="213411"/>
                  </a:lnTo>
                  <a:lnTo>
                    <a:pt x="419197" y="847293"/>
                  </a:lnTo>
                  <a:lnTo>
                    <a:pt x="419197" y="847293"/>
                  </a:lnTo>
                  <a:lnTo>
                    <a:pt x="419197" y="847293"/>
                  </a:lnTo>
                  <a:cubicBezTo>
                    <a:pt x="419197" y="848564"/>
                    <a:pt x="419197" y="848564"/>
                    <a:pt x="419197" y="848564"/>
                  </a:cubicBezTo>
                  <a:cubicBezTo>
                    <a:pt x="419197" y="848564"/>
                    <a:pt x="419197" y="848564"/>
                    <a:pt x="419197" y="848564"/>
                  </a:cubicBezTo>
                  <a:lnTo>
                    <a:pt x="419197" y="848564"/>
                  </a:lnTo>
                  <a:lnTo>
                    <a:pt x="419197" y="848564"/>
                  </a:lnTo>
                  <a:lnTo>
                    <a:pt x="419197" y="849834"/>
                  </a:lnTo>
                  <a:cubicBezTo>
                    <a:pt x="419197" y="849834"/>
                    <a:pt x="419197" y="851104"/>
                    <a:pt x="417926" y="851104"/>
                  </a:cubicBezTo>
                  <a:lnTo>
                    <a:pt x="417926" y="851104"/>
                  </a:lnTo>
                  <a:lnTo>
                    <a:pt x="417926" y="851104"/>
                  </a:lnTo>
                  <a:cubicBezTo>
                    <a:pt x="417926" y="851104"/>
                    <a:pt x="416656" y="852375"/>
                    <a:pt x="416656" y="852375"/>
                  </a:cubicBezTo>
                  <a:cubicBezTo>
                    <a:pt x="416656" y="852375"/>
                    <a:pt x="416656" y="853645"/>
                    <a:pt x="415386" y="853645"/>
                  </a:cubicBezTo>
                  <a:lnTo>
                    <a:pt x="415386" y="853645"/>
                  </a:lnTo>
                  <a:lnTo>
                    <a:pt x="0" y="1083570"/>
                  </a:lnTo>
                  <a:lnTo>
                    <a:pt x="0" y="1953729"/>
                  </a:lnTo>
                  <a:lnTo>
                    <a:pt x="62244" y="2508852"/>
                  </a:lnTo>
                  <a:lnTo>
                    <a:pt x="209598" y="2554583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90563F-7F0D-4BA3-A5B0-523044464D53}"/>
                </a:ext>
              </a:extLst>
            </p:cNvPr>
            <p:cNvSpPr/>
            <p:nvPr/>
          </p:nvSpPr>
          <p:spPr>
            <a:xfrm>
              <a:off x="1064505" y="4301252"/>
              <a:ext cx="318843" cy="661828"/>
            </a:xfrm>
            <a:custGeom>
              <a:avLst/>
              <a:gdLst>
                <a:gd name="connsiteX0" fmla="*/ 318844 w 318843"/>
                <a:gd name="connsiteY0" fmla="*/ 574178 h 661828"/>
                <a:gd name="connsiteX1" fmla="*/ 313762 w 318843"/>
                <a:gd name="connsiteY1" fmla="*/ 515744 h 661828"/>
                <a:gd name="connsiteX2" fmla="*/ 313762 w 318843"/>
                <a:gd name="connsiteY2" fmla="*/ 515744 h 661828"/>
                <a:gd name="connsiteX3" fmla="*/ 276924 w 318843"/>
                <a:gd name="connsiteY3" fmla="*/ 73678 h 661828"/>
                <a:gd name="connsiteX4" fmla="*/ 36838 w 318843"/>
                <a:gd name="connsiteY4" fmla="*/ 0 h 661828"/>
                <a:gd name="connsiteX5" fmla="*/ 85110 w 318843"/>
                <a:gd name="connsiteY5" fmla="*/ 539880 h 661828"/>
                <a:gd name="connsiteX6" fmla="*/ 85110 w 318843"/>
                <a:gd name="connsiteY6" fmla="*/ 541150 h 661828"/>
                <a:gd name="connsiteX7" fmla="*/ 85110 w 318843"/>
                <a:gd name="connsiteY7" fmla="*/ 542420 h 661828"/>
                <a:gd name="connsiteX8" fmla="*/ 83839 w 318843"/>
                <a:gd name="connsiteY8" fmla="*/ 543690 h 661828"/>
                <a:gd name="connsiteX9" fmla="*/ 83839 w 318843"/>
                <a:gd name="connsiteY9" fmla="*/ 544961 h 661828"/>
                <a:gd name="connsiteX10" fmla="*/ 82569 w 318843"/>
                <a:gd name="connsiteY10" fmla="*/ 546231 h 661828"/>
                <a:gd name="connsiteX11" fmla="*/ 81299 w 318843"/>
                <a:gd name="connsiteY11" fmla="*/ 547502 h 661828"/>
                <a:gd name="connsiteX12" fmla="*/ 0 w 318843"/>
                <a:gd name="connsiteY12" fmla="*/ 600854 h 661828"/>
                <a:gd name="connsiteX13" fmla="*/ 188003 w 318843"/>
                <a:gd name="connsiteY13" fmla="*/ 661829 h 661828"/>
                <a:gd name="connsiteX14" fmla="*/ 318844 w 318843"/>
                <a:gd name="connsiteY14" fmla="*/ 574178 h 66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843" h="661828">
                  <a:moveTo>
                    <a:pt x="318844" y="574178"/>
                  </a:moveTo>
                  <a:lnTo>
                    <a:pt x="313762" y="515744"/>
                  </a:lnTo>
                  <a:lnTo>
                    <a:pt x="313762" y="515744"/>
                  </a:lnTo>
                  <a:lnTo>
                    <a:pt x="276924" y="73678"/>
                  </a:lnTo>
                  <a:lnTo>
                    <a:pt x="36838" y="0"/>
                  </a:lnTo>
                  <a:lnTo>
                    <a:pt x="85110" y="539880"/>
                  </a:lnTo>
                  <a:cubicBezTo>
                    <a:pt x="85110" y="539880"/>
                    <a:pt x="85110" y="539880"/>
                    <a:pt x="85110" y="541150"/>
                  </a:cubicBezTo>
                  <a:cubicBezTo>
                    <a:pt x="85110" y="542420"/>
                    <a:pt x="85110" y="542420"/>
                    <a:pt x="85110" y="542420"/>
                  </a:cubicBezTo>
                  <a:cubicBezTo>
                    <a:pt x="85110" y="542420"/>
                    <a:pt x="85110" y="543690"/>
                    <a:pt x="83839" y="543690"/>
                  </a:cubicBezTo>
                  <a:cubicBezTo>
                    <a:pt x="83839" y="543690"/>
                    <a:pt x="83839" y="544961"/>
                    <a:pt x="83839" y="544961"/>
                  </a:cubicBezTo>
                  <a:lnTo>
                    <a:pt x="82569" y="546231"/>
                  </a:lnTo>
                  <a:lnTo>
                    <a:pt x="81299" y="547502"/>
                  </a:lnTo>
                  <a:lnTo>
                    <a:pt x="0" y="600854"/>
                  </a:lnTo>
                  <a:lnTo>
                    <a:pt x="188003" y="661829"/>
                  </a:lnTo>
                  <a:lnTo>
                    <a:pt x="318844" y="57417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E2F599D-C923-4AC9-AB68-5A6CECC32E19}"/>
                </a:ext>
              </a:extLst>
            </p:cNvPr>
            <p:cNvSpPr/>
            <p:nvPr/>
          </p:nvSpPr>
          <p:spPr>
            <a:xfrm>
              <a:off x="1359213" y="4378741"/>
              <a:ext cx="77487" cy="445876"/>
            </a:xfrm>
            <a:custGeom>
              <a:avLst/>
              <a:gdLst>
                <a:gd name="connsiteX0" fmla="*/ 77488 w 77487"/>
                <a:gd name="connsiteY0" fmla="*/ 445877 h 445876"/>
                <a:gd name="connsiteX1" fmla="*/ 41920 w 77487"/>
                <a:gd name="connsiteY1" fmla="*/ 3811 h 445876"/>
                <a:gd name="connsiteX2" fmla="*/ 34298 w 77487"/>
                <a:gd name="connsiteY2" fmla="*/ 8892 h 445876"/>
                <a:gd name="connsiteX3" fmla="*/ 34298 w 77487"/>
                <a:gd name="connsiteY3" fmla="*/ 8892 h 445876"/>
                <a:gd name="connsiteX4" fmla="*/ 34298 w 77487"/>
                <a:gd name="connsiteY4" fmla="*/ 8892 h 445876"/>
                <a:gd name="connsiteX5" fmla="*/ 33028 w 77487"/>
                <a:gd name="connsiteY5" fmla="*/ 8892 h 445876"/>
                <a:gd name="connsiteX6" fmla="*/ 33028 w 77487"/>
                <a:gd name="connsiteY6" fmla="*/ 8892 h 445876"/>
                <a:gd name="connsiteX7" fmla="*/ 31757 w 77487"/>
                <a:gd name="connsiteY7" fmla="*/ 8892 h 445876"/>
                <a:gd name="connsiteX8" fmla="*/ 30487 w 77487"/>
                <a:gd name="connsiteY8" fmla="*/ 8892 h 445876"/>
                <a:gd name="connsiteX9" fmla="*/ 29217 w 77487"/>
                <a:gd name="connsiteY9" fmla="*/ 8892 h 445876"/>
                <a:gd name="connsiteX10" fmla="*/ 29217 w 77487"/>
                <a:gd name="connsiteY10" fmla="*/ 8892 h 445876"/>
                <a:gd name="connsiteX11" fmla="*/ 0 w 77487"/>
                <a:gd name="connsiteY11" fmla="*/ 0 h 445876"/>
                <a:gd name="connsiteX12" fmla="*/ 35568 w 77487"/>
                <a:gd name="connsiteY12" fmla="*/ 431904 h 445876"/>
                <a:gd name="connsiteX13" fmla="*/ 77488 w 77487"/>
                <a:gd name="connsiteY13" fmla="*/ 445877 h 44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487" h="445876">
                  <a:moveTo>
                    <a:pt x="77488" y="445877"/>
                  </a:moveTo>
                  <a:lnTo>
                    <a:pt x="41920" y="3811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3028" y="8892"/>
                  </a:lnTo>
                  <a:lnTo>
                    <a:pt x="33028" y="8892"/>
                  </a:lnTo>
                  <a:lnTo>
                    <a:pt x="31757" y="8892"/>
                  </a:lnTo>
                  <a:lnTo>
                    <a:pt x="30487" y="8892"/>
                  </a:lnTo>
                  <a:lnTo>
                    <a:pt x="29217" y="8892"/>
                  </a:lnTo>
                  <a:lnTo>
                    <a:pt x="29217" y="8892"/>
                  </a:lnTo>
                  <a:lnTo>
                    <a:pt x="0" y="0"/>
                  </a:lnTo>
                  <a:lnTo>
                    <a:pt x="35568" y="431904"/>
                  </a:lnTo>
                  <a:lnTo>
                    <a:pt x="77488" y="445877"/>
                  </a:lnTo>
                  <a:close/>
                </a:path>
              </a:pathLst>
            </a:custGeom>
            <a:solidFill>
              <a:schemeClr val="tx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59AC5BE-ABD6-463A-8C86-2DD140DD4E75}"/>
                </a:ext>
              </a:extLst>
            </p:cNvPr>
            <p:cNvSpPr/>
            <p:nvPr/>
          </p:nvSpPr>
          <p:spPr>
            <a:xfrm>
              <a:off x="1394781" y="4827158"/>
              <a:ext cx="40649" cy="38109"/>
            </a:xfrm>
            <a:custGeom>
              <a:avLst/>
              <a:gdLst>
                <a:gd name="connsiteX0" fmla="*/ 0 w 40649"/>
                <a:gd name="connsiteY0" fmla="*/ 0 h 38109"/>
                <a:gd name="connsiteX1" fmla="*/ 3811 w 40649"/>
                <a:gd name="connsiteY1" fmla="*/ 38109 h 38109"/>
                <a:gd name="connsiteX2" fmla="*/ 40649 w 40649"/>
                <a:gd name="connsiteY2" fmla="*/ 12703 h 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49" h="38109">
                  <a:moveTo>
                    <a:pt x="0" y="0"/>
                  </a:moveTo>
                  <a:lnTo>
                    <a:pt x="3811" y="38109"/>
                  </a:lnTo>
                  <a:lnTo>
                    <a:pt x="40649" y="1270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CC25E9-AD0A-4F25-B227-AD67DD39B2AF}"/>
                </a:ext>
              </a:extLst>
            </p:cNvPr>
            <p:cNvSpPr/>
            <p:nvPr/>
          </p:nvSpPr>
          <p:spPr>
            <a:xfrm>
              <a:off x="0" y="1657747"/>
              <a:ext cx="402682" cy="703748"/>
            </a:xfrm>
            <a:custGeom>
              <a:avLst/>
              <a:gdLst>
                <a:gd name="connsiteX0" fmla="*/ 340439 w 402682"/>
                <a:gd name="connsiteY0" fmla="*/ 81299 h 703748"/>
                <a:gd name="connsiteX1" fmla="*/ 0 w 402682"/>
                <a:gd name="connsiteY1" fmla="*/ 0 h 703748"/>
                <a:gd name="connsiteX2" fmla="*/ 0 w 402682"/>
                <a:gd name="connsiteY2" fmla="*/ 600854 h 703748"/>
                <a:gd name="connsiteX3" fmla="*/ 402683 w 402682"/>
                <a:gd name="connsiteY3" fmla="*/ 703749 h 70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82" h="703748">
                  <a:moveTo>
                    <a:pt x="340439" y="81299"/>
                  </a:moveTo>
                  <a:lnTo>
                    <a:pt x="0" y="0"/>
                  </a:lnTo>
                  <a:lnTo>
                    <a:pt x="0" y="600854"/>
                  </a:lnTo>
                  <a:lnTo>
                    <a:pt x="402683" y="703749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BC65CD5-3826-425E-9E14-B628285371FA}"/>
                </a:ext>
              </a:extLst>
            </p:cNvPr>
            <p:cNvSpPr/>
            <p:nvPr/>
          </p:nvSpPr>
          <p:spPr>
            <a:xfrm>
              <a:off x="0" y="2273845"/>
              <a:ext cx="391250" cy="316305"/>
            </a:xfrm>
            <a:custGeom>
              <a:avLst/>
              <a:gdLst>
                <a:gd name="connsiteX0" fmla="*/ 0 w 391250"/>
                <a:gd name="connsiteY0" fmla="*/ 0 h 316305"/>
                <a:gd name="connsiteX1" fmla="*/ 0 w 391250"/>
                <a:gd name="connsiteY1" fmla="*/ 316306 h 316305"/>
                <a:gd name="connsiteX2" fmla="*/ 391250 w 391250"/>
                <a:gd name="connsiteY2" fmla="*/ 100354 h 31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250" h="316305">
                  <a:moveTo>
                    <a:pt x="0" y="0"/>
                  </a:moveTo>
                  <a:lnTo>
                    <a:pt x="0" y="316306"/>
                  </a:lnTo>
                  <a:lnTo>
                    <a:pt x="391250" y="10035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BBF63E0-1C32-4D5D-B1CA-19565C8FB7D5}"/>
                </a:ext>
              </a:extLst>
            </p:cNvPr>
            <p:cNvSpPr/>
            <p:nvPr/>
          </p:nvSpPr>
          <p:spPr>
            <a:xfrm>
              <a:off x="0" y="3614017"/>
              <a:ext cx="45730" cy="414119"/>
            </a:xfrm>
            <a:custGeom>
              <a:avLst/>
              <a:gdLst>
                <a:gd name="connsiteX0" fmla="*/ 0 w 45730"/>
                <a:gd name="connsiteY0" fmla="*/ 0 h 414119"/>
                <a:gd name="connsiteX1" fmla="*/ 0 w 45730"/>
                <a:gd name="connsiteY1" fmla="*/ 400146 h 414119"/>
                <a:gd name="connsiteX2" fmla="*/ 45731 w 45730"/>
                <a:gd name="connsiteY2" fmla="*/ 414119 h 4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30" h="414119">
                  <a:moveTo>
                    <a:pt x="0" y="0"/>
                  </a:moveTo>
                  <a:lnTo>
                    <a:pt x="0" y="400146"/>
                  </a:lnTo>
                  <a:lnTo>
                    <a:pt x="45731" y="414119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C4D2CD-4C27-4921-8BD7-B3C92CAA0457}"/>
                </a:ext>
              </a:extLst>
            </p:cNvPr>
            <p:cNvSpPr/>
            <p:nvPr/>
          </p:nvSpPr>
          <p:spPr>
            <a:xfrm>
              <a:off x="1166129" y="1380821"/>
              <a:ext cx="497954" cy="2987757"/>
            </a:xfrm>
            <a:custGeom>
              <a:avLst/>
              <a:gdLst>
                <a:gd name="connsiteX0" fmla="*/ 497955 w 497954"/>
                <a:gd name="connsiteY0" fmla="*/ 2168411 h 2987757"/>
                <a:gd name="connsiteX1" fmla="*/ 337898 w 497954"/>
                <a:gd name="connsiteY1" fmla="*/ 0 h 2987757"/>
                <a:gd name="connsiteX2" fmla="*/ 0 w 497954"/>
                <a:gd name="connsiteY2" fmla="*/ 180383 h 2987757"/>
                <a:gd name="connsiteX3" fmla="*/ 229923 w 497954"/>
                <a:gd name="connsiteY3" fmla="*/ 2987757 h 2987757"/>
                <a:gd name="connsiteX4" fmla="*/ 245166 w 497954"/>
                <a:gd name="connsiteY4" fmla="*/ 2977595 h 2987757"/>
                <a:gd name="connsiteX5" fmla="*/ 415386 w 497954"/>
                <a:gd name="connsiteY5" fmla="*/ 2864538 h 2987757"/>
                <a:gd name="connsiteX6" fmla="*/ 368385 w 497954"/>
                <a:gd name="connsiteY6" fmla="*/ 2254791 h 2987757"/>
                <a:gd name="connsiteX7" fmla="*/ 368385 w 497954"/>
                <a:gd name="connsiteY7" fmla="*/ 2253521 h 2987757"/>
                <a:gd name="connsiteX8" fmla="*/ 368385 w 497954"/>
                <a:gd name="connsiteY8" fmla="*/ 2252251 h 2987757"/>
                <a:gd name="connsiteX9" fmla="*/ 368385 w 497954"/>
                <a:gd name="connsiteY9" fmla="*/ 2252251 h 2987757"/>
                <a:gd name="connsiteX10" fmla="*/ 368385 w 497954"/>
                <a:gd name="connsiteY10" fmla="*/ 2252251 h 2987757"/>
                <a:gd name="connsiteX11" fmla="*/ 368385 w 497954"/>
                <a:gd name="connsiteY11" fmla="*/ 2252251 h 2987757"/>
                <a:gd name="connsiteX12" fmla="*/ 368385 w 497954"/>
                <a:gd name="connsiteY12" fmla="*/ 2250980 h 2987757"/>
                <a:gd name="connsiteX13" fmla="*/ 368385 w 497954"/>
                <a:gd name="connsiteY13" fmla="*/ 2250980 h 2987757"/>
                <a:gd name="connsiteX14" fmla="*/ 369655 w 497954"/>
                <a:gd name="connsiteY14" fmla="*/ 2249710 h 2987757"/>
                <a:gd name="connsiteX15" fmla="*/ 370926 w 497954"/>
                <a:gd name="connsiteY15" fmla="*/ 2248440 h 2987757"/>
                <a:gd name="connsiteX16" fmla="*/ 497955 w 497954"/>
                <a:gd name="connsiteY16" fmla="*/ 2168411 h 298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954" h="2987757">
                  <a:moveTo>
                    <a:pt x="497955" y="2168411"/>
                  </a:moveTo>
                  <a:lnTo>
                    <a:pt x="337898" y="0"/>
                  </a:lnTo>
                  <a:lnTo>
                    <a:pt x="0" y="180383"/>
                  </a:lnTo>
                  <a:lnTo>
                    <a:pt x="229923" y="2987757"/>
                  </a:lnTo>
                  <a:lnTo>
                    <a:pt x="245166" y="2977595"/>
                  </a:lnTo>
                  <a:lnTo>
                    <a:pt x="415386" y="2864538"/>
                  </a:lnTo>
                  <a:lnTo>
                    <a:pt x="368385" y="2254791"/>
                  </a:lnTo>
                  <a:cubicBezTo>
                    <a:pt x="368385" y="2254791"/>
                    <a:pt x="368385" y="2254791"/>
                    <a:pt x="368385" y="2253521"/>
                  </a:cubicBezTo>
                  <a:cubicBezTo>
                    <a:pt x="368385" y="2253521"/>
                    <a:pt x="368385" y="2252251"/>
                    <a:pt x="368385" y="2252251"/>
                  </a:cubicBezTo>
                  <a:lnTo>
                    <a:pt x="368385" y="2252251"/>
                  </a:lnTo>
                  <a:lnTo>
                    <a:pt x="368385" y="2252251"/>
                  </a:lnTo>
                  <a:lnTo>
                    <a:pt x="368385" y="2252251"/>
                  </a:lnTo>
                  <a:cubicBezTo>
                    <a:pt x="368385" y="2252251"/>
                    <a:pt x="368385" y="2250980"/>
                    <a:pt x="368385" y="2250980"/>
                  </a:cubicBezTo>
                  <a:lnTo>
                    <a:pt x="368385" y="2250980"/>
                  </a:lnTo>
                  <a:cubicBezTo>
                    <a:pt x="368385" y="2250980"/>
                    <a:pt x="368385" y="2250980"/>
                    <a:pt x="369655" y="2249710"/>
                  </a:cubicBezTo>
                  <a:lnTo>
                    <a:pt x="370926" y="2248440"/>
                  </a:lnTo>
                  <a:lnTo>
                    <a:pt x="497955" y="2168411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1D00B2-0C80-4662-B105-49A74C91D9B6}"/>
                </a:ext>
              </a:extLst>
            </p:cNvPr>
            <p:cNvSpPr/>
            <p:nvPr/>
          </p:nvSpPr>
          <p:spPr>
            <a:xfrm>
              <a:off x="1779680" y="795210"/>
              <a:ext cx="1316023" cy="736776"/>
            </a:xfrm>
            <a:custGeom>
              <a:avLst/>
              <a:gdLst>
                <a:gd name="connsiteX0" fmla="*/ 1082290 w 1316023"/>
                <a:gd name="connsiteY0" fmla="*/ 35569 h 736776"/>
                <a:gd name="connsiteX1" fmla="*/ 1075938 w 1316023"/>
                <a:gd name="connsiteY1" fmla="*/ 31758 h 736776"/>
                <a:gd name="connsiteX2" fmla="*/ 0 w 1316023"/>
                <a:gd name="connsiteY2" fmla="*/ 616098 h 736776"/>
                <a:gd name="connsiteX3" fmla="*/ 553848 w 1316023"/>
                <a:gd name="connsiteY3" fmla="*/ 736777 h 736776"/>
                <a:gd name="connsiteX4" fmla="*/ 1316023 w 1316023"/>
                <a:gd name="connsiteY4" fmla="*/ 307414 h 736776"/>
                <a:gd name="connsiteX5" fmla="*/ 1305861 w 1316023"/>
                <a:gd name="connsiteY5" fmla="*/ 41920 h 736776"/>
                <a:gd name="connsiteX6" fmla="*/ 1088641 w 1316023"/>
                <a:gd name="connsiteY6" fmla="*/ 0 h 736776"/>
                <a:gd name="connsiteX7" fmla="*/ 1089911 w 1316023"/>
                <a:gd name="connsiteY7" fmla="*/ 27947 h 736776"/>
                <a:gd name="connsiteX8" fmla="*/ 1082290 w 1316023"/>
                <a:gd name="connsiteY8" fmla="*/ 35569 h 73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023" h="736776">
                  <a:moveTo>
                    <a:pt x="1082290" y="35569"/>
                  </a:moveTo>
                  <a:cubicBezTo>
                    <a:pt x="1079749" y="35569"/>
                    <a:pt x="1077208" y="34298"/>
                    <a:pt x="1075938" y="31758"/>
                  </a:cubicBezTo>
                  <a:lnTo>
                    <a:pt x="0" y="616098"/>
                  </a:lnTo>
                  <a:lnTo>
                    <a:pt x="553848" y="736777"/>
                  </a:lnTo>
                  <a:lnTo>
                    <a:pt x="1316023" y="307414"/>
                  </a:lnTo>
                  <a:lnTo>
                    <a:pt x="1305861" y="41920"/>
                  </a:lnTo>
                  <a:lnTo>
                    <a:pt x="1088641" y="0"/>
                  </a:lnTo>
                  <a:lnTo>
                    <a:pt x="1089911" y="27947"/>
                  </a:lnTo>
                  <a:cubicBezTo>
                    <a:pt x="1088641" y="31758"/>
                    <a:pt x="1086101" y="34298"/>
                    <a:pt x="1082290" y="35569"/>
                  </a:cubicBez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9D237A5-9767-4194-8359-9FD42A225611}"/>
                </a:ext>
              </a:extLst>
            </p:cNvPr>
            <p:cNvSpPr/>
            <p:nvPr/>
          </p:nvSpPr>
          <p:spPr>
            <a:xfrm>
              <a:off x="1728868" y="160058"/>
              <a:ext cx="1125479" cy="1249979"/>
            </a:xfrm>
            <a:custGeom>
              <a:avLst/>
              <a:gdLst>
                <a:gd name="connsiteX0" fmla="*/ 47001 w 1125479"/>
                <a:gd name="connsiteY0" fmla="*/ 1249980 h 1249979"/>
                <a:gd name="connsiteX1" fmla="*/ 49541 w 1125479"/>
                <a:gd name="connsiteY1" fmla="*/ 1249980 h 1249979"/>
                <a:gd name="connsiteX2" fmla="*/ 1125480 w 1125479"/>
                <a:gd name="connsiteY2" fmla="*/ 665640 h 1249979"/>
                <a:gd name="connsiteX3" fmla="*/ 1124209 w 1125479"/>
                <a:gd name="connsiteY3" fmla="*/ 661829 h 1249979"/>
                <a:gd name="connsiteX4" fmla="*/ 1122939 w 1125479"/>
                <a:gd name="connsiteY4" fmla="*/ 624990 h 1249979"/>
                <a:gd name="connsiteX5" fmla="*/ 1122939 w 1125479"/>
                <a:gd name="connsiteY5" fmla="*/ 624990 h 1249979"/>
                <a:gd name="connsiteX6" fmla="*/ 1094993 w 1125479"/>
                <a:gd name="connsiteY6" fmla="*/ 0 h 1249979"/>
                <a:gd name="connsiteX7" fmla="*/ 0 w 1125479"/>
                <a:gd name="connsiteY7" fmla="*/ 561475 h 1249979"/>
                <a:gd name="connsiteX8" fmla="*/ 47001 w 1125479"/>
                <a:gd name="connsiteY8" fmla="*/ 1249980 h 12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479" h="1249979">
                  <a:moveTo>
                    <a:pt x="47001" y="1249980"/>
                  </a:moveTo>
                  <a:lnTo>
                    <a:pt x="49541" y="1249980"/>
                  </a:lnTo>
                  <a:lnTo>
                    <a:pt x="1125480" y="665640"/>
                  </a:lnTo>
                  <a:cubicBezTo>
                    <a:pt x="1124209" y="664369"/>
                    <a:pt x="1124209" y="663099"/>
                    <a:pt x="1124209" y="661829"/>
                  </a:cubicBezTo>
                  <a:lnTo>
                    <a:pt x="1122939" y="624990"/>
                  </a:lnTo>
                  <a:lnTo>
                    <a:pt x="1122939" y="624990"/>
                  </a:lnTo>
                  <a:lnTo>
                    <a:pt x="1094993" y="0"/>
                  </a:lnTo>
                  <a:lnTo>
                    <a:pt x="0" y="561475"/>
                  </a:lnTo>
                  <a:lnTo>
                    <a:pt x="47001" y="12499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C987BAB-6DB6-4A36-A29F-579BC72DDF32}"/>
                </a:ext>
              </a:extLst>
            </p:cNvPr>
            <p:cNvSpPr/>
            <p:nvPr/>
          </p:nvSpPr>
          <p:spPr>
            <a:xfrm>
              <a:off x="2341150" y="1117868"/>
              <a:ext cx="816798" cy="1947377"/>
            </a:xfrm>
            <a:custGeom>
              <a:avLst/>
              <a:gdLst>
                <a:gd name="connsiteX0" fmla="*/ 86380 w 816798"/>
                <a:gd name="connsiteY0" fmla="*/ 1947377 h 1947377"/>
                <a:gd name="connsiteX1" fmla="*/ 721526 w 816798"/>
                <a:gd name="connsiteY1" fmla="*/ 1544691 h 1947377"/>
                <a:gd name="connsiteX2" fmla="*/ 721526 w 816798"/>
                <a:gd name="connsiteY2" fmla="*/ 1544691 h 1947377"/>
                <a:gd name="connsiteX3" fmla="*/ 724067 w 816798"/>
                <a:gd name="connsiteY3" fmla="*/ 1543420 h 1947377"/>
                <a:gd name="connsiteX4" fmla="*/ 724067 w 816798"/>
                <a:gd name="connsiteY4" fmla="*/ 1543420 h 1947377"/>
                <a:gd name="connsiteX5" fmla="*/ 726608 w 816798"/>
                <a:gd name="connsiteY5" fmla="*/ 1543420 h 1947377"/>
                <a:gd name="connsiteX6" fmla="*/ 816798 w 816798"/>
                <a:gd name="connsiteY6" fmla="*/ 1565016 h 1947377"/>
                <a:gd name="connsiteX7" fmla="*/ 754554 w 816798"/>
                <a:gd name="connsiteY7" fmla="*/ 0 h 1947377"/>
                <a:gd name="connsiteX8" fmla="*/ 0 w 816798"/>
                <a:gd name="connsiteY8" fmla="*/ 424282 h 1947377"/>
                <a:gd name="connsiteX9" fmla="*/ 86380 w 816798"/>
                <a:gd name="connsiteY9" fmla="*/ 1947377 h 194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798" h="1947377">
                  <a:moveTo>
                    <a:pt x="86380" y="1947377"/>
                  </a:moveTo>
                  <a:lnTo>
                    <a:pt x="721526" y="1544691"/>
                  </a:lnTo>
                  <a:lnTo>
                    <a:pt x="721526" y="1544691"/>
                  </a:lnTo>
                  <a:cubicBezTo>
                    <a:pt x="722797" y="1544691"/>
                    <a:pt x="722797" y="1543420"/>
                    <a:pt x="724067" y="1543420"/>
                  </a:cubicBezTo>
                  <a:lnTo>
                    <a:pt x="724067" y="1543420"/>
                  </a:lnTo>
                  <a:lnTo>
                    <a:pt x="726608" y="1543420"/>
                  </a:lnTo>
                  <a:lnTo>
                    <a:pt x="816798" y="1565016"/>
                  </a:lnTo>
                  <a:lnTo>
                    <a:pt x="754554" y="0"/>
                  </a:lnTo>
                  <a:lnTo>
                    <a:pt x="0" y="424282"/>
                  </a:lnTo>
                  <a:lnTo>
                    <a:pt x="86380" y="194737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8D51778-4491-406F-A2D6-1B9750DA4AF0}"/>
                </a:ext>
              </a:extLst>
            </p:cNvPr>
            <p:cNvSpPr/>
            <p:nvPr/>
          </p:nvSpPr>
          <p:spPr>
            <a:xfrm>
              <a:off x="749472" y="1247439"/>
              <a:ext cx="759635" cy="301062"/>
            </a:xfrm>
            <a:custGeom>
              <a:avLst/>
              <a:gdLst>
                <a:gd name="connsiteX0" fmla="*/ 757095 w 759635"/>
                <a:gd name="connsiteY0" fmla="*/ 114327 h 301062"/>
                <a:gd name="connsiteX1" fmla="*/ 759635 w 759635"/>
                <a:gd name="connsiteY1" fmla="*/ 113057 h 301062"/>
                <a:gd name="connsiteX2" fmla="*/ 421737 w 759635"/>
                <a:gd name="connsiteY2" fmla="*/ 39380 h 301062"/>
                <a:gd name="connsiteX3" fmla="*/ 415386 w 759635"/>
                <a:gd name="connsiteY3" fmla="*/ 45731 h 301062"/>
                <a:gd name="connsiteX4" fmla="*/ 407764 w 759635"/>
                <a:gd name="connsiteY4" fmla="*/ 39380 h 301062"/>
                <a:gd name="connsiteX5" fmla="*/ 403953 w 759635"/>
                <a:gd name="connsiteY5" fmla="*/ 0 h 301062"/>
                <a:gd name="connsiteX6" fmla="*/ 346790 w 759635"/>
                <a:gd name="connsiteY6" fmla="*/ 29217 h 301062"/>
                <a:gd name="connsiteX7" fmla="*/ 346790 w 759635"/>
                <a:gd name="connsiteY7" fmla="*/ 29217 h 301062"/>
                <a:gd name="connsiteX8" fmla="*/ 1270 w 759635"/>
                <a:gd name="connsiteY8" fmla="*/ 209600 h 301062"/>
                <a:gd name="connsiteX9" fmla="*/ 0 w 759635"/>
                <a:gd name="connsiteY9" fmla="*/ 209600 h 301062"/>
                <a:gd name="connsiteX10" fmla="*/ 406494 w 759635"/>
                <a:gd name="connsiteY10" fmla="*/ 301062 h 301062"/>
                <a:gd name="connsiteX11" fmla="*/ 757095 w 759635"/>
                <a:gd name="connsiteY11" fmla="*/ 114327 h 30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9635" h="301062">
                  <a:moveTo>
                    <a:pt x="757095" y="114327"/>
                  </a:moveTo>
                  <a:lnTo>
                    <a:pt x="759635" y="113057"/>
                  </a:lnTo>
                  <a:lnTo>
                    <a:pt x="421737" y="39380"/>
                  </a:lnTo>
                  <a:cubicBezTo>
                    <a:pt x="420467" y="43190"/>
                    <a:pt x="417926" y="44461"/>
                    <a:pt x="415386" y="45731"/>
                  </a:cubicBezTo>
                  <a:cubicBezTo>
                    <a:pt x="411575" y="45731"/>
                    <a:pt x="407764" y="43190"/>
                    <a:pt x="407764" y="39380"/>
                  </a:cubicBezTo>
                  <a:lnTo>
                    <a:pt x="403953" y="0"/>
                  </a:lnTo>
                  <a:lnTo>
                    <a:pt x="346790" y="29217"/>
                  </a:lnTo>
                  <a:lnTo>
                    <a:pt x="346790" y="29217"/>
                  </a:lnTo>
                  <a:lnTo>
                    <a:pt x="1270" y="209600"/>
                  </a:lnTo>
                  <a:lnTo>
                    <a:pt x="0" y="209600"/>
                  </a:lnTo>
                  <a:lnTo>
                    <a:pt x="406494" y="301062"/>
                  </a:lnTo>
                  <a:lnTo>
                    <a:pt x="757095" y="11432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13649C4-EFAE-4B29-B1AD-9D0B4DCE2273}"/>
                </a:ext>
              </a:extLst>
            </p:cNvPr>
            <p:cNvSpPr/>
            <p:nvPr/>
          </p:nvSpPr>
          <p:spPr>
            <a:xfrm>
              <a:off x="1116587" y="605935"/>
              <a:ext cx="644038" cy="802832"/>
            </a:xfrm>
            <a:custGeom>
              <a:avLst/>
              <a:gdLst>
                <a:gd name="connsiteX0" fmla="*/ 54623 w 644038"/>
                <a:gd name="connsiteY0" fmla="*/ 680883 h 802832"/>
                <a:gd name="connsiteX1" fmla="*/ 392521 w 644038"/>
                <a:gd name="connsiteY1" fmla="*/ 754561 h 802832"/>
                <a:gd name="connsiteX2" fmla="*/ 400142 w 644038"/>
                <a:gd name="connsiteY2" fmla="*/ 750750 h 802832"/>
                <a:gd name="connsiteX3" fmla="*/ 400142 w 644038"/>
                <a:gd name="connsiteY3" fmla="*/ 750750 h 802832"/>
                <a:gd name="connsiteX4" fmla="*/ 401413 w 644038"/>
                <a:gd name="connsiteY4" fmla="*/ 750750 h 802832"/>
                <a:gd name="connsiteX5" fmla="*/ 402683 w 644038"/>
                <a:gd name="connsiteY5" fmla="*/ 750750 h 802832"/>
                <a:gd name="connsiteX6" fmla="*/ 405223 w 644038"/>
                <a:gd name="connsiteY6" fmla="*/ 750750 h 802832"/>
                <a:gd name="connsiteX7" fmla="*/ 644039 w 644038"/>
                <a:gd name="connsiteY7" fmla="*/ 802833 h 802832"/>
                <a:gd name="connsiteX8" fmla="*/ 597038 w 644038"/>
                <a:gd name="connsiteY8" fmla="*/ 118138 h 802832"/>
                <a:gd name="connsiteX9" fmla="*/ 0 w 644038"/>
                <a:gd name="connsiteY9" fmla="*/ 0 h 802832"/>
                <a:gd name="connsiteX10" fmla="*/ 50812 w 644038"/>
                <a:gd name="connsiteY10" fmla="*/ 628801 h 802832"/>
                <a:gd name="connsiteX11" fmla="*/ 54623 w 644038"/>
                <a:gd name="connsiteY11" fmla="*/ 680883 h 802832"/>
                <a:gd name="connsiteX12" fmla="*/ 54623 w 644038"/>
                <a:gd name="connsiteY12" fmla="*/ 680883 h 80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038" h="802832">
                  <a:moveTo>
                    <a:pt x="54623" y="680883"/>
                  </a:moveTo>
                  <a:lnTo>
                    <a:pt x="392521" y="754561"/>
                  </a:lnTo>
                  <a:lnTo>
                    <a:pt x="400142" y="750750"/>
                  </a:lnTo>
                  <a:lnTo>
                    <a:pt x="400142" y="750750"/>
                  </a:lnTo>
                  <a:lnTo>
                    <a:pt x="401413" y="750750"/>
                  </a:lnTo>
                  <a:lnTo>
                    <a:pt x="402683" y="750750"/>
                  </a:lnTo>
                  <a:lnTo>
                    <a:pt x="405223" y="750750"/>
                  </a:lnTo>
                  <a:lnTo>
                    <a:pt x="644039" y="802833"/>
                  </a:lnTo>
                  <a:lnTo>
                    <a:pt x="597038" y="118138"/>
                  </a:lnTo>
                  <a:lnTo>
                    <a:pt x="0" y="0"/>
                  </a:lnTo>
                  <a:lnTo>
                    <a:pt x="50812" y="628801"/>
                  </a:lnTo>
                  <a:lnTo>
                    <a:pt x="54623" y="680883"/>
                  </a:lnTo>
                  <a:cubicBezTo>
                    <a:pt x="54623" y="679613"/>
                    <a:pt x="54623" y="680883"/>
                    <a:pt x="54623" y="68088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7AB7EFE-A604-449F-84DE-BC37DAEFA026}"/>
                </a:ext>
              </a:extLst>
            </p:cNvPr>
            <p:cNvSpPr/>
            <p:nvPr/>
          </p:nvSpPr>
          <p:spPr>
            <a:xfrm>
              <a:off x="1528162" y="1371929"/>
              <a:ext cx="368384" cy="2162059"/>
            </a:xfrm>
            <a:custGeom>
              <a:avLst/>
              <a:gdLst>
                <a:gd name="connsiteX0" fmla="*/ 368385 w 368384"/>
                <a:gd name="connsiteY0" fmla="*/ 2029947 h 2162059"/>
                <a:gd name="connsiteX1" fmla="*/ 233734 w 368384"/>
                <a:gd name="connsiteY1" fmla="*/ 50812 h 2162059"/>
                <a:gd name="connsiteX2" fmla="*/ 0 w 368384"/>
                <a:gd name="connsiteY2" fmla="*/ 0 h 2162059"/>
                <a:gd name="connsiteX3" fmla="*/ 160057 w 368384"/>
                <a:gd name="connsiteY3" fmla="*/ 2162059 h 216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84" h="2162059">
                  <a:moveTo>
                    <a:pt x="368385" y="2029947"/>
                  </a:moveTo>
                  <a:lnTo>
                    <a:pt x="233734" y="50812"/>
                  </a:lnTo>
                  <a:lnTo>
                    <a:pt x="0" y="0"/>
                  </a:lnTo>
                  <a:lnTo>
                    <a:pt x="160057" y="2162059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B431582-6F05-484D-97D1-8DF253BBA8F7}"/>
                </a:ext>
              </a:extLst>
            </p:cNvPr>
            <p:cNvSpPr/>
            <p:nvPr/>
          </p:nvSpPr>
          <p:spPr>
            <a:xfrm>
              <a:off x="1777139" y="1426552"/>
              <a:ext cx="635146" cy="1965161"/>
            </a:xfrm>
            <a:custGeom>
              <a:avLst/>
              <a:gdLst>
                <a:gd name="connsiteX0" fmla="*/ 635147 w 635146"/>
                <a:gd name="connsiteY0" fmla="*/ 1647585 h 1965161"/>
                <a:gd name="connsiteX1" fmla="*/ 548767 w 635146"/>
                <a:gd name="connsiteY1" fmla="*/ 119409 h 1965161"/>
                <a:gd name="connsiteX2" fmla="*/ 0 w 635146"/>
                <a:gd name="connsiteY2" fmla="*/ 0 h 1965161"/>
                <a:gd name="connsiteX3" fmla="*/ 134651 w 635146"/>
                <a:gd name="connsiteY3" fmla="*/ 1965162 h 196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146" h="1965161">
                  <a:moveTo>
                    <a:pt x="635147" y="1647585"/>
                  </a:moveTo>
                  <a:lnTo>
                    <a:pt x="548767" y="119409"/>
                  </a:lnTo>
                  <a:lnTo>
                    <a:pt x="0" y="0"/>
                  </a:lnTo>
                  <a:lnTo>
                    <a:pt x="134651" y="19651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72E1E45-A096-437E-80E7-8C127D10A721}"/>
                </a:ext>
              </a:extLst>
            </p:cNvPr>
            <p:cNvSpPr/>
            <p:nvPr/>
          </p:nvSpPr>
          <p:spPr>
            <a:xfrm>
              <a:off x="0" y="4029407"/>
              <a:ext cx="189273" cy="175301"/>
            </a:xfrm>
            <a:custGeom>
              <a:avLst/>
              <a:gdLst>
                <a:gd name="connsiteX0" fmla="*/ 53352 w 189273"/>
                <a:gd name="connsiteY0" fmla="*/ 16514 h 175301"/>
                <a:gd name="connsiteX1" fmla="*/ 53352 w 189273"/>
                <a:gd name="connsiteY1" fmla="*/ 16514 h 175301"/>
                <a:gd name="connsiteX2" fmla="*/ 52082 w 189273"/>
                <a:gd name="connsiteY2" fmla="*/ 16514 h 175301"/>
                <a:gd name="connsiteX3" fmla="*/ 0 w 189273"/>
                <a:gd name="connsiteY3" fmla="*/ 0 h 175301"/>
                <a:gd name="connsiteX4" fmla="*/ 0 w 189273"/>
                <a:gd name="connsiteY4" fmla="*/ 175302 h 175301"/>
                <a:gd name="connsiteX5" fmla="*/ 189274 w 189273"/>
                <a:gd name="connsiteY5" fmla="*/ 58434 h 17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73" h="175301">
                  <a:moveTo>
                    <a:pt x="53352" y="16514"/>
                  </a:moveTo>
                  <a:lnTo>
                    <a:pt x="53352" y="16514"/>
                  </a:lnTo>
                  <a:lnTo>
                    <a:pt x="52082" y="16514"/>
                  </a:lnTo>
                  <a:lnTo>
                    <a:pt x="0" y="0"/>
                  </a:lnTo>
                  <a:lnTo>
                    <a:pt x="0" y="175302"/>
                  </a:lnTo>
                  <a:lnTo>
                    <a:pt x="189274" y="58434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7187D76-FA8A-4639-8235-252E4DA8F716}"/>
                </a:ext>
              </a:extLst>
            </p:cNvPr>
            <p:cNvSpPr/>
            <p:nvPr/>
          </p:nvSpPr>
          <p:spPr>
            <a:xfrm>
              <a:off x="3785473" y="5563935"/>
              <a:ext cx="6351" cy="7621"/>
            </a:xfrm>
            <a:custGeom>
              <a:avLst/>
              <a:gdLst>
                <a:gd name="connsiteX0" fmla="*/ 0 w 6351"/>
                <a:gd name="connsiteY0" fmla="*/ 0 h 7621"/>
                <a:gd name="connsiteX1" fmla="*/ 0 w 6351"/>
                <a:gd name="connsiteY1" fmla="*/ 7622 h 7621"/>
                <a:gd name="connsiteX2" fmla="*/ 6351 w 6351"/>
                <a:gd name="connsiteY2" fmla="*/ 2541 h 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" h="7621">
                  <a:moveTo>
                    <a:pt x="0" y="0"/>
                  </a:moveTo>
                  <a:lnTo>
                    <a:pt x="0" y="7622"/>
                  </a:lnTo>
                  <a:lnTo>
                    <a:pt x="6351" y="2541"/>
                  </a:lnTo>
                  <a:close/>
                </a:path>
              </a:pathLst>
            </a:custGeom>
            <a:solidFill>
              <a:srgbClr val="0A405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71BE8E-2426-4943-9AF4-7DE1ECC77839}"/>
                </a:ext>
              </a:extLst>
            </p:cNvPr>
            <p:cNvSpPr/>
            <p:nvPr/>
          </p:nvSpPr>
          <p:spPr>
            <a:xfrm>
              <a:off x="2405934" y="6718642"/>
              <a:ext cx="8892" cy="135922"/>
            </a:xfrm>
            <a:custGeom>
              <a:avLst/>
              <a:gdLst>
                <a:gd name="connsiteX0" fmla="*/ 0 w 8892"/>
                <a:gd name="connsiteY0" fmla="*/ 1270 h 135922"/>
                <a:gd name="connsiteX1" fmla="*/ 8892 w 8892"/>
                <a:gd name="connsiteY1" fmla="*/ 135922 h 135922"/>
                <a:gd name="connsiteX2" fmla="*/ 8892 w 8892"/>
                <a:gd name="connsiteY2" fmla="*/ 135922 h 135922"/>
                <a:gd name="connsiteX3" fmla="*/ 0 w 8892"/>
                <a:gd name="connsiteY3" fmla="*/ 0 h 13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2" h="135922">
                  <a:moveTo>
                    <a:pt x="0" y="1270"/>
                  </a:moveTo>
                  <a:lnTo>
                    <a:pt x="8892" y="135922"/>
                  </a:lnTo>
                  <a:lnTo>
                    <a:pt x="8892" y="135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72DDEA6-650E-4657-9AA5-11604059D9C1}"/>
                </a:ext>
              </a:extLst>
            </p:cNvPr>
            <p:cNvSpPr/>
            <p:nvPr/>
          </p:nvSpPr>
          <p:spPr>
            <a:xfrm>
              <a:off x="3925205" y="6390903"/>
              <a:ext cx="1714895" cy="463660"/>
            </a:xfrm>
            <a:custGeom>
              <a:avLst/>
              <a:gdLst>
                <a:gd name="connsiteX0" fmla="*/ 589416 w 1714895"/>
                <a:gd name="connsiteY0" fmla="*/ 16514 h 463660"/>
                <a:gd name="connsiteX1" fmla="*/ 538604 w 1714895"/>
                <a:gd name="connsiteY1" fmla="*/ 0 h 463660"/>
                <a:gd name="connsiteX2" fmla="*/ 0 w 1714895"/>
                <a:gd name="connsiteY2" fmla="*/ 463661 h 463660"/>
                <a:gd name="connsiteX3" fmla="*/ 1642489 w 1714895"/>
                <a:gd name="connsiteY3" fmla="*/ 463661 h 463660"/>
                <a:gd name="connsiteX4" fmla="*/ 1714896 w 1714895"/>
                <a:gd name="connsiteY4" fmla="*/ 396335 h 46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895" h="463660">
                  <a:moveTo>
                    <a:pt x="589416" y="16514"/>
                  </a:moveTo>
                  <a:lnTo>
                    <a:pt x="538604" y="0"/>
                  </a:lnTo>
                  <a:lnTo>
                    <a:pt x="0" y="463661"/>
                  </a:lnTo>
                  <a:lnTo>
                    <a:pt x="1642489" y="463661"/>
                  </a:lnTo>
                  <a:lnTo>
                    <a:pt x="1714896" y="396335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965E061-7185-46A5-8945-E0D9F5D2150B}"/>
                </a:ext>
              </a:extLst>
            </p:cNvPr>
            <p:cNvSpPr/>
            <p:nvPr/>
          </p:nvSpPr>
          <p:spPr>
            <a:xfrm>
              <a:off x="2235715" y="6731345"/>
              <a:ext cx="163867" cy="123218"/>
            </a:xfrm>
            <a:custGeom>
              <a:avLst/>
              <a:gdLst>
                <a:gd name="connsiteX0" fmla="*/ 0 w 163867"/>
                <a:gd name="connsiteY0" fmla="*/ 123219 h 123218"/>
                <a:gd name="connsiteX1" fmla="*/ 163868 w 163867"/>
                <a:gd name="connsiteY1" fmla="*/ 123219 h 123218"/>
                <a:gd name="connsiteX2" fmla="*/ 156246 w 163867"/>
                <a:gd name="connsiteY2" fmla="*/ 0 h 12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7" h="123218">
                  <a:moveTo>
                    <a:pt x="0" y="123219"/>
                  </a:moveTo>
                  <a:lnTo>
                    <a:pt x="163868" y="123219"/>
                  </a:lnTo>
                  <a:lnTo>
                    <a:pt x="156246" y="0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787658-0A3E-4817-B4D6-1218CC5FA313}"/>
                </a:ext>
              </a:extLst>
            </p:cNvPr>
            <p:cNvSpPr/>
            <p:nvPr/>
          </p:nvSpPr>
          <p:spPr>
            <a:xfrm>
              <a:off x="3603821" y="3362497"/>
              <a:ext cx="182922" cy="2872159"/>
            </a:xfrm>
            <a:custGeom>
              <a:avLst/>
              <a:gdLst>
                <a:gd name="connsiteX0" fmla="*/ 86380 w 182922"/>
                <a:gd name="connsiteY0" fmla="*/ 2872159 h 2872159"/>
                <a:gd name="connsiteX1" fmla="*/ 182922 w 182922"/>
                <a:gd name="connsiteY1" fmla="*/ 2792130 h 2872159"/>
                <a:gd name="connsiteX2" fmla="*/ 167678 w 182922"/>
                <a:gd name="connsiteY2" fmla="*/ 2235737 h 2872159"/>
                <a:gd name="connsiteX3" fmla="*/ 167678 w 182922"/>
                <a:gd name="connsiteY3" fmla="*/ 2224304 h 2872159"/>
                <a:gd name="connsiteX4" fmla="*/ 167678 w 182922"/>
                <a:gd name="connsiteY4" fmla="*/ 2224304 h 2872159"/>
                <a:gd name="connsiteX5" fmla="*/ 167678 w 182922"/>
                <a:gd name="connsiteY5" fmla="*/ 2224304 h 2872159"/>
                <a:gd name="connsiteX6" fmla="*/ 166408 w 182922"/>
                <a:gd name="connsiteY6" fmla="*/ 2191276 h 2872159"/>
                <a:gd name="connsiteX7" fmla="*/ 166408 w 182922"/>
                <a:gd name="connsiteY7" fmla="*/ 2191276 h 2872159"/>
                <a:gd name="connsiteX8" fmla="*/ 166408 w 182922"/>
                <a:gd name="connsiteY8" fmla="*/ 2191276 h 2872159"/>
                <a:gd name="connsiteX9" fmla="*/ 166408 w 182922"/>
                <a:gd name="connsiteY9" fmla="*/ 2191276 h 2872159"/>
                <a:gd name="connsiteX10" fmla="*/ 165138 w 182922"/>
                <a:gd name="connsiteY10" fmla="*/ 2123950 h 2872159"/>
                <a:gd name="connsiteX11" fmla="*/ 149894 w 182922"/>
                <a:gd name="connsiteY11" fmla="*/ 1587881 h 2872159"/>
                <a:gd name="connsiteX12" fmla="*/ 130840 w 182922"/>
                <a:gd name="connsiteY12" fmla="*/ 917160 h 2872159"/>
                <a:gd name="connsiteX13" fmla="*/ 105434 w 182922"/>
                <a:gd name="connsiteY13" fmla="*/ 0 h 2872159"/>
                <a:gd name="connsiteX14" fmla="*/ 0 w 182922"/>
                <a:gd name="connsiteY14" fmla="*/ 72407 h 28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922" h="2872159">
                  <a:moveTo>
                    <a:pt x="86380" y="2872159"/>
                  </a:moveTo>
                  <a:lnTo>
                    <a:pt x="182922" y="2792130"/>
                  </a:lnTo>
                  <a:lnTo>
                    <a:pt x="167678" y="2235737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5138" y="2123950"/>
                  </a:lnTo>
                  <a:lnTo>
                    <a:pt x="149894" y="1587881"/>
                  </a:lnTo>
                  <a:lnTo>
                    <a:pt x="130840" y="917160"/>
                  </a:lnTo>
                  <a:lnTo>
                    <a:pt x="105434" y="0"/>
                  </a:lnTo>
                  <a:lnTo>
                    <a:pt x="0" y="7240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61736DD-6E77-47EF-A8E4-E8E1C82729D7}"/>
                </a:ext>
              </a:extLst>
            </p:cNvPr>
            <p:cNvSpPr/>
            <p:nvPr/>
          </p:nvSpPr>
          <p:spPr>
            <a:xfrm>
              <a:off x="1559919" y="2676532"/>
              <a:ext cx="2139173" cy="1222033"/>
            </a:xfrm>
            <a:custGeom>
              <a:avLst/>
              <a:gdLst>
                <a:gd name="connsiteX0" fmla="*/ 865069 w 2139173"/>
                <a:gd name="connsiteY0" fmla="*/ 407768 h 1222033"/>
                <a:gd name="connsiteX1" fmla="*/ 349331 w 2139173"/>
                <a:gd name="connsiteY1" fmla="*/ 734236 h 1222033"/>
                <a:gd name="connsiteX2" fmla="*/ 125759 w 2139173"/>
                <a:gd name="connsiteY2" fmla="*/ 875240 h 1222033"/>
                <a:gd name="connsiteX3" fmla="*/ 125759 w 2139173"/>
                <a:gd name="connsiteY3" fmla="*/ 875240 h 1222033"/>
                <a:gd name="connsiteX4" fmla="*/ 116867 w 2139173"/>
                <a:gd name="connsiteY4" fmla="*/ 881592 h 1222033"/>
                <a:gd name="connsiteX5" fmla="*/ 116867 w 2139173"/>
                <a:gd name="connsiteY5" fmla="*/ 881592 h 1222033"/>
                <a:gd name="connsiteX6" fmla="*/ 0 w 2139173"/>
                <a:gd name="connsiteY6" fmla="*/ 955269 h 1222033"/>
                <a:gd name="connsiteX7" fmla="*/ 938746 w 2139173"/>
                <a:gd name="connsiteY7" fmla="*/ 1222033 h 1222033"/>
                <a:gd name="connsiteX8" fmla="*/ 1753004 w 2139173"/>
                <a:gd name="connsiteY8" fmla="*/ 673262 h 1222033"/>
                <a:gd name="connsiteX9" fmla="*/ 1753004 w 2139173"/>
                <a:gd name="connsiteY9" fmla="*/ 673262 h 1222033"/>
                <a:gd name="connsiteX10" fmla="*/ 1753004 w 2139173"/>
                <a:gd name="connsiteY10" fmla="*/ 673262 h 1222033"/>
                <a:gd name="connsiteX11" fmla="*/ 1754275 w 2139173"/>
                <a:gd name="connsiteY11" fmla="*/ 673262 h 1222033"/>
                <a:gd name="connsiteX12" fmla="*/ 1755545 w 2139173"/>
                <a:gd name="connsiteY12" fmla="*/ 673262 h 1222033"/>
                <a:gd name="connsiteX13" fmla="*/ 1759356 w 2139173"/>
                <a:gd name="connsiteY13" fmla="*/ 673262 h 1222033"/>
                <a:gd name="connsiteX14" fmla="*/ 2035009 w 2139173"/>
                <a:gd name="connsiteY14" fmla="*/ 745669 h 1222033"/>
                <a:gd name="connsiteX15" fmla="*/ 2139174 w 2139173"/>
                <a:gd name="connsiteY15" fmla="*/ 674532 h 1222033"/>
                <a:gd name="connsiteX16" fmla="*/ 1808897 w 2139173"/>
                <a:gd name="connsiteY16" fmla="*/ 588151 h 1222033"/>
                <a:gd name="connsiteX17" fmla="*/ 1220752 w 2139173"/>
                <a:gd name="connsiteY17" fmla="*/ 435715 h 1222033"/>
                <a:gd name="connsiteX18" fmla="*/ 1220752 w 2139173"/>
                <a:gd name="connsiteY18" fmla="*/ 435715 h 1222033"/>
                <a:gd name="connsiteX19" fmla="*/ 1219481 w 2139173"/>
                <a:gd name="connsiteY19" fmla="*/ 435715 h 1222033"/>
                <a:gd name="connsiteX20" fmla="*/ 1218211 w 2139173"/>
                <a:gd name="connsiteY20" fmla="*/ 434444 h 1222033"/>
                <a:gd name="connsiteX21" fmla="*/ 1216941 w 2139173"/>
                <a:gd name="connsiteY21" fmla="*/ 433174 h 1222033"/>
                <a:gd name="connsiteX22" fmla="*/ 1216941 w 2139173"/>
                <a:gd name="connsiteY22" fmla="*/ 433174 h 1222033"/>
                <a:gd name="connsiteX23" fmla="*/ 1215670 w 2139173"/>
                <a:gd name="connsiteY23" fmla="*/ 431904 h 1222033"/>
                <a:gd name="connsiteX24" fmla="*/ 1215670 w 2139173"/>
                <a:gd name="connsiteY24" fmla="*/ 430633 h 1222033"/>
                <a:gd name="connsiteX25" fmla="*/ 1215670 w 2139173"/>
                <a:gd name="connsiteY25" fmla="*/ 429363 h 1222033"/>
                <a:gd name="connsiteX26" fmla="*/ 1215670 w 2139173"/>
                <a:gd name="connsiteY26" fmla="*/ 428093 h 1222033"/>
                <a:gd name="connsiteX27" fmla="*/ 1215670 w 2139173"/>
                <a:gd name="connsiteY27" fmla="*/ 428093 h 1222033"/>
                <a:gd name="connsiteX28" fmla="*/ 1215670 w 2139173"/>
                <a:gd name="connsiteY28" fmla="*/ 426823 h 1222033"/>
                <a:gd name="connsiteX29" fmla="*/ 1216941 w 2139173"/>
                <a:gd name="connsiteY29" fmla="*/ 425552 h 1222033"/>
                <a:gd name="connsiteX30" fmla="*/ 1218211 w 2139173"/>
                <a:gd name="connsiteY30" fmla="*/ 424282 h 1222033"/>
                <a:gd name="connsiteX31" fmla="*/ 1219481 w 2139173"/>
                <a:gd name="connsiteY31" fmla="*/ 423012 h 1222033"/>
                <a:gd name="connsiteX32" fmla="*/ 1774599 w 2139173"/>
                <a:gd name="connsiteY32" fmla="*/ 64786 h 1222033"/>
                <a:gd name="connsiteX33" fmla="*/ 1606921 w 2139173"/>
                <a:gd name="connsiteY33" fmla="*/ 24136 h 1222033"/>
                <a:gd name="connsiteX34" fmla="*/ 1510378 w 2139173"/>
                <a:gd name="connsiteY34" fmla="*/ 0 h 1222033"/>
                <a:gd name="connsiteX35" fmla="*/ 865069 w 2139173"/>
                <a:gd name="connsiteY35" fmla="*/ 407768 h 122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39173" h="1222033">
                  <a:moveTo>
                    <a:pt x="865069" y="407768"/>
                  </a:moveTo>
                  <a:lnTo>
                    <a:pt x="349331" y="734236"/>
                  </a:lnTo>
                  <a:lnTo>
                    <a:pt x="125759" y="875240"/>
                  </a:lnTo>
                  <a:lnTo>
                    <a:pt x="125759" y="875240"/>
                  </a:lnTo>
                  <a:lnTo>
                    <a:pt x="116867" y="881592"/>
                  </a:lnTo>
                  <a:lnTo>
                    <a:pt x="116867" y="881592"/>
                  </a:lnTo>
                  <a:lnTo>
                    <a:pt x="0" y="955269"/>
                  </a:lnTo>
                  <a:lnTo>
                    <a:pt x="938746" y="1222033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4275" y="673262"/>
                  </a:lnTo>
                  <a:lnTo>
                    <a:pt x="1755545" y="673262"/>
                  </a:lnTo>
                  <a:lnTo>
                    <a:pt x="1759356" y="673262"/>
                  </a:lnTo>
                  <a:lnTo>
                    <a:pt x="2035009" y="745669"/>
                  </a:lnTo>
                  <a:lnTo>
                    <a:pt x="2139174" y="674532"/>
                  </a:lnTo>
                  <a:lnTo>
                    <a:pt x="1808897" y="588151"/>
                  </a:lnTo>
                  <a:lnTo>
                    <a:pt x="1220752" y="435715"/>
                  </a:lnTo>
                  <a:lnTo>
                    <a:pt x="1220752" y="435715"/>
                  </a:lnTo>
                  <a:lnTo>
                    <a:pt x="1219481" y="435715"/>
                  </a:lnTo>
                  <a:lnTo>
                    <a:pt x="1218211" y="434444"/>
                  </a:lnTo>
                  <a:cubicBezTo>
                    <a:pt x="1218211" y="433174"/>
                    <a:pt x="1216941" y="433174"/>
                    <a:pt x="1216941" y="433174"/>
                  </a:cubicBezTo>
                  <a:lnTo>
                    <a:pt x="1216941" y="433174"/>
                  </a:lnTo>
                  <a:cubicBezTo>
                    <a:pt x="1216941" y="433174"/>
                    <a:pt x="1216941" y="431904"/>
                    <a:pt x="1215670" y="431904"/>
                  </a:cubicBezTo>
                  <a:cubicBezTo>
                    <a:pt x="1215670" y="431904"/>
                    <a:pt x="1215670" y="430633"/>
                    <a:pt x="1215670" y="430633"/>
                  </a:cubicBezTo>
                  <a:cubicBezTo>
                    <a:pt x="1215670" y="430633"/>
                    <a:pt x="1215670" y="429363"/>
                    <a:pt x="1215670" y="429363"/>
                  </a:cubicBezTo>
                  <a:cubicBezTo>
                    <a:pt x="1215670" y="429363"/>
                    <a:pt x="1215670" y="428093"/>
                    <a:pt x="1215670" y="428093"/>
                  </a:cubicBezTo>
                  <a:lnTo>
                    <a:pt x="1215670" y="428093"/>
                  </a:lnTo>
                  <a:cubicBezTo>
                    <a:pt x="1215670" y="428093"/>
                    <a:pt x="1215670" y="428093"/>
                    <a:pt x="1215670" y="426823"/>
                  </a:cubicBezTo>
                  <a:lnTo>
                    <a:pt x="1216941" y="425552"/>
                  </a:lnTo>
                  <a:lnTo>
                    <a:pt x="1218211" y="424282"/>
                  </a:lnTo>
                  <a:lnTo>
                    <a:pt x="1219481" y="423012"/>
                  </a:lnTo>
                  <a:lnTo>
                    <a:pt x="1774599" y="64786"/>
                  </a:lnTo>
                  <a:lnTo>
                    <a:pt x="1606921" y="24136"/>
                  </a:lnTo>
                  <a:lnTo>
                    <a:pt x="1510378" y="0"/>
                  </a:lnTo>
                  <a:lnTo>
                    <a:pt x="865069" y="40776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0A73723-722A-42CA-B563-29BC977D8E64}"/>
                </a:ext>
              </a:extLst>
            </p:cNvPr>
            <p:cNvSpPr/>
            <p:nvPr/>
          </p:nvSpPr>
          <p:spPr>
            <a:xfrm>
              <a:off x="1549757" y="3645774"/>
              <a:ext cx="1105154" cy="3208789"/>
            </a:xfrm>
            <a:custGeom>
              <a:avLst/>
              <a:gdLst>
                <a:gd name="connsiteX0" fmla="*/ 0 w 1105154"/>
                <a:gd name="connsiteY0" fmla="*/ 0 h 3208789"/>
                <a:gd name="connsiteX1" fmla="*/ 47001 w 1105154"/>
                <a:gd name="connsiteY1" fmla="*/ 603395 h 3208789"/>
                <a:gd name="connsiteX2" fmla="*/ 96542 w 1105154"/>
                <a:gd name="connsiteY2" fmla="*/ 1251250 h 3208789"/>
                <a:gd name="connsiteX3" fmla="*/ 96542 w 1105154"/>
                <a:gd name="connsiteY3" fmla="*/ 1251250 h 3208789"/>
                <a:gd name="connsiteX4" fmla="*/ 111786 w 1105154"/>
                <a:gd name="connsiteY4" fmla="*/ 1454499 h 3208789"/>
                <a:gd name="connsiteX5" fmla="*/ 111786 w 1105154"/>
                <a:gd name="connsiteY5" fmla="*/ 1454499 h 3208789"/>
                <a:gd name="connsiteX6" fmla="*/ 121948 w 1105154"/>
                <a:gd name="connsiteY6" fmla="*/ 1580259 h 3208789"/>
                <a:gd name="connsiteX7" fmla="*/ 161327 w 1105154"/>
                <a:gd name="connsiteY7" fmla="*/ 2092192 h 3208789"/>
                <a:gd name="connsiteX8" fmla="*/ 213409 w 1105154"/>
                <a:gd name="connsiteY8" fmla="*/ 2761643 h 3208789"/>
                <a:gd name="connsiteX9" fmla="*/ 217220 w 1105154"/>
                <a:gd name="connsiteY9" fmla="*/ 2813725 h 3208789"/>
                <a:gd name="connsiteX10" fmla="*/ 867610 w 1105154"/>
                <a:gd name="connsiteY10" fmla="*/ 3051273 h 3208789"/>
                <a:gd name="connsiteX11" fmla="*/ 867610 w 1105154"/>
                <a:gd name="connsiteY11" fmla="*/ 3051273 h 3208789"/>
                <a:gd name="connsiteX12" fmla="*/ 868880 w 1105154"/>
                <a:gd name="connsiteY12" fmla="*/ 3052543 h 3208789"/>
                <a:gd name="connsiteX13" fmla="*/ 870151 w 1105154"/>
                <a:gd name="connsiteY13" fmla="*/ 3052543 h 3208789"/>
                <a:gd name="connsiteX14" fmla="*/ 870151 w 1105154"/>
                <a:gd name="connsiteY14" fmla="*/ 3052543 h 3208789"/>
                <a:gd name="connsiteX15" fmla="*/ 870151 w 1105154"/>
                <a:gd name="connsiteY15" fmla="*/ 3052543 h 3208789"/>
                <a:gd name="connsiteX16" fmla="*/ 870151 w 1105154"/>
                <a:gd name="connsiteY16" fmla="*/ 3052543 h 3208789"/>
                <a:gd name="connsiteX17" fmla="*/ 870151 w 1105154"/>
                <a:gd name="connsiteY17" fmla="*/ 3053813 h 3208789"/>
                <a:gd name="connsiteX18" fmla="*/ 870151 w 1105154"/>
                <a:gd name="connsiteY18" fmla="*/ 3055083 h 3208789"/>
                <a:gd name="connsiteX19" fmla="*/ 870151 w 1105154"/>
                <a:gd name="connsiteY19" fmla="*/ 3056353 h 3208789"/>
                <a:gd name="connsiteX20" fmla="*/ 870151 w 1105154"/>
                <a:gd name="connsiteY20" fmla="*/ 3057624 h 3208789"/>
                <a:gd name="connsiteX21" fmla="*/ 879043 w 1105154"/>
                <a:gd name="connsiteY21" fmla="*/ 3208790 h 3208789"/>
                <a:gd name="connsiteX22" fmla="*/ 1105155 w 1105154"/>
                <a:gd name="connsiteY22" fmla="*/ 3208790 h 3208789"/>
                <a:gd name="connsiteX23" fmla="*/ 940017 w 1105154"/>
                <a:gd name="connsiteY23" fmla="*/ 268034 h 3208789"/>
                <a:gd name="connsiteX24" fmla="*/ 0 w 1105154"/>
                <a:gd name="connsiteY24" fmla="*/ 0 h 320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5154" h="3208789">
                  <a:moveTo>
                    <a:pt x="0" y="0"/>
                  </a:moveTo>
                  <a:lnTo>
                    <a:pt x="47001" y="603395"/>
                  </a:lnTo>
                  <a:lnTo>
                    <a:pt x="96542" y="1251250"/>
                  </a:lnTo>
                  <a:lnTo>
                    <a:pt x="96542" y="1251250"/>
                  </a:lnTo>
                  <a:lnTo>
                    <a:pt x="111786" y="1454499"/>
                  </a:lnTo>
                  <a:lnTo>
                    <a:pt x="111786" y="1454499"/>
                  </a:lnTo>
                  <a:lnTo>
                    <a:pt x="121948" y="1580259"/>
                  </a:lnTo>
                  <a:lnTo>
                    <a:pt x="161327" y="2092192"/>
                  </a:lnTo>
                  <a:lnTo>
                    <a:pt x="213409" y="2761643"/>
                  </a:lnTo>
                  <a:lnTo>
                    <a:pt x="217220" y="2813725"/>
                  </a:lnTo>
                  <a:lnTo>
                    <a:pt x="867610" y="3051273"/>
                  </a:lnTo>
                  <a:lnTo>
                    <a:pt x="867610" y="3051273"/>
                  </a:lnTo>
                  <a:lnTo>
                    <a:pt x="868880" y="3052543"/>
                  </a:lnTo>
                  <a:lnTo>
                    <a:pt x="870151" y="3052543"/>
                  </a:lnTo>
                  <a:lnTo>
                    <a:pt x="870151" y="3052543"/>
                  </a:lnTo>
                  <a:lnTo>
                    <a:pt x="870151" y="3052543"/>
                  </a:lnTo>
                  <a:cubicBezTo>
                    <a:pt x="870151" y="3052543"/>
                    <a:pt x="870151" y="3052543"/>
                    <a:pt x="870151" y="3052543"/>
                  </a:cubicBezTo>
                  <a:lnTo>
                    <a:pt x="870151" y="3053813"/>
                  </a:lnTo>
                  <a:lnTo>
                    <a:pt x="870151" y="3055083"/>
                  </a:lnTo>
                  <a:lnTo>
                    <a:pt x="870151" y="3056353"/>
                  </a:lnTo>
                  <a:cubicBezTo>
                    <a:pt x="870151" y="3056353"/>
                    <a:pt x="870151" y="3056353"/>
                    <a:pt x="870151" y="3057624"/>
                  </a:cubicBezTo>
                  <a:lnTo>
                    <a:pt x="879043" y="3208790"/>
                  </a:lnTo>
                  <a:lnTo>
                    <a:pt x="1105155" y="3208790"/>
                  </a:lnTo>
                  <a:lnTo>
                    <a:pt x="940017" y="268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B40325-48B6-4D41-96CB-58E4E2E5DED2}"/>
                </a:ext>
              </a:extLst>
            </p:cNvPr>
            <p:cNvSpPr/>
            <p:nvPr/>
          </p:nvSpPr>
          <p:spPr>
            <a:xfrm>
              <a:off x="1131831" y="50812"/>
              <a:ext cx="1675516" cy="658017"/>
            </a:xfrm>
            <a:custGeom>
              <a:avLst/>
              <a:gdLst>
                <a:gd name="connsiteX0" fmla="*/ 588146 w 1675516"/>
                <a:gd name="connsiteY0" fmla="*/ 658018 h 658017"/>
                <a:gd name="connsiteX1" fmla="*/ 1675517 w 1675516"/>
                <a:gd name="connsiteY1" fmla="*/ 101624 h 658017"/>
                <a:gd name="connsiteX2" fmla="*/ 1097533 w 1675516"/>
                <a:gd name="connsiteY2" fmla="*/ 0 h 658017"/>
                <a:gd name="connsiteX3" fmla="*/ 231193 w 1675516"/>
                <a:gd name="connsiteY3" fmla="*/ 428093 h 658017"/>
                <a:gd name="connsiteX4" fmla="*/ 229923 w 1675516"/>
                <a:gd name="connsiteY4" fmla="*/ 428093 h 658017"/>
                <a:gd name="connsiteX5" fmla="*/ 229923 w 1675516"/>
                <a:gd name="connsiteY5" fmla="*/ 428093 h 658017"/>
                <a:gd name="connsiteX6" fmla="*/ 0 w 1675516"/>
                <a:gd name="connsiteY6" fmla="*/ 542420 h 65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516" h="658017">
                  <a:moveTo>
                    <a:pt x="588146" y="658018"/>
                  </a:moveTo>
                  <a:lnTo>
                    <a:pt x="1675517" y="101624"/>
                  </a:lnTo>
                  <a:lnTo>
                    <a:pt x="1097533" y="0"/>
                  </a:lnTo>
                  <a:lnTo>
                    <a:pt x="231193" y="428093"/>
                  </a:lnTo>
                  <a:lnTo>
                    <a:pt x="229923" y="428093"/>
                  </a:lnTo>
                  <a:lnTo>
                    <a:pt x="229923" y="428093"/>
                  </a:lnTo>
                  <a:lnTo>
                    <a:pt x="0" y="542420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156C4-CED6-4DCE-8F3E-13D1D4EE5421}"/>
                </a:ext>
              </a:extLst>
            </p:cNvPr>
            <p:cNvSpPr/>
            <p:nvPr/>
          </p:nvSpPr>
          <p:spPr>
            <a:xfrm>
              <a:off x="1421457" y="4263143"/>
              <a:ext cx="208328" cy="623719"/>
            </a:xfrm>
            <a:custGeom>
              <a:avLst/>
              <a:gdLst>
                <a:gd name="connsiteX0" fmla="*/ 38109 w 208328"/>
                <a:gd name="connsiteY0" fmla="*/ 569096 h 623719"/>
                <a:gd name="connsiteX1" fmla="*/ 208328 w 208328"/>
                <a:gd name="connsiteY1" fmla="*/ 623720 h 623719"/>
                <a:gd name="connsiteX2" fmla="*/ 160057 w 208328"/>
                <a:gd name="connsiteY2" fmla="*/ 0 h 623719"/>
                <a:gd name="connsiteX3" fmla="*/ 0 w 208328"/>
                <a:gd name="connsiteY3" fmla="*/ 105435 h 62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328" h="623719">
                  <a:moveTo>
                    <a:pt x="38109" y="569096"/>
                  </a:moveTo>
                  <a:lnTo>
                    <a:pt x="208328" y="623720"/>
                  </a:lnTo>
                  <a:lnTo>
                    <a:pt x="160057" y="0"/>
                  </a:lnTo>
                  <a:lnTo>
                    <a:pt x="0" y="105435"/>
                  </a:lnTo>
                  <a:close/>
                </a:path>
              </a:pathLst>
            </a:custGeom>
            <a:solidFill>
              <a:schemeClr val="accent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489FD7F-CB1A-4BA1-80A1-E927DD233945}"/>
                </a:ext>
              </a:extLst>
            </p:cNvPr>
            <p:cNvSpPr/>
            <p:nvPr/>
          </p:nvSpPr>
          <p:spPr>
            <a:xfrm>
              <a:off x="1275374" y="4846213"/>
              <a:ext cx="372195" cy="242628"/>
            </a:xfrm>
            <a:custGeom>
              <a:avLst/>
              <a:gdLst>
                <a:gd name="connsiteX0" fmla="*/ 177841 w 372195"/>
                <a:gd name="connsiteY0" fmla="*/ 0 h 242628"/>
                <a:gd name="connsiteX1" fmla="*/ 171490 w 372195"/>
                <a:gd name="connsiteY1" fmla="*/ 6352 h 242628"/>
                <a:gd name="connsiteX2" fmla="*/ 170219 w 372195"/>
                <a:gd name="connsiteY2" fmla="*/ 6352 h 242628"/>
                <a:gd name="connsiteX3" fmla="*/ 121948 w 372195"/>
                <a:gd name="connsiteY3" fmla="*/ 39380 h 242628"/>
                <a:gd name="connsiteX4" fmla="*/ 0 w 372195"/>
                <a:gd name="connsiteY4" fmla="*/ 121949 h 242628"/>
                <a:gd name="connsiteX5" fmla="*/ 372196 w 372195"/>
                <a:gd name="connsiteY5" fmla="*/ 242628 h 242628"/>
                <a:gd name="connsiteX6" fmla="*/ 358223 w 372195"/>
                <a:gd name="connsiteY6" fmla="*/ 55893 h 242628"/>
                <a:gd name="connsiteX7" fmla="*/ 177841 w 372195"/>
                <a:gd name="connsiteY7" fmla="*/ 0 h 242628"/>
                <a:gd name="connsiteX8" fmla="*/ 177841 w 372195"/>
                <a:gd name="connsiteY8" fmla="*/ 0 h 24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195" h="242628">
                  <a:moveTo>
                    <a:pt x="177841" y="0"/>
                  </a:moveTo>
                  <a:cubicBezTo>
                    <a:pt x="177841" y="3811"/>
                    <a:pt x="174030" y="5081"/>
                    <a:pt x="171490" y="6352"/>
                  </a:cubicBezTo>
                  <a:lnTo>
                    <a:pt x="170219" y="6352"/>
                  </a:lnTo>
                  <a:lnTo>
                    <a:pt x="121948" y="39380"/>
                  </a:lnTo>
                  <a:lnTo>
                    <a:pt x="0" y="121949"/>
                  </a:lnTo>
                  <a:lnTo>
                    <a:pt x="372196" y="242628"/>
                  </a:lnTo>
                  <a:lnTo>
                    <a:pt x="358223" y="55893"/>
                  </a:lnTo>
                  <a:lnTo>
                    <a:pt x="177841" y="0"/>
                  </a:lnTo>
                  <a:lnTo>
                    <a:pt x="177841" y="0"/>
                  </a:lnTo>
                  <a:close/>
                </a:path>
              </a:pathLst>
            </a:custGeom>
            <a:solidFill>
              <a:srgbClr val="F4F5F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68E3A-4C4B-4F9D-8AD6-542F0989074E}"/>
                </a:ext>
              </a:extLst>
            </p:cNvPr>
            <p:cNvSpPr/>
            <p:nvPr/>
          </p:nvSpPr>
          <p:spPr>
            <a:xfrm>
              <a:off x="5589289" y="6801212"/>
              <a:ext cx="57163" cy="53352"/>
            </a:xfrm>
            <a:custGeom>
              <a:avLst/>
              <a:gdLst>
                <a:gd name="connsiteX0" fmla="*/ 0 w 57163"/>
                <a:gd name="connsiteY0" fmla="*/ 53352 h 53352"/>
                <a:gd name="connsiteX1" fmla="*/ 57163 w 57163"/>
                <a:gd name="connsiteY1" fmla="*/ 53352 h 53352"/>
                <a:gd name="connsiteX2" fmla="*/ 57163 w 57163"/>
                <a:gd name="connsiteY2" fmla="*/ 0 h 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3352">
                  <a:moveTo>
                    <a:pt x="0" y="53352"/>
                  </a:moveTo>
                  <a:lnTo>
                    <a:pt x="57163" y="53352"/>
                  </a:lnTo>
                  <a:lnTo>
                    <a:pt x="57163" y="0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3698BA7-726B-4050-BCE9-963CDC71091B}"/>
                </a:ext>
              </a:extLst>
            </p:cNvPr>
            <p:cNvSpPr/>
            <p:nvPr/>
          </p:nvSpPr>
          <p:spPr>
            <a:xfrm>
              <a:off x="2507558" y="3371389"/>
              <a:ext cx="903178" cy="3481905"/>
            </a:xfrm>
            <a:custGeom>
              <a:avLst/>
              <a:gdLst>
                <a:gd name="connsiteX0" fmla="*/ 402683 w 903178"/>
                <a:gd name="connsiteY0" fmla="*/ 3194817 h 3481905"/>
                <a:gd name="connsiteX1" fmla="*/ 402683 w 903178"/>
                <a:gd name="connsiteY1" fmla="*/ 3193546 h 3481905"/>
                <a:gd name="connsiteX2" fmla="*/ 402683 w 903178"/>
                <a:gd name="connsiteY2" fmla="*/ 3193546 h 3481905"/>
                <a:gd name="connsiteX3" fmla="*/ 402683 w 903178"/>
                <a:gd name="connsiteY3" fmla="*/ 3192277 h 3481905"/>
                <a:gd name="connsiteX4" fmla="*/ 402683 w 903178"/>
                <a:gd name="connsiteY4" fmla="*/ 3192277 h 3481905"/>
                <a:gd name="connsiteX5" fmla="*/ 402683 w 903178"/>
                <a:gd name="connsiteY5" fmla="*/ 3192277 h 3481905"/>
                <a:gd name="connsiteX6" fmla="*/ 403953 w 903178"/>
                <a:gd name="connsiteY6" fmla="*/ 3191006 h 3481905"/>
                <a:gd name="connsiteX7" fmla="*/ 403953 w 903178"/>
                <a:gd name="connsiteY7" fmla="*/ 3189736 h 3481905"/>
                <a:gd name="connsiteX8" fmla="*/ 403953 w 903178"/>
                <a:gd name="connsiteY8" fmla="*/ 3189736 h 3481905"/>
                <a:gd name="connsiteX9" fmla="*/ 403953 w 903178"/>
                <a:gd name="connsiteY9" fmla="*/ 3189736 h 3481905"/>
                <a:gd name="connsiteX10" fmla="*/ 903178 w 903178"/>
                <a:gd name="connsiteY10" fmla="*/ 2785779 h 3481905"/>
                <a:gd name="connsiteX11" fmla="*/ 800285 w 903178"/>
                <a:gd name="connsiteY11" fmla="*/ 0 h 3481905"/>
                <a:gd name="connsiteX12" fmla="*/ 0 w 903178"/>
                <a:gd name="connsiteY12" fmla="*/ 539880 h 3481905"/>
                <a:gd name="connsiteX13" fmla="*/ 163868 w 903178"/>
                <a:gd name="connsiteY13" fmla="*/ 3481906 h 3481905"/>
                <a:gd name="connsiteX14" fmla="*/ 416656 w 903178"/>
                <a:gd name="connsiteY14" fmla="*/ 3481906 h 3481905"/>
                <a:gd name="connsiteX15" fmla="*/ 402683 w 903178"/>
                <a:gd name="connsiteY15" fmla="*/ 3194817 h 3481905"/>
                <a:gd name="connsiteX16" fmla="*/ 402683 w 903178"/>
                <a:gd name="connsiteY16" fmla="*/ 3194817 h 348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3178" h="3481905">
                  <a:moveTo>
                    <a:pt x="402683" y="3194817"/>
                  </a:moveTo>
                  <a:cubicBezTo>
                    <a:pt x="402683" y="3194817"/>
                    <a:pt x="402683" y="3193546"/>
                    <a:pt x="402683" y="3193546"/>
                  </a:cubicBezTo>
                  <a:lnTo>
                    <a:pt x="402683" y="3193546"/>
                  </a:lnTo>
                  <a:cubicBezTo>
                    <a:pt x="402683" y="3193546"/>
                    <a:pt x="402683" y="3193546"/>
                    <a:pt x="402683" y="3192277"/>
                  </a:cubicBezTo>
                  <a:lnTo>
                    <a:pt x="402683" y="3192277"/>
                  </a:lnTo>
                  <a:lnTo>
                    <a:pt x="402683" y="3192277"/>
                  </a:lnTo>
                  <a:lnTo>
                    <a:pt x="403953" y="3191006"/>
                  </a:lnTo>
                  <a:cubicBezTo>
                    <a:pt x="403953" y="3191006"/>
                    <a:pt x="403953" y="3191006"/>
                    <a:pt x="403953" y="3189736"/>
                  </a:cubicBezTo>
                  <a:lnTo>
                    <a:pt x="403953" y="3189736"/>
                  </a:lnTo>
                  <a:lnTo>
                    <a:pt x="403953" y="3189736"/>
                  </a:lnTo>
                  <a:lnTo>
                    <a:pt x="903178" y="2785779"/>
                  </a:lnTo>
                  <a:lnTo>
                    <a:pt x="800285" y="0"/>
                  </a:lnTo>
                  <a:lnTo>
                    <a:pt x="0" y="539880"/>
                  </a:lnTo>
                  <a:lnTo>
                    <a:pt x="163868" y="3481906"/>
                  </a:lnTo>
                  <a:lnTo>
                    <a:pt x="416656" y="3481906"/>
                  </a:lnTo>
                  <a:lnTo>
                    <a:pt x="402683" y="3194817"/>
                  </a:lnTo>
                  <a:cubicBezTo>
                    <a:pt x="402683" y="3196087"/>
                    <a:pt x="402683" y="3194817"/>
                    <a:pt x="402683" y="319481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72EE989-7C22-4731-B17C-96874280597F}"/>
                </a:ext>
              </a:extLst>
            </p:cNvPr>
            <p:cNvSpPr/>
            <p:nvPr/>
          </p:nvSpPr>
          <p:spPr>
            <a:xfrm>
              <a:off x="2933106" y="6168600"/>
              <a:ext cx="734229" cy="483986"/>
            </a:xfrm>
            <a:custGeom>
              <a:avLst/>
              <a:gdLst>
                <a:gd name="connsiteX0" fmla="*/ 489063 w 734229"/>
                <a:gd name="connsiteY0" fmla="*/ 0 h 483986"/>
                <a:gd name="connsiteX1" fmla="*/ 0 w 734229"/>
                <a:gd name="connsiteY1" fmla="*/ 395065 h 483986"/>
                <a:gd name="connsiteX2" fmla="*/ 248978 w 734229"/>
                <a:gd name="connsiteY2" fmla="*/ 483986 h 483986"/>
                <a:gd name="connsiteX3" fmla="*/ 734230 w 734229"/>
                <a:gd name="connsiteY3" fmla="*/ 83840 h 4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29" h="483986">
                  <a:moveTo>
                    <a:pt x="489063" y="0"/>
                  </a:moveTo>
                  <a:lnTo>
                    <a:pt x="0" y="395065"/>
                  </a:lnTo>
                  <a:lnTo>
                    <a:pt x="248978" y="483986"/>
                  </a:lnTo>
                  <a:lnTo>
                    <a:pt x="734230" y="838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4D0BBE5-BDD6-4CD7-8618-221AB164F63A}"/>
                </a:ext>
              </a:extLst>
            </p:cNvPr>
            <p:cNvSpPr/>
            <p:nvPr/>
          </p:nvSpPr>
          <p:spPr>
            <a:xfrm>
              <a:off x="3324356" y="3367578"/>
              <a:ext cx="350600" cy="2872159"/>
            </a:xfrm>
            <a:custGeom>
              <a:avLst/>
              <a:gdLst>
                <a:gd name="connsiteX0" fmla="*/ 264221 w 350600"/>
                <a:gd name="connsiteY0" fmla="*/ 69867 h 2872159"/>
                <a:gd name="connsiteX1" fmla="*/ 0 w 350600"/>
                <a:gd name="connsiteY1" fmla="*/ 0 h 2872159"/>
                <a:gd name="connsiteX2" fmla="*/ 102893 w 350600"/>
                <a:gd name="connsiteY2" fmla="*/ 2787049 h 2872159"/>
                <a:gd name="connsiteX3" fmla="*/ 350601 w 350600"/>
                <a:gd name="connsiteY3" fmla="*/ 2872160 h 28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600" h="2872159">
                  <a:moveTo>
                    <a:pt x="264221" y="69867"/>
                  </a:moveTo>
                  <a:lnTo>
                    <a:pt x="0" y="0"/>
                  </a:lnTo>
                  <a:lnTo>
                    <a:pt x="102893" y="2787049"/>
                  </a:lnTo>
                  <a:lnTo>
                    <a:pt x="350601" y="2872160"/>
                  </a:lnTo>
                  <a:close/>
                </a:path>
              </a:pathLst>
            </a:custGeom>
            <a:solidFill>
              <a:srgbClr val="E8E7E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E8FBA2B-6018-4F10-9B4B-71AC3338FE72}"/>
                </a:ext>
              </a:extLst>
            </p:cNvPr>
            <p:cNvSpPr/>
            <p:nvPr/>
          </p:nvSpPr>
          <p:spPr>
            <a:xfrm>
              <a:off x="2799725" y="2752750"/>
              <a:ext cx="561469" cy="496689"/>
            </a:xfrm>
            <a:custGeom>
              <a:avLst/>
              <a:gdLst>
                <a:gd name="connsiteX0" fmla="*/ 561470 w 561469"/>
                <a:gd name="connsiteY0" fmla="*/ 496689 h 496689"/>
                <a:gd name="connsiteX1" fmla="*/ 543686 w 561469"/>
                <a:gd name="connsiteY1" fmla="*/ 0 h 496689"/>
                <a:gd name="connsiteX2" fmla="*/ 0 w 561469"/>
                <a:gd name="connsiteY2" fmla="*/ 350604 h 49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469" h="496689">
                  <a:moveTo>
                    <a:pt x="561470" y="496689"/>
                  </a:moveTo>
                  <a:lnTo>
                    <a:pt x="543686" y="0"/>
                  </a:lnTo>
                  <a:lnTo>
                    <a:pt x="0" y="350604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4382914-1307-4F05-8AE6-E241CFB636FE}"/>
                </a:ext>
              </a:extLst>
            </p:cNvPr>
            <p:cNvSpPr/>
            <p:nvPr/>
          </p:nvSpPr>
          <p:spPr>
            <a:xfrm>
              <a:off x="3767689" y="4880511"/>
              <a:ext cx="72406" cy="73677"/>
            </a:xfrm>
            <a:custGeom>
              <a:avLst/>
              <a:gdLst>
                <a:gd name="connsiteX0" fmla="*/ 0 w 72406"/>
                <a:gd name="connsiteY0" fmla="*/ 69867 h 73677"/>
                <a:gd name="connsiteX1" fmla="*/ 1270 w 72406"/>
                <a:gd name="connsiteY1" fmla="*/ 73678 h 73677"/>
                <a:gd name="connsiteX2" fmla="*/ 72406 w 72406"/>
                <a:gd name="connsiteY2" fmla="*/ 19055 h 73677"/>
                <a:gd name="connsiteX3" fmla="*/ 71136 w 72406"/>
                <a:gd name="connsiteY3" fmla="*/ 3811 h 73677"/>
                <a:gd name="connsiteX4" fmla="*/ 71136 w 72406"/>
                <a:gd name="connsiteY4" fmla="*/ 0 h 73677"/>
                <a:gd name="connsiteX5" fmla="*/ 0 w 72406"/>
                <a:gd name="connsiteY5" fmla="*/ 54623 h 7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06" h="73677">
                  <a:moveTo>
                    <a:pt x="0" y="69867"/>
                  </a:moveTo>
                  <a:lnTo>
                    <a:pt x="1270" y="73678"/>
                  </a:lnTo>
                  <a:lnTo>
                    <a:pt x="72406" y="19055"/>
                  </a:lnTo>
                  <a:lnTo>
                    <a:pt x="71136" y="3811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0E62AFE-E626-4C86-97C2-86191A55A269}"/>
                </a:ext>
              </a:extLst>
            </p:cNvPr>
            <p:cNvSpPr/>
            <p:nvPr/>
          </p:nvSpPr>
          <p:spPr>
            <a:xfrm>
              <a:off x="1740301" y="6465851"/>
              <a:ext cx="19054" cy="7621"/>
            </a:xfrm>
            <a:custGeom>
              <a:avLst/>
              <a:gdLst>
                <a:gd name="connsiteX0" fmla="*/ 19054 w 19054"/>
                <a:gd name="connsiteY0" fmla="*/ 7622 h 7621"/>
                <a:gd name="connsiteX1" fmla="*/ 19054 w 19054"/>
                <a:gd name="connsiteY1" fmla="*/ 7622 h 7621"/>
                <a:gd name="connsiteX2" fmla="*/ 16514 w 19054"/>
                <a:gd name="connsiteY2" fmla="*/ 5081 h 7621"/>
                <a:gd name="connsiteX3" fmla="*/ 3811 w 19054"/>
                <a:gd name="connsiteY3" fmla="*/ 0 h 7621"/>
                <a:gd name="connsiteX4" fmla="*/ 0 w 19054"/>
                <a:gd name="connsiteY4" fmla="*/ 3811 h 7621"/>
                <a:gd name="connsiteX5" fmla="*/ 0 w 19054"/>
                <a:gd name="connsiteY5" fmla="*/ 3811 h 7621"/>
                <a:gd name="connsiteX6" fmla="*/ 1270 w 19054"/>
                <a:gd name="connsiteY6" fmla="*/ 3811 h 7621"/>
                <a:gd name="connsiteX7" fmla="*/ 2541 w 19054"/>
                <a:gd name="connsiteY7" fmla="*/ 2541 h 7621"/>
                <a:gd name="connsiteX8" fmla="*/ 3811 w 19054"/>
                <a:gd name="connsiteY8" fmla="*/ 2541 h 7621"/>
                <a:gd name="connsiteX9" fmla="*/ 5081 w 19054"/>
                <a:gd name="connsiteY9" fmla="*/ 2541 h 7621"/>
                <a:gd name="connsiteX10" fmla="*/ 6351 w 19054"/>
                <a:gd name="connsiteY10" fmla="*/ 2541 h 7621"/>
                <a:gd name="connsiteX11" fmla="*/ 7622 w 19054"/>
                <a:gd name="connsiteY11" fmla="*/ 2541 h 7621"/>
                <a:gd name="connsiteX12" fmla="*/ 19054 w 19054"/>
                <a:gd name="connsiteY12" fmla="*/ 7622 h 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4" h="7621">
                  <a:moveTo>
                    <a:pt x="19054" y="7622"/>
                  </a:moveTo>
                  <a:lnTo>
                    <a:pt x="19054" y="7622"/>
                  </a:lnTo>
                  <a:lnTo>
                    <a:pt x="16514" y="5081"/>
                  </a:lnTo>
                  <a:lnTo>
                    <a:pt x="3811" y="0"/>
                  </a:lnTo>
                  <a:lnTo>
                    <a:pt x="0" y="3811"/>
                  </a:lnTo>
                  <a:lnTo>
                    <a:pt x="0" y="3811"/>
                  </a:lnTo>
                  <a:lnTo>
                    <a:pt x="1270" y="3811"/>
                  </a:lnTo>
                  <a:lnTo>
                    <a:pt x="2541" y="2541"/>
                  </a:lnTo>
                  <a:lnTo>
                    <a:pt x="3811" y="2541"/>
                  </a:lnTo>
                  <a:lnTo>
                    <a:pt x="5081" y="2541"/>
                  </a:lnTo>
                  <a:lnTo>
                    <a:pt x="6351" y="2541"/>
                  </a:lnTo>
                  <a:lnTo>
                    <a:pt x="7622" y="2541"/>
                  </a:lnTo>
                  <a:lnTo>
                    <a:pt x="19054" y="762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089D3E2-C5C0-4358-8C54-4B9E824ED309}"/>
                </a:ext>
              </a:extLst>
            </p:cNvPr>
            <p:cNvSpPr/>
            <p:nvPr/>
          </p:nvSpPr>
          <p:spPr>
            <a:xfrm>
              <a:off x="1727598" y="6449337"/>
              <a:ext cx="29216" cy="25406"/>
            </a:xfrm>
            <a:custGeom>
              <a:avLst/>
              <a:gdLst>
                <a:gd name="connsiteX0" fmla="*/ 27946 w 29216"/>
                <a:gd name="connsiteY0" fmla="*/ 21595 h 25406"/>
                <a:gd name="connsiteX1" fmla="*/ 27946 w 29216"/>
                <a:gd name="connsiteY1" fmla="*/ 21595 h 25406"/>
                <a:gd name="connsiteX2" fmla="*/ 25406 w 29216"/>
                <a:gd name="connsiteY2" fmla="*/ 20325 h 25406"/>
                <a:gd name="connsiteX3" fmla="*/ 24135 w 29216"/>
                <a:gd name="connsiteY3" fmla="*/ 19055 h 25406"/>
                <a:gd name="connsiteX4" fmla="*/ 24135 w 29216"/>
                <a:gd name="connsiteY4" fmla="*/ 17784 h 25406"/>
                <a:gd name="connsiteX5" fmla="*/ 24135 w 29216"/>
                <a:gd name="connsiteY5" fmla="*/ 16514 h 25406"/>
                <a:gd name="connsiteX6" fmla="*/ 24135 w 29216"/>
                <a:gd name="connsiteY6" fmla="*/ 16514 h 25406"/>
                <a:gd name="connsiteX7" fmla="*/ 24135 w 29216"/>
                <a:gd name="connsiteY7" fmla="*/ 16514 h 25406"/>
                <a:gd name="connsiteX8" fmla="*/ 22865 w 29216"/>
                <a:gd name="connsiteY8" fmla="*/ 5081 h 25406"/>
                <a:gd name="connsiteX9" fmla="*/ 8892 w 29216"/>
                <a:gd name="connsiteY9" fmla="*/ 0 h 25406"/>
                <a:gd name="connsiteX10" fmla="*/ 8892 w 29216"/>
                <a:gd name="connsiteY10" fmla="*/ 5081 h 25406"/>
                <a:gd name="connsiteX11" fmla="*/ 8892 w 29216"/>
                <a:gd name="connsiteY11" fmla="*/ 5081 h 25406"/>
                <a:gd name="connsiteX12" fmla="*/ 8892 w 29216"/>
                <a:gd name="connsiteY12" fmla="*/ 6352 h 25406"/>
                <a:gd name="connsiteX13" fmla="*/ 8892 w 29216"/>
                <a:gd name="connsiteY13" fmla="*/ 8892 h 25406"/>
                <a:gd name="connsiteX14" fmla="*/ 8892 w 29216"/>
                <a:gd name="connsiteY14" fmla="*/ 8892 h 25406"/>
                <a:gd name="connsiteX15" fmla="*/ 8892 w 29216"/>
                <a:gd name="connsiteY15" fmla="*/ 8892 h 25406"/>
                <a:gd name="connsiteX16" fmla="*/ 7622 w 29216"/>
                <a:gd name="connsiteY16" fmla="*/ 11433 h 25406"/>
                <a:gd name="connsiteX17" fmla="*/ 6351 w 29216"/>
                <a:gd name="connsiteY17" fmla="*/ 12703 h 25406"/>
                <a:gd name="connsiteX18" fmla="*/ 5081 w 29216"/>
                <a:gd name="connsiteY18" fmla="*/ 13973 h 25406"/>
                <a:gd name="connsiteX19" fmla="*/ 3811 w 29216"/>
                <a:gd name="connsiteY19" fmla="*/ 13973 h 25406"/>
                <a:gd name="connsiteX20" fmla="*/ 2541 w 29216"/>
                <a:gd name="connsiteY20" fmla="*/ 13973 h 25406"/>
                <a:gd name="connsiteX21" fmla="*/ 2541 w 29216"/>
                <a:gd name="connsiteY21" fmla="*/ 13973 h 25406"/>
                <a:gd name="connsiteX22" fmla="*/ 0 w 29216"/>
                <a:gd name="connsiteY22" fmla="*/ 13973 h 25406"/>
                <a:gd name="connsiteX23" fmla="*/ 0 w 29216"/>
                <a:gd name="connsiteY23" fmla="*/ 13973 h 25406"/>
                <a:gd name="connsiteX24" fmla="*/ 0 w 29216"/>
                <a:gd name="connsiteY24" fmla="*/ 13973 h 25406"/>
                <a:gd name="connsiteX25" fmla="*/ 16514 w 29216"/>
                <a:gd name="connsiteY25" fmla="*/ 20325 h 25406"/>
                <a:gd name="connsiteX26" fmla="*/ 29217 w 29216"/>
                <a:gd name="connsiteY26" fmla="*/ 25406 h 25406"/>
                <a:gd name="connsiteX27" fmla="*/ 27946 w 29216"/>
                <a:gd name="connsiteY27" fmla="*/ 21595 h 2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216" h="25406">
                  <a:moveTo>
                    <a:pt x="27946" y="21595"/>
                  </a:moveTo>
                  <a:lnTo>
                    <a:pt x="27946" y="21595"/>
                  </a:lnTo>
                  <a:cubicBezTo>
                    <a:pt x="26676" y="20325"/>
                    <a:pt x="26676" y="20325"/>
                    <a:pt x="25406" y="20325"/>
                  </a:cubicBezTo>
                  <a:cubicBezTo>
                    <a:pt x="25406" y="20325"/>
                    <a:pt x="25406" y="19055"/>
                    <a:pt x="24135" y="19055"/>
                  </a:cubicBezTo>
                  <a:cubicBezTo>
                    <a:pt x="24135" y="19055"/>
                    <a:pt x="24135" y="17784"/>
                    <a:pt x="24135" y="17784"/>
                  </a:cubicBezTo>
                  <a:cubicBezTo>
                    <a:pt x="24135" y="17784"/>
                    <a:pt x="24135" y="17784"/>
                    <a:pt x="24135" y="16514"/>
                  </a:cubicBezTo>
                  <a:lnTo>
                    <a:pt x="24135" y="16514"/>
                  </a:lnTo>
                  <a:lnTo>
                    <a:pt x="24135" y="16514"/>
                  </a:lnTo>
                  <a:lnTo>
                    <a:pt x="22865" y="5081"/>
                  </a:lnTo>
                  <a:lnTo>
                    <a:pt x="8892" y="0"/>
                  </a:lnTo>
                  <a:lnTo>
                    <a:pt x="8892" y="5081"/>
                  </a:lnTo>
                  <a:lnTo>
                    <a:pt x="8892" y="5081"/>
                  </a:lnTo>
                  <a:cubicBezTo>
                    <a:pt x="8892" y="5081"/>
                    <a:pt x="8892" y="6352"/>
                    <a:pt x="8892" y="6352"/>
                  </a:cubicBezTo>
                  <a:cubicBezTo>
                    <a:pt x="8892" y="7622"/>
                    <a:pt x="8892" y="7622"/>
                    <a:pt x="8892" y="8892"/>
                  </a:cubicBezTo>
                  <a:lnTo>
                    <a:pt x="8892" y="8892"/>
                  </a:lnTo>
                  <a:lnTo>
                    <a:pt x="8892" y="8892"/>
                  </a:lnTo>
                  <a:cubicBezTo>
                    <a:pt x="8892" y="10162"/>
                    <a:pt x="7622" y="10162"/>
                    <a:pt x="7622" y="11433"/>
                  </a:cubicBezTo>
                  <a:cubicBezTo>
                    <a:pt x="7622" y="11433"/>
                    <a:pt x="7622" y="11433"/>
                    <a:pt x="6351" y="12703"/>
                  </a:cubicBezTo>
                  <a:cubicBezTo>
                    <a:pt x="6351" y="12703"/>
                    <a:pt x="5081" y="13973"/>
                    <a:pt x="5081" y="13973"/>
                  </a:cubicBezTo>
                  <a:lnTo>
                    <a:pt x="3811" y="13973"/>
                  </a:lnTo>
                  <a:lnTo>
                    <a:pt x="2541" y="13973"/>
                  </a:lnTo>
                  <a:lnTo>
                    <a:pt x="2541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16514" y="20325"/>
                  </a:lnTo>
                  <a:lnTo>
                    <a:pt x="29217" y="25406"/>
                  </a:lnTo>
                  <a:lnTo>
                    <a:pt x="27946" y="2159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8A8E654-94AA-428C-9645-57C22174B7CB}"/>
                </a:ext>
              </a:extLst>
            </p:cNvPr>
            <p:cNvSpPr/>
            <p:nvPr/>
          </p:nvSpPr>
          <p:spPr>
            <a:xfrm>
              <a:off x="6063108" y="5147275"/>
              <a:ext cx="21595" cy="301062"/>
            </a:xfrm>
            <a:custGeom>
              <a:avLst/>
              <a:gdLst>
                <a:gd name="connsiteX0" fmla="*/ 19054 w 21595"/>
                <a:gd name="connsiteY0" fmla="*/ 2540 h 301062"/>
                <a:gd name="connsiteX1" fmla="*/ 17784 w 21595"/>
                <a:gd name="connsiteY1" fmla="*/ 3811 h 301062"/>
                <a:gd name="connsiteX2" fmla="*/ 16514 w 21595"/>
                <a:gd name="connsiteY2" fmla="*/ 3811 h 301062"/>
                <a:gd name="connsiteX3" fmla="*/ 12703 w 21595"/>
                <a:gd name="connsiteY3" fmla="*/ 3811 h 301062"/>
                <a:gd name="connsiteX4" fmla="*/ 7622 w 21595"/>
                <a:gd name="connsiteY4" fmla="*/ 2540 h 301062"/>
                <a:gd name="connsiteX5" fmla="*/ 0 w 21595"/>
                <a:gd name="connsiteY5" fmla="*/ 297251 h 301062"/>
                <a:gd name="connsiteX6" fmla="*/ 8892 w 21595"/>
                <a:gd name="connsiteY6" fmla="*/ 299792 h 301062"/>
                <a:gd name="connsiteX7" fmla="*/ 13973 w 21595"/>
                <a:gd name="connsiteY7" fmla="*/ 301062 h 301062"/>
                <a:gd name="connsiteX8" fmla="*/ 21595 w 21595"/>
                <a:gd name="connsiteY8" fmla="*/ 0 h 301062"/>
                <a:gd name="connsiteX9" fmla="*/ 19054 w 21595"/>
                <a:gd name="connsiteY9" fmla="*/ 2540 h 301062"/>
                <a:gd name="connsiteX10" fmla="*/ 19054 w 21595"/>
                <a:gd name="connsiteY10" fmla="*/ 2540 h 30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95" h="301062">
                  <a:moveTo>
                    <a:pt x="19054" y="2540"/>
                  </a:moveTo>
                  <a:lnTo>
                    <a:pt x="17784" y="3811"/>
                  </a:lnTo>
                  <a:lnTo>
                    <a:pt x="16514" y="3811"/>
                  </a:lnTo>
                  <a:lnTo>
                    <a:pt x="12703" y="3811"/>
                  </a:lnTo>
                  <a:lnTo>
                    <a:pt x="7622" y="2540"/>
                  </a:lnTo>
                  <a:lnTo>
                    <a:pt x="0" y="297251"/>
                  </a:lnTo>
                  <a:lnTo>
                    <a:pt x="8892" y="299792"/>
                  </a:lnTo>
                  <a:lnTo>
                    <a:pt x="13973" y="301062"/>
                  </a:lnTo>
                  <a:lnTo>
                    <a:pt x="21595" y="0"/>
                  </a:lnTo>
                  <a:lnTo>
                    <a:pt x="19054" y="2540"/>
                  </a:lnTo>
                  <a:lnTo>
                    <a:pt x="19054" y="25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CB3AFEC-D120-44A7-AB77-1C072BF884CB}"/>
                </a:ext>
              </a:extLst>
            </p:cNvPr>
            <p:cNvSpPr/>
            <p:nvPr/>
          </p:nvSpPr>
          <p:spPr>
            <a:xfrm>
              <a:off x="6717309" y="5461040"/>
              <a:ext cx="2858" cy="10162"/>
            </a:xfrm>
            <a:custGeom>
              <a:avLst/>
              <a:gdLst>
                <a:gd name="connsiteX0" fmla="*/ 0 w 2858"/>
                <a:gd name="connsiteY0" fmla="*/ 0 h 10162"/>
                <a:gd name="connsiteX1" fmla="*/ 0 w 2858"/>
                <a:gd name="connsiteY1" fmla="*/ 10163 h 10162"/>
                <a:gd name="connsiteX2" fmla="*/ 0 w 2858"/>
                <a:gd name="connsiteY2" fmla="*/ 0 h 1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8" h="10162">
                  <a:moveTo>
                    <a:pt x="0" y="0"/>
                  </a:moveTo>
                  <a:lnTo>
                    <a:pt x="0" y="10163"/>
                  </a:lnTo>
                  <a:cubicBezTo>
                    <a:pt x="3811" y="7622"/>
                    <a:pt x="3811" y="254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427BC00-D113-44AB-B230-2F9B13B5BFFB}"/>
                </a:ext>
              </a:extLst>
            </p:cNvPr>
            <p:cNvSpPr/>
            <p:nvPr/>
          </p:nvSpPr>
          <p:spPr>
            <a:xfrm>
              <a:off x="6425141" y="484113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12E222A-59DF-415B-86D5-3DBB79DEEE6A}"/>
                </a:ext>
              </a:extLst>
            </p:cNvPr>
            <p:cNvSpPr/>
            <p:nvPr/>
          </p:nvSpPr>
          <p:spPr>
            <a:xfrm>
              <a:off x="6075811" y="4850023"/>
              <a:ext cx="349330" cy="299792"/>
            </a:xfrm>
            <a:custGeom>
              <a:avLst/>
              <a:gdLst>
                <a:gd name="connsiteX0" fmla="*/ 327736 w 349330"/>
                <a:gd name="connsiteY0" fmla="*/ 0 h 299792"/>
                <a:gd name="connsiteX1" fmla="*/ 0 w 349330"/>
                <a:gd name="connsiteY1" fmla="*/ 285819 h 299792"/>
                <a:gd name="connsiteX2" fmla="*/ 3811 w 349330"/>
                <a:gd name="connsiteY2" fmla="*/ 287089 h 299792"/>
                <a:gd name="connsiteX3" fmla="*/ 8892 w 349330"/>
                <a:gd name="connsiteY3" fmla="*/ 295981 h 299792"/>
                <a:gd name="connsiteX4" fmla="*/ 6351 w 349330"/>
                <a:gd name="connsiteY4" fmla="*/ 299792 h 299792"/>
                <a:gd name="connsiteX5" fmla="*/ 6351 w 349330"/>
                <a:gd name="connsiteY5" fmla="*/ 299792 h 299792"/>
                <a:gd name="connsiteX6" fmla="*/ 8892 w 349330"/>
                <a:gd name="connsiteY6" fmla="*/ 297252 h 299792"/>
                <a:gd name="connsiteX7" fmla="*/ 349331 w 349330"/>
                <a:gd name="connsiteY7" fmla="*/ 2541 h 299792"/>
                <a:gd name="connsiteX8" fmla="*/ 349331 w 349330"/>
                <a:gd name="connsiteY8" fmla="*/ 2541 h 299792"/>
                <a:gd name="connsiteX9" fmla="*/ 341709 w 349330"/>
                <a:gd name="connsiteY9" fmla="*/ 5082 h 299792"/>
                <a:gd name="connsiteX10" fmla="*/ 327736 w 349330"/>
                <a:gd name="connsiteY10" fmla="*/ 0 h 2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330" h="299792">
                  <a:moveTo>
                    <a:pt x="327736" y="0"/>
                  </a:moveTo>
                  <a:lnTo>
                    <a:pt x="0" y="285819"/>
                  </a:lnTo>
                  <a:lnTo>
                    <a:pt x="3811" y="287089"/>
                  </a:lnTo>
                  <a:cubicBezTo>
                    <a:pt x="7622" y="288359"/>
                    <a:pt x="10163" y="292170"/>
                    <a:pt x="8892" y="295981"/>
                  </a:cubicBezTo>
                  <a:cubicBezTo>
                    <a:pt x="8892" y="297252"/>
                    <a:pt x="7622" y="298522"/>
                    <a:pt x="6351" y="299792"/>
                  </a:cubicBezTo>
                  <a:lnTo>
                    <a:pt x="6351" y="299792"/>
                  </a:lnTo>
                  <a:lnTo>
                    <a:pt x="8892" y="297252"/>
                  </a:lnTo>
                  <a:lnTo>
                    <a:pt x="349331" y="2541"/>
                  </a:lnTo>
                  <a:lnTo>
                    <a:pt x="349331" y="2541"/>
                  </a:lnTo>
                  <a:cubicBezTo>
                    <a:pt x="348061" y="3811"/>
                    <a:pt x="344249" y="5082"/>
                    <a:pt x="341709" y="5082"/>
                  </a:cubicBezTo>
                  <a:lnTo>
                    <a:pt x="327736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D4BFE9-4D1D-4BA4-A9A9-EB7B75933C48}"/>
                </a:ext>
              </a:extLst>
            </p:cNvPr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F13C13F-77D8-4031-A2DF-CF2FE3ECE661}"/>
                </a:ext>
              </a:extLst>
            </p:cNvPr>
            <p:cNvSpPr/>
            <p:nvPr/>
          </p:nvSpPr>
          <p:spPr>
            <a:xfrm>
              <a:off x="583445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8432DDE-9E95-4491-B9FC-60AE3206CCD3}"/>
                </a:ext>
              </a:extLst>
            </p:cNvPr>
            <p:cNvSpPr/>
            <p:nvPr/>
          </p:nvSpPr>
          <p:spPr>
            <a:xfrm>
              <a:off x="5836996" y="5065975"/>
              <a:ext cx="246767" cy="85110"/>
            </a:xfrm>
            <a:custGeom>
              <a:avLst/>
              <a:gdLst>
                <a:gd name="connsiteX0" fmla="*/ 0 w 246767"/>
                <a:gd name="connsiteY0" fmla="*/ 0 h 85110"/>
                <a:gd name="connsiteX1" fmla="*/ 0 w 246767"/>
                <a:gd name="connsiteY1" fmla="*/ 0 h 85110"/>
                <a:gd name="connsiteX2" fmla="*/ 1270 w 246767"/>
                <a:gd name="connsiteY2" fmla="*/ 0 h 85110"/>
                <a:gd name="connsiteX3" fmla="*/ 2541 w 246767"/>
                <a:gd name="connsiteY3" fmla="*/ 1270 h 85110"/>
                <a:gd name="connsiteX4" fmla="*/ 3811 w 246767"/>
                <a:gd name="connsiteY4" fmla="*/ 2541 h 85110"/>
                <a:gd name="connsiteX5" fmla="*/ 3811 w 246767"/>
                <a:gd name="connsiteY5" fmla="*/ 2541 h 85110"/>
                <a:gd name="connsiteX6" fmla="*/ 3811 w 246767"/>
                <a:gd name="connsiteY6" fmla="*/ 3811 h 85110"/>
                <a:gd name="connsiteX7" fmla="*/ 5081 w 246767"/>
                <a:gd name="connsiteY7" fmla="*/ 5082 h 85110"/>
                <a:gd name="connsiteX8" fmla="*/ 5081 w 246767"/>
                <a:gd name="connsiteY8" fmla="*/ 6352 h 85110"/>
                <a:gd name="connsiteX9" fmla="*/ 5081 w 246767"/>
                <a:gd name="connsiteY9" fmla="*/ 7622 h 85110"/>
                <a:gd name="connsiteX10" fmla="*/ 5081 w 246767"/>
                <a:gd name="connsiteY10" fmla="*/ 17785 h 85110"/>
                <a:gd name="connsiteX11" fmla="*/ 232463 w 246767"/>
                <a:gd name="connsiteY11" fmla="*/ 83840 h 85110"/>
                <a:gd name="connsiteX12" fmla="*/ 237545 w 246767"/>
                <a:gd name="connsiteY12" fmla="*/ 85111 h 85110"/>
                <a:gd name="connsiteX13" fmla="*/ 241356 w 246767"/>
                <a:gd name="connsiteY13" fmla="*/ 85111 h 85110"/>
                <a:gd name="connsiteX14" fmla="*/ 242626 w 246767"/>
                <a:gd name="connsiteY14" fmla="*/ 85111 h 85110"/>
                <a:gd name="connsiteX15" fmla="*/ 243896 w 246767"/>
                <a:gd name="connsiteY15" fmla="*/ 83840 h 85110"/>
                <a:gd name="connsiteX16" fmla="*/ 246437 w 246767"/>
                <a:gd name="connsiteY16" fmla="*/ 80029 h 85110"/>
                <a:gd name="connsiteX17" fmla="*/ 241356 w 246767"/>
                <a:gd name="connsiteY17" fmla="*/ 71137 h 85110"/>
                <a:gd name="connsiteX18" fmla="*/ 237545 w 246767"/>
                <a:gd name="connsiteY18" fmla="*/ 69867 h 85110"/>
                <a:gd name="connsiteX19" fmla="*/ 0 w 246767"/>
                <a:gd name="connsiteY19" fmla="*/ 0 h 85110"/>
                <a:gd name="connsiteX20" fmla="*/ 0 w 246767"/>
                <a:gd name="connsiteY20" fmla="*/ 0 h 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6767" h="85110">
                  <a:moveTo>
                    <a:pt x="0" y="0"/>
                  </a:moveTo>
                  <a:lnTo>
                    <a:pt x="0" y="0"/>
                  </a:lnTo>
                  <a:lnTo>
                    <a:pt x="1270" y="0"/>
                  </a:lnTo>
                  <a:cubicBezTo>
                    <a:pt x="1270" y="0"/>
                    <a:pt x="1270" y="0"/>
                    <a:pt x="2541" y="1270"/>
                  </a:cubicBezTo>
                  <a:lnTo>
                    <a:pt x="3811" y="2541"/>
                  </a:lnTo>
                  <a:lnTo>
                    <a:pt x="3811" y="2541"/>
                  </a:lnTo>
                  <a:cubicBezTo>
                    <a:pt x="3811" y="2541"/>
                    <a:pt x="3811" y="2541"/>
                    <a:pt x="3811" y="3811"/>
                  </a:cubicBezTo>
                  <a:cubicBezTo>
                    <a:pt x="3811" y="3811"/>
                    <a:pt x="3811" y="5082"/>
                    <a:pt x="5081" y="5082"/>
                  </a:cubicBezTo>
                  <a:cubicBezTo>
                    <a:pt x="5081" y="5082"/>
                    <a:pt x="5081" y="6352"/>
                    <a:pt x="5081" y="6352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17785"/>
                  </a:lnTo>
                  <a:lnTo>
                    <a:pt x="232463" y="83840"/>
                  </a:lnTo>
                  <a:lnTo>
                    <a:pt x="237545" y="85111"/>
                  </a:lnTo>
                  <a:lnTo>
                    <a:pt x="241356" y="85111"/>
                  </a:lnTo>
                  <a:lnTo>
                    <a:pt x="242626" y="85111"/>
                  </a:lnTo>
                  <a:lnTo>
                    <a:pt x="243896" y="83840"/>
                  </a:lnTo>
                  <a:cubicBezTo>
                    <a:pt x="245166" y="82570"/>
                    <a:pt x="246437" y="81300"/>
                    <a:pt x="246437" y="80029"/>
                  </a:cubicBezTo>
                  <a:cubicBezTo>
                    <a:pt x="247707" y="76218"/>
                    <a:pt x="245166" y="72408"/>
                    <a:pt x="241356" y="71137"/>
                  </a:cubicBezTo>
                  <a:lnTo>
                    <a:pt x="237545" y="698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B509BF-0242-4C04-B23C-AAF184854524}"/>
                </a:ext>
              </a:extLst>
            </p:cNvPr>
            <p:cNvSpPr/>
            <p:nvPr/>
          </p:nvSpPr>
          <p:spPr>
            <a:xfrm>
              <a:off x="5149767" y="3987486"/>
              <a:ext cx="19054" cy="1189005"/>
            </a:xfrm>
            <a:custGeom>
              <a:avLst/>
              <a:gdLst>
                <a:gd name="connsiteX0" fmla="*/ 19054 w 19054"/>
                <a:gd name="connsiteY0" fmla="*/ 3811 h 1189005"/>
                <a:gd name="connsiteX1" fmla="*/ 10163 w 19054"/>
                <a:gd name="connsiteY1" fmla="*/ 1270 h 1189005"/>
                <a:gd name="connsiteX2" fmla="*/ 3811 w 19054"/>
                <a:gd name="connsiteY2" fmla="*/ 0 h 1189005"/>
                <a:gd name="connsiteX3" fmla="*/ 0 w 19054"/>
                <a:gd name="connsiteY3" fmla="*/ 1183924 h 1189005"/>
                <a:gd name="connsiteX4" fmla="*/ 8892 w 19054"/>
                <a:gd name="connsiteY4" fmla="*/ 1186465 h 1189005"/>
                <a:gd name="connsiteX5" fmla="*/ 13973 w 19054"/>
                <a:gd name="connsiteY5" fmla="*/ 1189006 h 118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4" h="1189005">
                  <a:moveTo>
                    <a:pt x="19054" y="3811"/>
                  </a:moveTo>
                  <a:lnTo>
                    <a:pt x="10163" y="1270"/>
                  </a:lnTo>
                  <a:lnTo>
                    <a:pt x="3811" y="0"/>
                  </a:lnTo>
                  <a:lnTo>
                    <a:pt x="0" y="1183924"/>
                  </a:lnTo>
                  <a:lnTo>
                    <a:pt x="8892" y="1186465"/>
                  </a:lnTo>
                  <a:lnTo>
                    <a:pt x="13973" y="11890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2CD66C6-5E9F-4DE6-9622-7254605CDB02}"/>
                </a:ext>
              </a:extLst>
            </p:cNvPr>
            <p:cNvSpPr/>
            <p:nvPr/>
          </p:nvSpPr>
          <p:spPr>
            <a:xfrm>
              <a:off x="4449836" y="5730345"/>
              <a:ext cx="50811" cy="45731"/>
            </a:xfrm>
            <a:custGeom>
              <a:avLst/>
              <a:gdLst>
                <a:gd name="connsiteX0" fmla="*/ 0 w 50811"/>
                <a:gd name="connsiteY0" fmla="*/ 34298 h 45731"/>
                <a:gd name="connsiteX1" fmla="*/ 0 w 50811"/>
                <a:gd name="connsiteY1" fmla="*/ 34298 h 45731"/>
                <a:gd name="connsiteX2" fmla="*/ 2541 w 50811"/>
                <a:gd name="connsiteY2" fmla="*/ 34298 h 45731"/>
                <a:gd name="connsiteX3" fmla="*/ 3811 w 50811"/>
                <a:gd name="connsiteY3" fmla="*/ 34298 h 45731"/>
                <a:gd name="connsiteX4" fmla="*/ 5081 w 50811"/>
                <a:gd name="connsiteY4" fmla="*/ 34298 h 45731"/>
                <a:gd name="connsiteX5" fmla="*/ 6351 w 50811"/>
                <a:gd name="connsiteY5" fmla="*/ 34298 h 45731"/>
                <a:gd name="connsiteX6" fmla="*/ 7622 w 50811"/>
                <a:gd name="connsiteY6" fmla="*/ 34298 h 45731"/>
                <a:gd name="connsiteX7" fmla="*/ 8892 w 50811"/>
                <a:gd name="connsiteY7" fmla="*/ 35568 h 45731"/>
                <a:gd name="connsiteX8" fmla="*/ 10163 w 50811"/>
                <a:gd name="connsiteY8" fmla="*/ 36839 h 45731"/>
                <a:gd name="connsiteX9" fmla="*/ 10163 w 50811"/>
                <a:gd name="connsiteY9" fmla="*/ 36839 h 45731"/>
                <a:gd name="connsiteX10" fmla="*/ 10163 w 50811"/>
                <a:gd name="connsiteY10" fmla="*/ 38109 h 45731"/>
                <a:gd name="connsiteX11" fmla="*/ 11433 w 50811"/>
                <a:gd name="connsiteY11" fmla="*/ 39380 h 45731"/>
                <a:gd name="connsiteX12" fmla="*/ 11433 w 50811"/>
                <a:gd name="connsiteY12" fmla="*/ 40650 h 45731"/>
                <a:gd name="connsiteX13" fmla="*/ 11433 w 50811"/>
                <a:gd name="connsiteY13" fmla="*/ 41920 h 45731"/>
                <a:gd name="connsiteX14" fmla="*/ 11433 w 50811"/>
                <a:gd name="connsiteY14" fmla="*/ 45731 h 45731"/>
                <a:gd name="connsiteX15" fmla="*/ 50812 w 50811"/>
                <a:gd name="connsiteY15" fmla="*/ 12703 h 45731"/>
                <a:gd name="connsiteX16" fmla="*/ 50812 w 50811"/>
                <a:gd name="connsiteY16" fmla="*/ 2540 h 45731"/>
                <a:gd name="connsiteX17" fmla="*/ 43190 w 50811"/>
                <a:gd name="connsiteY17" fmla="*/ 0 h 45731"/>
                <a:gd name="connsiteX18" fmla="*/ 0 w 50811"/>
                <a:gd name="connsiteY18" fmla="*/ 34298 h 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811" h="45731">
                  <a:moveTo>
                    <a:pt x="0" y="34298"/>
                  </a:moveTo>
                  <a:lnTo>
                    <a:pt x="0" y="34298"/>
                  </a:lnTo>
                  <a:lnTo>
                    <a:pt x="2541" y="34298"/>
                  </a:lnTo>
                  <a:lnTo>
                    <a:pt x="3811" y="34298"/>
                  </a:lnTo>
                  <a:lnTo>
                    <a:pt x="5081" y="34298"/>
                  </a:lnTo>
                  <a:cubicBezTo>
                    <a:pt x="5081" y="34298"/>
                    <a:pt x="6351" y="34298"/>
                    <a:pt x="6351" y="34298"/>
                  </a:cubicBezTo>
                  <a:lnTo>
                    <a:pt x="7622" y="34298"/>
                  </a:lnTo>
                  <a:lnTo>
                    <a:pt x="8892" y="35568"/>
                  </a:lnTo>
                  <a:lnTo>
                    <a:pt x="10163" y="36839"/>
                  </a:lnTo>
                  <a:lnTo>
                    <a:pt x="10163" y="36839"/>
                  </a:lnTo>
                  <a:cubicBezTo>
                    <a:pt x="10163" y="36839"/>
                    <a:pt x="10163" y="36839"/>
                    <a:pt x="10163" y="38109"/>
                  </a:cubicBezTo>
                  <a:lnTo>
                    <a:pt x="11433" y="39380"/>
                  </a:lnTo>
                  <a:cubicBezTo>
                    <a:pt x="11433" y="39380"/>
                    <a:pt x="11433" y="40650"/>
                    <a:pt x="11433" y="40650"/>
                  </a:cubicBezTo>
                  <a:cubicBezTo>
                    <a:pt x="11433" y="40650"/>
                    <a:pt x="11433" y="41920"/>
                    <a:pt x="11433" y="41920"/>
                  </a:cubicBezTo>
                  <a:lnTo>
                    <a:pt x="11433" y="45731"/>
                  </a:lnTo>
                  <a:lnTo>
                    <a:pt x="50812" y="12703"/>
                  </a:lnTo>
                  <a:lnTo>
                    <a:pt x="50812" y="2540"/>
                  </a:lnTo>
                  <a:lnTo>
                    <a:pt x="43190" y="0"/>
                  </a:lnTo>
                  <a:lnTo>
                    <a:pt x="0" y="342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0C882E0-FE12-44D9-98EC-0896143D1EAE}"/>
                </a:ext>
              </a:extLst>
            </p:cNvPr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EA029BD-C845-4801-A50A-D5E9B174CE5F}"/>
                </a:ext>
              </a:extLst>
            </p:cNvPr>
            <p:cNvSpPr/>
            <p:nvPr/>
          </p:nvSpPr>
          <p:spPr>
            <a:xfrm>
              <a:off x="5821752" y="5071057"/>
              <a:ext cx="20324" cy="304873"/>
            </a:xfrm>
            <a:custGeom>
              <a:avLst/>
              <a:gdLst>
                <a:gd name="connsiteX0" fmla="*/ 5081 w 20324"/>
                <a:gd name="connsiteY0" fmla="*/ 19055 h 304873"/>
                <a:gd name="connsiteX1" fmla="*/ 0 w 20324"/>
                <a:gd name="connsiteY1" fmla="*/ 301062 h 304873"/>
                <a:gd name="connsiteX2" fmla="*/ 8892 w 20324"/>
                <a:gd name="connsiteY2" fmla="*/ 303603 h 304873"/>
                <a:gd name="connsiteX3" fmla="*/ 13973 w 20324"/>
                <a:gd name="connsiteY3" fmla="*/ 304873 h 304873"/>
                <a:gd name="connsiteX4" fmla="*/ 20325 w 20324"/>
                <a:gd name="connsiteY4" fmla="*/ 11433 h 304873"/>
                <a:gd name="connsiteX5" fmla="*/ 20325 w 20324"/>
                <a:gd name="connsiteY5" fmla="*/ 1270 h 304873"/>
                <a:gd name="connsiteX6" fmla="*/ 20325 w 20324"/>
                <a:gd name="connsiteY6" fmla="*/ 0 h 304873"/>
                <a:gd name="connsiteX7" fmla="*/ 17784 w 20324"/>
                <a:gd name="connsiteY7" fmla="*/ 6352 h 304873"/>
                <a:gd name="connsiteX8" fmla="*/ 5081 w 20324"/>
                <a:gd name="connsiteY8" fmla="*/ 19055 h 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4" h="304873">
                  <a:moveTo>
                    <a:pt x="5081" y="19055"/>
                  </a:moveTo>
                  <a:lnTo>
                    <a:pt x="0" y="301062"/>
                  </a:lnTo>
                  <a:lnTo>
                    <a:pt x="8892" y="303603"/>
                  </a:lnTo>
                  <a:lnTo>
                    <a:pt x="13973" y="304873"/>
                  </a:lnTo>
                  <a:lnTo>
                    <a:pt x="20325" y="11433"/>
                  </a:lnTo>
                  <a:lnTo>
                    <a:pt x="20325" y="1270"/>
                  </a:lnTo>
                  <a:cubicBezTo>
                    <a:pt x="20325" y="1270"/>
                    <a:pt x="20325" y="0"/>
                    <a:pt x="20325" y="0"/>
                  </a:cubicBezTo>
                  <a:cubicBezTo>
                    <a:pt x="20325" y="2540"/>
                    <a:pt x="20325" y="5081"/>
                    <a:pt x="17784" y="6352"/>
                  </a:cubicBezTo>
                  <a:lnTo>
                    <a:pt x="5081" y="1905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967668-5955-4485-861A-D1722F85F528}"/>
                </a:ext>
              </a:extLst>
            </p:cNvPr>
            <p:cNvSpPr/>
            <p:nvPr/>
          </p:nvSpPr>
          <p:spPr>
            <a:xfrm>
              <a:off x="5834455" y="506597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731D471-DC6B-452A-A885-284554C13E0A}"/>
                </a:ext>
              </a:extLst>
            </p:cNvPr>
            <p:cNvSpPr/>
            <p:nvPr/>
          </p:nvSpPr>
          <p:spPr>
            <a:xfrm>
              <a:off x="5563883" y="5064705"/>
              <a:ext cx="279464" cy="235006"/>
            </a:xfrm>
            <a:custGeom>
              <a:avLst/>
              <a:gdLst>
                <a:gd name="connsiteX0" fmla="*/ 17784 w 279464"/>
                <a:gd name="connsiteY0" fmla="*/ 235006 h 235006"/>
                <a:gd name="connsiteX1" fmla="*/ 264221 w 279464"/>
                <a:gd name="connsiteY1" fmla="*/ 24136 h 235006"/>
                <a:gd name="connsiteX2" fmla="*/ 276924 w 279464"/>
                <a:gd name="connsiteY2" fmla="*/ 12703 h 235006"/>
                <a:gd name="connsiteX3" fmla="*/ 279464 w 279464"/>
                <a:gd name="connsiteY3" fmla="*/ 6352 h 235006"/>
                <a:gd name="connsiteX4" fmla="*/ 279464 w 279464"/>
                <a:gd name="connsiteY4" fmla="*/ 5081 h 235006"/>
                <a:gd name="connsiteX5" fmla="*/ 278194 w 279464"/>
                <a:gd name="connsiteY5" fmla="*/ 3811 h 235006"/>
                <a:gd name="connsiteX6" fmla="*/ 278194 w 279464"/>
                <a:gd name="connsiteY6" fmla="*/ 2540 h 235006"/>
                <a:gd name="connsiteX7" fmla="*/ 278194 w 279464"/>
                <a:gd name="connsiteY7" fmla="*/ 2540 h 235006"/>
                <a:gd name="connsiteX8" fmla="*/ 276924 w 279464"/>
                <a:gd name="connsiteY8" fmla="*/ 1270 h 235006"/>
                <a:gd name="connsiteX9" fmla="*/ 275654 w 279464"/>
                <a:gd name="connsiteY9" fmla="*/ 0 h 235006"/>
                <a:gd name="connsiteX10" fmla="*/ 274383 w 279464"/>
                <a:gd name="connsiteY10" fmla="*/ 0 h 235006"/>
                <a:gd name="connsiteX11" fmla="*/ 273113 w 279464"/>
                <a:gd name="connsiteY11" fmla="*/ 0 h 235006"/>
                <a:gd name="connsiteX12" fmla="*/ 271843 w 279464"/>
                <a:gd name="connsiteY12" fmla="*/ 0 h 235006"/>
                <a:gd name="connsiteX13" fmla="*/ 270572 w 279464"/>
                <a:gd name="connsiteY13" fmla="*/ 0 h 235006"/>
                <a:gd name="connsiteX14" fmla="*/ 270572 w 279464"/>
                <a:gd name="connsiteY14" fmla="*/ 0 h 235006"/>
                <a:gd name="connsiteX15" fmla="*/ 269302 w 279464"/>
                <a:gd name="connsiteY15" fmla="*/ 0 h 235006"/>
                <a:gd name="connsiteX16" fmla="*/ 268032 w 279464"/>
                <a:gd name="connsiteY16" fmla="*/ 1270 h 235006"/>
                <a:gd name="connsiteX17" fmla="*/ 268032 w 279464"/>
                <a:gd name="connsiteY17" fmla="*/ 1270 h 235006"/>
                <a:gd name="connsiteX18" fmla="*/ 266762 w 279464"/>
                <a:gd name="connsiteY18" fmla="*/ 1270 h 235006"/>
                <a:gd name="connsiteX19" fmla="*/ 0 w 279464"/>
                <a:gd name="connsiteY19" fmla="*/ 228655 h 235006"/>
                <a:gd name="connsiteX20" fmla="*/ 3811 w 279464"/>
                <a:gd name="connsiteY20" fmla="*/ 229925 h 235006"/>
                <a:gd name="connsiteX21" fmla="*/ 17784 w 279464"/>
                <a:gd name="connsiteY21" fmla="*/ 235006 h 2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464" h="235006">
                  <a:moveTo>
                    <a:pt x="17784" y="235006"/>
                  </a:moveTo>
                  <a:lnTo>
                    <a:pt x="264221" y="24136"/>
                  </a:lnTo>
                  <a:lnTo>
                    <a:pt x="276924" y="12703"/>
                  </a:lnTo>
                  <a:cubicBezTo>
                    <a:pt x="279464" y="11433"/>
                    <a:pt x="279464" y="8892"/>
                    <a:pt x="279464" y="6352"/>
                  </a:cubicBezTo>
                  <a:cubicBezTo>
                    <a:pt x="279464" y="6352"/>
                    <a:pt x="279464" y="5081"/>
                    <a:pt x="279464" y="5081"/>
                  </a:cubicBezTo>
                  <a:cubicBezTo>
                    <a:pt x="279464" y="5081"/>
                    <a:pt x="279464" y="3811"/>
                    <a:pt x="278194" y="3811"/>
                  </a:cubicBezTo>
                  <a:cubicBezTo>
                    <a:pt x="278194" y="3811"/>
                    <a:pt x="278194" y="3811"/>
                    <a:pt x="278194" y="2540"/>
                  </a:cubicBezTo>
                  <a:lnTo>
                    <a:pt x="278194" y="2540"/>
                  </a:lnTo>
                  <a:lnTo>
                    <a:pt x="276924" y="1270"/>
                  </a:lnTo>
                  <a:cubicBezTo>
                    <a:pt x="276924" y="1270"/>
                    <a:pt x="276924" y="1270"/>
                    <a:pt x="275654" y="0"/>
                  </a:cubicBezTo>
                  <a:lnTo>
                    <a:pt x="274383" y="0"/>
                  </a:lnTo>
                  <a:lnTo>
                    <a:pt x="273113" y="0"/>
                  </a:lnTo>
                  <a:lnTo>
                    <a:pt x="271843" y="0"/>
                  </a:lnTo>
                  <a:lnTo>
                    <a:pt x="270572" y="0"/>
                  </a:lnTo>
                  <a:lnTo>
                    <a:pt x="270572" y="0"/>
                  </a:lnTo>
                  <a:lnTo>
                    <a:pt x="269302" y="0"/>
                  </a:lnTo>
                  <a:cubicBezTo>
                    <a:pt x="269302" y="0"/>
                    <a:pt x="268032" y="0"/>
                    <a:pt x="268032" y="1270"/>
                  </a:cubicBezTo>
                  <a:lnTo>
                    <a:pt x="268032" y="1270"/>
                  </a:lnTo>
                  <a:lnTo>
                    <a:pt x="266762" y="1270"/>
                  </a:lnTo>
                  <a:lnTo>
                    <a:pt x="0" y="228655"/>
                  </a:lnTo>
                  <a:lnTo>
                    <a:pt x="3811" y="229925"/>
                  </a:lnTo>
                  <a:lnTo>
                    <a:pt x="17784" y="2350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E8B184-EFA5-42AA-B989-7A387275821E}"/>
                </a:ext>
              </a:extLst>
            </p:cNvPr>
            <p:cNvSpPr/>
            <p:nvPr/>
          </p:nvSpPr>
          <p:spPr>
            <a:xfrm>
              <a:off x="3865501" y="5523285"/>
              <a:ext cx="636416" cy="208330"/>
            </a:xfrm>
            <a:custGeom>
              <a:avLst/>
              <a:gdLst>
                <a:gd name="connsiteX0" fmla="*/ 2541 w 636416"/>
                <a:gd name="connsiteY0" fmla="*/ 2541 h 208330"/>
                <a:gd name="connsiteX1" fmla="*/ 2541 w 636416"/>
                <a:gd name="connsiteY1" fmla="*/ 2541 h 208330"/>
                <a:gd name="connsiteX2" fmla="*/ 0 w 636416"/>
                <a:gd name="connsiteY2" fmla="*/ 5082 h 208330"/>
                <a:gd name="connsiteX3" fmla="*/ 628795 w 636416"/>
                <a:gd name="connsiteY3" fmla="*/ 205790 h 208330"/>
                <a:gd name="connsiteX4" fmla="*/ 636417 w 636416"/>
                <a:gd name="connsiteY4" fmla="*/ 208330 h 208330"/>
                <a:gd name="connsiteX5" fmla="*/ 636417 w 636416"/>
                <a:gd name="connsiteY5" fmla="*/ 203249 h 208330"/>
                <a:gd name="connsiteX6" fmla="*/ 636417 w 636416"/>
                <a:gd name="connsiteY6" fmla="*/ 201979 h 208330"/>
                <a:gd name="connsiteX7" fmla="*/ 3811 w 636416"/>
                <a:gd name="connsiteY7" fmla="*/ 0 h 208330"/>
                <a:gd name="connsiteX8" fmla="*/ 2541 w 636416"/>
                <a:gd name="connsiteY8" fmla="*/ 1270 h 208330"/>
                <a:gd name="connsiteX9" fmla="*/ 2541 w 636416"/>
                <a:gd name="connsiteY9" fmla="*/ 2541 h 20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416" h="208330">
                  <a:moveTo>
                    <a:pt x="2541" y="2541"/>
                  </a:moveTo>
                  <a:lnTo>
                    <a:pt x="2541" y="2541"/>
                  </a:lnTo>
                  <a:lnTo>
                    <a:pt x="0" y="5082"/>
                  </a:lnTo>
                  <a:lnTo>
                    <a:pt x="628795" y="205790"/>
                  </a:lnTo>
                  <a:lnTo>
                    <a:pt x="636417" y="208330"/>
                  </a:lnTo>
                  <a:lnTo>
                    <a:pt x="636417" y="203249"/>
                  </a:lnTo>
                  <a:cubicBezTo>
                    <a:pt x="636417" y="203249"/>
                    <a:pt x="636417" y="201979"/>
                    <a:pt x="636417" y="201979"/>
                  </a:cubicBezTo>
                  <a:lnTo>
                    <a:pt x="3811" y="0"/>
                  </a:lnTo>
                  <a:lnTo>
                    <a:pt x="2541" y="1270"/>
                  </a:lnTo>
                  <a:lnTo>
                    <a:pt x="2541" y="2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D2035D9-C8EB-4104-8B68-29855566A8FE}"/>
                </a:ext>
              </a:extLst>
            </p:cNvPr>
            <p:cNvSpPr/>
            <p:nvPr/>
          </p:nvSpPr>
          <p:spPr>
            <a:xfrm>
              <a:off x="4503188" y="380075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1F07F49-C859-47B5-A12E-0F1A1D177648}"/>
                </a:ext>
              </a:extLst>
            </p:cNvPr>
            <p:cNvSpPr/>
            <p:nvPr/>
          </p:nvSpPr>
          <p:spPr>
            <a:xfrm>
              <a:off x="4509540" y="3800752"/>
              <a:ext cx="654200" cy="188004"/>
            </a:xfrm>
            <a:custGeom>
              <a:avLst/>
              <a:gdLst>
                <a:gd name="connsiteX0" fmla="*/ 650390 w 654200"/>
                <a:gd name="connsiteY0" fmla="*/ 188005 h 188004"/>
                <a:gd name="connsiteX1" fmla="*/ 645309 w 654200"/>
                <a:gd name="connsiteY1" fmla="*/ 179113 h 188004"/>
                <a:gd name="connsiteX2" fmla="*/ 645309 w 654200"/>
                <a:gd name="connsiteY2" fmla="*/ 179113 h 188004"/>
                <a:gd name="connsiteX3" fmla="*/ 654201 w 654200"/>
                <a:gd name="connsiteY3" fmla="*/ 174032 h 188004"/>
                <a:gd name="connsiteX4" fmla="*/ 0 w 654200"/>
                <a:gd name="connsiteY4" fmla="*/ 0 h 188004"/>
                <a:gd name="connsiteX5" fmla="*/ 0 w 654200"/>
                <a:gd name="connsiteY5" fmla="*/ 0 h 188004"/>
                <a:gd name="connsiteX6" fmla="*/ 1270 w 654200"/>
                <a:gd name="connsiteY6" fmla="*/ 0 h 188004"/>
                <a:gd name="connsiteX7" fmla="*/ 2541 w 654200"/>
                <a:gd name="connsiteY7" fmla="*/ 1270 h 188004"/>
                <a:gd name="connsiteX8" fmla="*/ 3811 w 654200"/>
                <a:gd name="connsiteY8" fmla="*/ 2540 h 188004"/>
                <a:gd name="connsiteX9" fmla="*/ 3811 w 654200"/>
                <a:gd name="connsiteY9" fmla="*/ 2540 h 188004"/>
                <a:gd name="connsiteX10" fmla="*/ 3811 w 654200"/>
                <a:gd name="connsiteY10" fmla="*/ 3811 h 188004"/>
                <a:gd name="connsiteX11" fmla="*/ 3811 w 654200"/>
                <a:gd name="connsiteY11" fmla="*/ 5081 h 188004"/>
                <a:gd name="connsiteX12" fmla="*/ 3811 w 654200"/>
                <a:gd name="connsiteY12" fmla="*/ 6352 h 188004"/>
                <a:gd name="connsiteX13" fmla="*/ 3811 w 654200"/>
                <a:gd name="connsiteY13" fmla="*/ 7622 h 188004"/>
                <a:gd name="connsiteX14" fmla="*/ 3811 w 654200"/>
                <a:gd name="connsiteY14" fmla="*/ 17784 h 188004"/>
                <a:gd name="connsiteX15" fmla="*/ 642768 w 654200"/>
                <a:gd name="connsiteY15" fmla="*/ 188005 h 188004"/>
                <a:gd name="connsiteX16" fmla="*/ 650390 w 654200"/>
                <a:gd name="connsiteY16" fmla="*/ 188005 h 1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200" h="188004">
                  <a:moveTo>
                    <a:pt x="650390" y="188005"/>
                  </a:moveTo>
                  <a:cubicBezTo>
                    <a:pt x="646579" y="186735"/>
                    <a:pt x="644039" y="182924"/>
                    <a:pt x="645309" y="179113"/>
                  </a:cubicBezTo>
                  <a:cubicBezTo>
                    <a:pt x="645309" y="179113"/>
                    <a:pt x="645309" y="179113"/>
                    <a:pt x="645309" y="179113"/>
                  </a:cubicBezTo>
                  <a:cubicBezTo>
                    <a:pt x="646579" y="175302"/>
                    <a:pt x="650390" y="172761"/>
                    <a:pt x="654201" y="17403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lnTo>
                    <a:pt x="2541" y="1270"/>
                  </a:lnTo>
                  <a:lnTo>
                    <a:pt x="3811" y="2540"/>
                  </a:lnTo>
                  <a:lnTo>
                    <a:pt x="3811" y="2540"/>
                  </a:lnTo>
                  <a:cubicBezTo>
                    <a:pt x="3811" y="2540"/>
                    <a:pt x="3811" y="2540"/>
                    <a:pt x="3811" y="3811"/>
                  </a:cubicBezTo>
                  <a:cubicBezTo>
                    <a:pt x="3811" y="3811"/>
                    <a:pt x="3811" y="5081"/>
                    <a:pt x="3811" y="5081"/>
                  </a:cubicBezTo>
                  <a:cubicBezTo>
                    <a:pt x="3811" y="5081"/>
                    <a:pt x="3811" y="6352"/>
                    <a:pt x="3811" y="6352"/>
                  </a:cubicBezTo>
                  <a:cubicBezTo>
                    <a:pt x="3811" y="6352"/>
                    <a:pt x="3811" y="6352"/>
                    <a:pt x="3811" y="7622"/>
                  </a:cubicBezTo>
                  <a:lnTo>
                    <a:pt x="3811" y="17784"/>
                  </a:lnTo>
                  <a:lnTo>
                    <a:pt x="642768" y="188005"/>
                  </a:lnTo>
                  <a:lnTo>
                    <a:pt x="650390" y="18800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95E1C7E-C527-47E7-9ED2-72FCB95A7E63}"/>
                </a:ext>
              </a:extLst>
            </p:cNvPr>
            <p:cNvSpPr/>
            <p:nvPr/>
          </p:nvSpPr>
          <p:spPr>
            <a:xfrm>
              <a:off x="4506999" y="379948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9A73CC5-DD34-4007-AEC4-5DF2691AC426}"/>
                </a:ext>
              </a:extLst>
            </p:cNvPr>
            <p:cNvSpPr/>
            <p:nvPr/>
          </p:nvSpPr>
          <p:spPr>
            <a:xfrm>
              <a:off x="5154518" y="3973513"/>
              <a:ext cx="34628" cy="21595"/>
            </a:xfrm>
            <a:custGeom>
              <a:avLst/>
              <a:gdLst>
                <a:gd name="connsiteX0" fmla="*/ 330 w 34628"/>
                <a:gd name="connsiteY0" fmla="*/ 6352 h 21595"/>
                <a:gd name="connsiteX1" fmla="*/ 5412 w 34628"/>
                <a:gd name="connsiteY1" fmla="*/ 15244 h 21595"/>
                <a:gd name="connsiteX2" fmla="*/ 5412 w 34628"/>
                <a:gd name="connsiteY2" fmla="*/ 15244 h 21595"/>
                <a:gd name="connsiteX3" fmla="*/ 14304 w 34628"/>
                <a:gd name="connsiteY3" fmla="*/ 17785 h 21595"/>
                <a:gd name="connsiteX4" fmla="*/ 29547 w 34628"/>
                <a:gd name="connsiteY4" fmla="*/ 21595 h 21595"/>
                <a:gd name="connsiteX5" fmla="*/ 29547 w 34628"/>
                <a:gd name="connsiteY5" fmla="*/ 15244 h 21595"/>
                <a:gd name="connsiteX6" fmla="*/ 29547 w 34628"/>
                <a:gd name="connsiteY6" fmla="*/ 15244 h 21595"/>
                <a:gd name="connsiteX7" fmla="*/ 29547 w 34628"/>
                <a:gd name="connsiteY7" fmla="*/ 13973 h 21595"/>
                <a:gd name="connsiteX8" fmla="*/ 29547 w 34628"/>
                <a:gd name="connsiteY8" fmla="*/ 12703 h 21595"/>
                <a:gd name="connsiteX9" fmla="*/ 30818 w 34628"/>
                <a:gd name="connsiteY9" fmla="*/ 11433 h 21595"/>
                <a:gd name="connsiteX10" fmla="*/ 32088 w 34628"/>
                <a:gd name="connsiteY10" fmla="*/ 10163 h 21595"/>
                <a:gd name="connsiteX11" fmla="*/ 32088 w 34628"/>
                <a:gd name="connsiteY11" fmla="*/ 10163 h 21595"/>
                <a:gd name="connsiteX12" fmla="*/ 34628 w 34628"/>
                <a:gd name="connsiteY12" fmla="*/ 7622 h 21595"/>
                <a:gd name="connsiteX13" fmla="*/ 7952 w 34628"/>
                <a:gd name="connsiteY13" fmla="*/ 0 h 21595"/>
                <a:gd name="connsiteX14" fmla="*/ 330 w 34628"/>
                <a:gd name="connsiteY14" fmla="*/ 6352 h 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28" h="21595">
                  <a:moveTo>
                    <a:pt x="330" y="6352"/>
                  </a:moveTo>
                  <a:cubicBezTo>
                    <a:pt x="-940" y="10163"/>
                    <a:pt x="1601" y="13973"/>
                    <a:pt x="5412" y="15244"/>
                  </a:cubicBezTo>
                  <a:cubicBezTo>
                    <a:pt x="5412" y="15244"/>
                    <a:pt x="5412" y="15244"/>
                    <a:pt x="5412" y="15244"/>
                  </a:cubicBezTo>
                  <a:lnTo>
                    <a:pt x="14304" y="17785"/>
                  </a:lnTo>
                  <a:lnTo>
                    <a:pt x="29547" y="21595"/>
                  </a:lnTo>
                  <a:lnTo>
                    <a:pt x="29547" y="15244"/>
                  </a:lnTo>
                  <a:lnTo>
                    <a:pt x="29547" y="15244"/>
                  </a:lnTo>
                  <a:cubicBezTo>
                    <a:pt x="29547" y="15244"/>
                    <a:pt x="29547" y="13973"/>
                    <a:pt x="29547" y="13973"/>
                  </a:cubicBezTo>
                  <a:lnTo>
                    <a:pt x="29547" y="12703"/>
                  </a:lnTo>
                  <a:lnTo>
                    <a:pt x="30818" y="11433"/>
                  </a:lnTo>
                  <a:lnTo>
                    <a:pt x="32088" y="10163"/>
                  </a:lnTo>
                  <a:lnTo>
                    <a:pt x="32088" y="10163"/>
                  </a:lnTo>
                  <a:lnTo>
                    <a:pt x="34628" y="7622"/>
                  </a:lnTo>
                  <a:lnTo>
                    <a:pt x="7952" y="0"/>
                  </a:lnTo>
                  <a:cubicBezTo>
                    <a:pt x="4141" y="1270"/>
                    <a:pt x="1601" y="2541"/>
                    <a:pt x="33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6E397E1-688A-43C8-BDA9-2BA2BF30948D}"/>
                </a:ext>
              </a:extLst>
            </p:cNvPr>
            <p:cNvSpPr/>
            <p:nvPr/>
          </p:nvSpPr>
          <p:spPr>
            <a:xfrm>
              <a:off x="4157668" y="2700668"/>
              <a:ext cx="1679327" cy="414119"/>
            </a:xfrm>
            <a:custGeom>
              <a:avLst/>
              <a:gdLst>
                <a:gd name="connsiteX0" fmla="*/ 0 w 1679327"/>
                <a:gd name="connsiteY0" fmla="*/ 15244 h 414119"/>
                <a:gd name="connsiteX1" fmla="*/ 1669165 w 1679327"/>
                <a:gd name="connsiteY1" fmla="*/ 414119 h 414119"/>
                <a:gd name="connsiteX2" fmla="*/ 1669165 w 1679327"/>
                <a:gd name="connsiteY2" fmla="*/ 407768 h 414119"/>
                <a:gd name="connsiteX3" fmla="*/ 1676787 w 1679327"/>
                <a:gd name="connsiteY3" fmla="*/ 400146 h 414119"/>
                <a:gd name="connsiteX4" fmla="*/ 1679328 w 1679327"/>
                <a:gd name="connsiteY4" fmla="*/ 400146 h 414119"/>
                <a:gd name="connsiteX5" fmla="*/ 1679328 w 1679327"/>
                <a:gd name="connsiteY5" fmla="*/ 400146 h 414119"/>
                <a:gd name="connsiteX6" fmla="*/ 0 w 1679327"/>
                <a:gd name="connsiteY6" fmla="*/ 0 h 414119"/>
                <a:gd name="connsiteX7" fmla="*/ 0 w 1679327"/>
                <a:gd name="connsiteY7" fmla="*/ 15244 h 414119"/>
                <a:gd name="connsiteX8" fmla="*/ 0 w 1679327"/>
                <a:gd name="connsiteY8" fmla="*/ 15244 h 4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327" h="414119">
                  <a:moveTo>
                    <a:pt x="0" y="15244"/>
                  </a:moveTo>
                  <a:lnTo>
                    <a:pt x="1669165" y="414119"/>
                  </a:lnTo>
                  <a:lnTo>
                    <a:pt x="1669165" y="407768"/>
                  </a:lnTo>
                  <a:cubicBezTo>
                    <a:pt x="1669165" y="403957"/>
                    <a:pt x="1672976" y="400146"/>
                    <a:pt x="1676787" y="400146"/>
                  </a:cubicBezTo>
                  <a:cubicBezTo>
                    <a:pt x="1678057" y="400146"/>
                    <a:pt x="1678057" y="400146"/>
                    <a:pt x="1679328" y="400146"/>
                  </a:cubicBezTo>
                  <a:lnTo>
                    <a:pt x="1679328" y="400146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44CDF0-5EDC-4B70-91B8-445497BA9890}"/>
                </a:ext>
              </a:extLst>
            </p:cNvPr>
            <p:cNvSpPr/>
            <p:nvPr/>
          </p:nvSpPr>
          <p:spPr>
            <a:xfrm>
              <a:off x="0" y="0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/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41F9BC7-83C5-4057-A2C8-4F848F42C82D}"/>
                </a:ext>
              </a:extLst>
            </p:cNvPr>
            <p:cNvSpPr/>
            <p:nvPr/>
          </p:nvSpPr>
          <p:spPr>
            <a:xfrm>
              <a:off x="1518000" y="135541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4BA6083-4348-4790-9CF7-508DE1B4CB49}"/>
                </a:ext>
              </a:extLst>
            </p:cNvPr>
            <p:cNvSpPr/>
            <p:nvPr/>
          </p:nvSpPr>
          <p:spPr>
            <a:xfrm>
              <a:off x="1518000" y="1370658"/>
              <a:ext cx="170219" cy="2169680"/>
            </a:xfrm>
            <a:custGeom>
              <a:avLst/>
              <a:gdLst>
                <a:gd name="connsiteX0" fmla="*/ 170219 w 170219"/>
                <a:gd name="connsiteY0" fmla="*/ 2163329 h 2169680"/>
                <a:gd name="connsiteX1" fmla="*/ 10162 w 170219"/>
                <a:gd name="connsiteY1" fmla="*/ 1270 h 2169680"/>
                <a:gd name="connsiteX2" fmla="*/ 3811 w 170219"/>
                <a:gd name="connsiteY2" fmla="*/ 0 h 2169680"/>
                <a:gd name="connsiteX3" fmla="*/ 0 w 170219"/>
                <a:gd name="connsiteY3" fmla="*/ 1270 h 2169680"/>
                <a:gd name="connsiteX4" fmla="*/ 160057 w 170219"/>
                <a:gd name="connsiteY4" fmla="*/ 2169681 h 216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19" h="2169680">
                  <a:moveTo>
                    <a:pt x="170219" y="2163329"/>
                  </a:moveTo>
                  <a:lnTo>
                    <a:pt x="10162" y="1270"/>
                  </a:lnTo>
                  <a:lnTo>
                    <a:pt x="3811" y="0"/>
                  </a:lnTo>
                  <a:lnTo>
                    <a:pt x="0" y="1270"/>
                  </a:lnTo>
                  <a:lnTo>
                    <a:pt x="160057" y="21696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7EB845F-19E9-4692-B47E-8FE8390DE115}"/>
                </a:ext>
              </a:extLst>
            </p:cNvPr>
            <p:cNvSpPr/>
            <p:nvPr/>
          </p:nvSpPr>
          <p:spPr>
            <a:xfrm>
              <a:off x="5178984" y="3990027"/>
              <a:ext cx="20324" cy="1191545"/>
            </a:xfrm>
            <a:custGeom>
              <a:avLst/>
              <a:gdLst>
                <a:gd name="connsiteX0" fmla="*/ 5081 w 20324"/>
                <a:gd name="connsiteY0" fmla="*/ 5081 h 1191545"/>
                <a:gd name="connsiteX1" fmla="*/ 0 w 20324"/>
                <a:gd name="connsiteY1" fmla="*/ 1190275 h 1191545"/>
                <a:gd name="connsiteX2" fmla="*/ 6351 w 20324"/>
                <a:gd name="connsiteY2" fmla="*/ 1191546 h 1191545"/>
                <a:gd name="connsiteX3" fmla="*/ 15243 w 20324"/>
                <a:gd name="connsiteY3" fmla="*/ 1183924 h 1191545"/>
                <a:gd name="connsiteX4" fmla="*/ 20324 w 20324"/>
                <a:gd name="connsiteY4" fmla="*/ 3811 h 1191545"/>
                <a:gd name="connsiteX5" fmla="*/ 17784 w 20324"/>
                <a:gd name="connsiteY5" fmla="*/ 6352 h 1191545"/>
                <a:gd name="connsiteX6" fmla="*/ 7621 w 20324"/>
                <a:gd name="connsiteY6" fmla="*/ 5081 h 1191545"/>
                <a:gd name="connsiteX7" fmla="*/ 7621 w 20324"/>
                <a:gd name="connsiteY7" fmla="*/ 5081 h 1191545"/>
                <a:gd name="connsiteX8" fmla="*/ 6351 w 20324"/>
                <a:gd name="connsiteY8" fmla="*/ 0 h 1191545"/>
                <a:gd name="connsiteX9" fmla="*/ 6351 w 20324"/>
                <a:gd name="connsiteY9" fmla="*/ 0 h 1191545"/>
                <a:gd name="connsiteX10" fmla="*/ 5081 w 20324"/>
                <a:gd name="connsiteY10" fmla="*/ 5081 h 119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24" h="1191545">
                  <a:moveTo>
                    <a:pt x="5081" y="5081"/>
                  </a:moveTo>
                  <a:lnTo>
                    <a:pt x="0" y="1190275"/>
                  </a:lnTo>
                  <a:lnTo>
                    <a:pt x="6351" y="1191546"/>
                  </a:lnTo>
                  <a:lnTo>
                    <a:pt x="15243" y="1183924"/>
                  </a:lnTo>
                  <a:lnTo>
                    <a:pt x="20324" y="3811"/>
                  </a:lnTo>
                  <a:lnTo>
                    <a:pt x="17784" y="6352"/>
                  </a:lnTo>
                  <a:cubicBezTo>
                    <a:pt x="13973" y="8892"/>
                    <a:pt x="10162" y="8892"/>
                    <a:pt x="7621" y="5081"/>
                  </a:cubicBezTo>
                  <a:cubicBezTo>
                    <a:pt x="7621" y="5081"/>
                    <a:pt x="7621" y="5081"/>
                    <a:pt x="7621" y="5081"/>
                  </a:cubicBezTo>
                  <a:cubicBezTo>
                    <a:pt x="6351" y="3811"/>
                    <a:pt x="6351" y="1270"/>
                    <a:pt x="6351" y="0"/>
                  </a:cubicBez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D6E3817-CAA4-4699-9BDD-D5F6DE77FDB9}"/>
                </a:ext>
              </a:extLst>
            </p:cNvPr>
            <p:cNvSpPr/>
            <p:nvPr/>
          </p:nvSpPr>
          <p:spPr>
            <a:xfrm>
              <a:off x="1087370" y="4296171"/>
              <a:ext cx="63514" cy="546231"/>
            </a:xfrm>
            <a:custGeom>
              <a:avLst/>
              <a:gdLst>
                <a:gd name="connsiteX0" fmla="*/ 62244 w 63514"/>
                <a:gd name="connsiteY0" fmla="*/ 541150 h 546231"/>
                <a:gd name="connsiteX1" fmla="*/ 63515 w 63514"/>
                <a:gd name="connsiteY1" fmla="*/ 546231 h 546231"/>
                <a:gd name="connsiteX2" fmla="*/ 63515 w 63514"/>
                <a:gd name="connsiteY2" fmla="*/ 544961 h 546231"/>
                <a:gd name="connsiteX3" fmla="*/ 15244 w 63514"/>
                <a:gd name="connsiteY3" fmla="*/ 5081 h 546231"/>
                <a:gd name="connsiteX4" fmla="*/ 5081 w 63514"/>
                <a:gd name="connsiteY4" fmla="*/ 1270 h 546231"/>
                <a:gd name="connsiteX5" fmla="*/ 0 w 63514"/>
                <a:gd name="connsiteY5" fmla="*/ 0 h 546231"/>
                <a:gd name="connsiteX6" fmla="*/ 48271 w 63514"/>
                <a:gd name="connsiteY6" fmla="*/ 541150 h 546231"/>
                <a:gd name="connsiteX7" fmla="*/ 52082 w 63514"/>
                <a:gd name="connsiteY7" fmla="*/ 538609 h 546231"/>
                <a:gd name="connsiteX8" fmla="*/ 62244 w 63514"/>
                <a:gd name="connsiteY8" fmla="*/ 541150 h 546231"/>
                <a:gd name="connsiteX9" fmla="*/ 62244 w 63514"/>
                <a:gd name="connsiteY9" fmla="*/ 541150 h 5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14" h="546231">
                  <a:moveTo>
                    <a:pt x="62244" y="541150"/>
                  </a:moveTo>
                  <a:cubicBezTo>
                    <a:pt x="63515" y="542420"/>
                    <a:pt x="63515" y="543690"/>
                    <a:pt x="63515" y="546231"/>
                  </a:cubicBezTo>
                  <a:cubicBezTo>
                    <a:pt x="63515" y="546231"/>
                    <a:pt x="63515" y="544961"/>
                    <a:pt x="63515" y="544961"/>
                  </a:cubicBez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48271" y="541150"/>
                  </a:lnTo>
                  <a:lnTo>
                    <a:pt x="52082" y="538609"/>
                  </a:lnTo>
                  <a:cubicBezTo>
                    <a:pt x="54623" y="537339"/>
                    <a:pt x="59704" y="537339"/>
                    <a:pt x="62244" y="541150"/>
                  </a:cubicBezTo>
                  <a:cubicBezTo>
                    <a:pt x="62244" y="541150"/>
                    <a:pt x="62244" y="541150"/>
                    <a:pt x="62244" y="5411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35329B9-6E20-4944-B994-9B94324AF7A8}"/>
                </a:ext>
              </a:extLst>
            </p:cNvPr>
            <p:cNvSpPr/>
            <p:nvPr/>
          </p:nvSpPr>
          <p:spPr>
            <a:xfrm>
              <a:off x="1050532" y="4832750"/>
              <a:ext cx="100353" cy="68085"/>
            </a:xfrm>
            <a:custGeom>
              <a:avLst/>
              <a:gdLst>
                <a:gd name="connsiteX0" fmla="*/ 16514 w 100353"/>
                <a:gd name="connsiteY0" fmla="*/ 68086 h 68085"/>
                <a:gd name="connsiteX1" fmla="*/ 96542 w 100353"/>
                <a:gd name="connsiteY1" fmla="*/ 14733 h 68085"/>
                <a:gd name="connsiteX2" fmla="*/ 97813 w 100353"/>
                <a:gd name="connsiteY2" fmla="*/ 13463 h 68085"/>
                <a:gd name="connsiteX3" fmla="*/ 99083 w 100353"/>
                <a:gd name="connsiteY3" fmla="*/ 12192 h 68085"/>
                <a:gd name="connsiteX4" fmla="*/ 99083 w 100353"/>
                <a:gd name="connsiteY4" fmla="*/ 10922 h 68085"/>
                <a:gd name="connsiteX5" fmla="*/ 100353 w 100353"/>
                <a:gd name="connsiteY5" fmla="*/ 9652 h 68085"/>
                <a:gd name="connsiteX6" fmla="*/ 100353 w 100353"/>
                <a:gd name="connsiteY6" fmla="*/ 8382 h 68085"/>
                <a:gd name="connsiteX7" fmla="*/ 99083 w 100353"/>
                <a:gd name="connsiteY7" fmla="*/ 3301 h 68085"/>
                <a:gd name="connsiteX8" fmla="*/ 88921 w 100353"/>
                <a:gd name="connsiteY8" fmla="*/ 760 h 68085"/>
                <a:gd name="connsiteX9" fmla="*/ 88921 w 100353"/>
                <a:gd name="connsiteY9" fmla="*/ 760 h 68085"/>
                <a:gd name="connsiteX10" fmla="*/ 85110 w 100353"/>
                <a:gd name="connsiteY10" fmla="*/ 3301 h 68085"/>
                <a:gd name="connsiteX11" fmla="*/ 0 w 100353"/>
                <a:gd name="connsiteY11" fmla="*/ 60464 h 68085"/>
                <a:gd name="connsiteX12" fmla="*/ 3811 w 100353"/>
                <a:gd name="connsiteY12" fmla="*/ 61734 h 68085"/>
                <a:gd name="connsiteX13" fmla="*/ 16514 w 100353"/>
                <a:gd name="connsiteY13" fmla="*/ 68086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353" h="68085">
                  <a:moveTo>
                    <a:pt x="16514" y="68086"/>
                  </a:moveTo>
                  <a:lnTo>
                    <a:pt x="96542" y="14733"/>
                  </a:lnTo>
                  <a:lnTo>
                    <a:pt x="97813" y="13463"/>
                  </a:lnTo>
                  <a:lnTo>
                    <a:pt x="99083" y="12192"/>
                  </a:lnTo>
                  <a:cubicBezTo>
                    <a:pt x="99083" y="12192"/>
                    <a:pt x="99083" y="10922"/>
                    <a:pt x="99083" y="10922"/>
                  </a:cubicBezTo>
                  <a:cubicBezTo>
                    <a:pt x="99083" y="10922"/>
                    <a:pt x="99083" y="9652"/>
                    <a:pt x="100353" y="9652"/>
                  </a:cubicBezTo>
                  <a:cubicBezTo>
                    <a:pt x="100353" y="9652"/>
                    <a:pt x="100353" y="8382"/>
                    <a:pt x="100353" y="8382"/>
                  </a:cubicBezTo>
                  <a:cubicBezTo>
                    <a:pt x="100353" y="7111"/>
                    <a:pt x="100353" y="4571"/>
                    <a:pt x="99083" y="3301"/>
                  </a:cubicBezTo>
                  <a:cubicBezTo>
                    <a:pt x="96542" y="-511"/>
                    <a:pt x="92731" y="-511"/>
                    <a:pt x="88921" y="760"/>
                  </a:cubicBezTo>
                  <a:cubicBezTo>
                    <a:pt x="88921" y="760"/>
                    <a:pt x="88921" y="760"/>
                    <a:pt x="88921" y="760"/>
                  </a:cubicBezTo>
                  <a:lnTo>
                    <a:pt x="85110" y="3301"/>
                  </a:lnTo>
                  <a:lnTo>
                    <a:pt x="0" y="60464"/>
                  </a:lnTo>
                  <a:lnTo>
                    <a:pt x="3811" y="61734"/>
                  </a:lnTo>
                  <a:lnTo>
                    <a:pt x="16514" y="6808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98EC58D-5B20-41D9-B17B-804ECCF9870F}"/>
                </a:ext>
              </a:extLst>
            </p:cNvPr>
            <p:cNvSpPr/>
            <p:nvPr/>
          </p:nvSpPr>
          <p:spPr>
            <a:xfrm>
              <a:off x="1728868" y="646077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B3611A8-A099-4F43-A368-E0424237905B}"/>
                </a:ext>
              </a:extLst>
            </p:cNvPr>
            <p:cNvSpPr/>
            <p:nvPr/>
          </p:nvSpPr>
          <p:spPr>
            <a:xfrm>
              <a:off x="1719976" y="6434094"/>
              <a:ext cx="17784" cy="19054"/>
            </a:xfrm>
            <a:custGeom>
              <a:avLst/>
              <a:gdLst>
                <a:gd name="connsiteX0" fmla="*/ 5081 w 17784"/>
                <a:gd name="connsiteY0" fmla="*/ 1270 h 19054"/>
                <a:gd name="connsiteX1" fmla="*/ 0 w 17784"/>
                <a:gd name="connsiteY1" fmla="*/ 0 h 19054"/>
                <a:gd name="connsiteX2" fmla="*/ 1270 w 17784"/>
                <a:gd name="connsiteY2" fmla="*/ 8892 h 19054"/>
                <a:gd name="connsiteX3" fmla="*/ 12703 w 17784"/>
                <a:gd name="connsiteY3" fmla="*/ 12703 h 19054"/>
                <a:gd name="connsiteX4" fmla="*/ 17784 w 17784"/>
                <a:gd name="connsiteY4" fmla="*/ 19055 h 19054"/>
                <a:gd name="connsiteX5" fmla="*/ 17784 w 17784"/>
                <a:gd name="connsiteY5" fmla="*/ 19055 h 19054"/>
                <a:gd name="connsiteX6" fmla="*/ 17784 w 17784"/>
                <a:gd name="connsiteY6" fmla="*/ 13973 h 19054"/>
                <a:gd name="connsiteX7" fmla="*/ 16514 w 17784"/>
                <a:gd name="connsiteY7" fmla="*/ 5081 h 19054"/>
                <a:gd name="connsiteX8" fmla="*/ 5081 w 17784"/>
                <a:gd name="connsiteY8" fmla="*/ 1270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4" h="19054">
                  <a:moveTo>
                    <a:pt x="5081" y="1270"/>
                  </a:moveTo>
                  <a:lnTo>
                    <a:pt x="0" y="0"/>
                  </a:lnTo>
                  <a:lnTo>
                    <a:pt x="1270" y="8892"/>
                  </a:lnTo>
                  <a:lnTo>
                    <a:pt x="12703" y="12703"/>
                  </a:lnTo>
                  <a:cubicBezTo>
                    <a:pt x="15244" y="13973"/>
                    <a:pt x="17784" y="16514"/>
                    <a:pt x="17784" y="19055"/>
                  </a:cubicBezTo>
                  <a:lnTo>
                    <a:pt x="17784" y="19055"/>
                  </a:lnTo>
                  <a:lnTo>
                    <a:pt x="17784" y="13973"/>
                  </a:lnTo>
                  <a:lnTo>
                    <a:pt x="16514" y="5081"/>
                  </a:lnTo>
                  <a:lnTo>
                    <a:pt x="5081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8B1B378-D724-46FF-AFD4-C4E663E945A1}"/>
                </a:ext>
              </a:extLst>
            </p:cNvPr>
            <p:cNvSpPr/>
            <p:nvPr/>
          </p:nvSpPr>
          <p:spPr>
            <a:xfrm>
              <a:off x="1726328" y="6403606"/>
              <a:ext cx="21595" cy="22865"/>
            </a:xfrm>
            <a:custGeom>
              <a:avLst/>
              <a:gdLst>
                <a:gd name="connsiteX0" fmla="*/ 3811 w 21595"/>
                <a:gd name="connsiteY0" fmla="*/ 17784 h 22865"/>
                <a:gd name="connsiteX1" fmla="*/ 16514 w 21595"/>
                <a:gd name="connsiteY1" fmla="*/ 22865 h 22865"/>
                <a:gd name="connsiteX2" fmla="*/ 21595 w 21595"/>
                <a:gd name="connsiteY2" fmla="*/ 17784 h 22865"/>
                <a:gd name="connsiteX3" fmla="*/ 20325 w 21595"/>
                <a:gd name="connsiteY3" fmla="*/ 5081 h 22865"/>
                <a:gd name="connsiteX4" fmla="*/ 20325 w 21595"/>
                <a:gd name="connsiteY4" fmla="*/ 0 h 22865"/>
                <a:gd name="connsiteX5" fmla="*/ 0 w 21595"/>
                <a:gd name="connsiteY5" fmla="*/ 16514 h 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5" h="22865">
                  <a:moveTo>
                    <a:pt x="3811" y="17784"/>
                  </a:moveTo>
                  <a:lnTo>
                    <a:pt x="16514" y="22865"/>
                  </a:lnTo>
                  <a:lnTo>
                    <a:pt x="21595" y="17784"/>
                  </a:lnTo>
                  <a:lnTo>
                    <a:pt x="20325" y="5081"/>
                  </a:lnTo>
                  <a:lnTo>
                    <a:pt x="20325" y="0"/>
                  </a:lnTo>
                  <a:lnTo>
                    <a:pt x="0" y="1651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D8E006-AC59-4244-85F9-62B0B139CD33}"/>
                </a:ext>
              </a:extLst>
            </p:cNvPr>
            <p:cNvSpPr/>
            <p:nvPr/>
          </p:nvSpPr>
          <p:spPr>
            <a:xfrm>
              <a:off x="4500647" y="5723993"/>
              <a:ext cx="22865" cy="647855"/>
            </a:xfrm>
            <a:custGeom>
              <a:avLst/>
              <a:gdLst>
                <a:gd name="connsiteX0" fmla="*/ 1270 w 22865"/>
                <a:gd name="connsiteY0" fmla="*/ 1270 h 647855"/>
                <a:gd name="connsiteX1" fmla="*/ 1270 w 22865"/>
                <a:gd name="connsiteY1" fmla="*/ 17784 h 647855"/>
                <a:gd name="connsiteX2" fmla="*/ 7622 w 22865"/>
                <a:gd name="connsiteY2" fmla="*/ 642774 h 647855"/>
                <a:gd name="connsiteX3" fmla="*/ 17784 w 22865"/>
                <a:gd name="connsiteY3" fmla="*/ 646585 h 647855"/>
                <a:gd name="connsiteX4" fmla="*/ 22866 w 22865"/>
                <a:gd name="connsiteY4" fmla="*/ 647856 h 647855"/>
                <a:gd name="connsiteX5" fmla="*/ 15244 w 22865"/>
                <a:gd name="connsiteY5" fmla="*/ 5081 h 647855"/>
                <a:gd name="connsiteX6" fmla="*/ 0 w 22865"/>
                <a:gd name="connsiteY6" fmla="*/ 0 h 647855"/>
                <a:gd name="connsiteX7" fmla="*/ 1270 w 22865"/>
                <a:gd name="connsiteY7" fmla="*/ 1270 h 6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5" h="647855">
                  <a:moveTo>
                    <a:pt x="1270" y="1270"/>
                  </a:moveTo>
                  <a:lnTo>
                    <a:pt x="1270" y="17784"/>
                  </a:lnTo>
                  <a:lnTo>
                    <a:pt x="7622" y="642774"/>
                  </a:lnTo>
                  <a:lnTo>
                    <a:pt x="17784" y="646585"/>
                  </a:lnTo>
                  <a:lnTo>
                    <a:pt x="22866" y="647856"/>
                  </a:lnTo>
                  <a:lnTo>
                    <a:pt x="15244" y="5081"/>
                  </a:lnTo>
                  <a:lnTo>
                    <a:pt x="0" y="0"/>
                  </a:lnTo>
                  <a:cubicBezTo>
                    <a:pt x="1270" y="1270"/>
                    <a:pt x="1270" y="1270"/>
                    <a:pt x="127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CD97AA0-4E0C-49E2-BF1D-11E3871FD9A8}"/>
                </a:ext>
              </a:extLst>
            </p:cNvPr>
            <p:cNvSpPr/>
            <p:nvPr/>
          </p:nvSpPr>
          <p:spPr>
            <a:xfrm>
              <a:off x="3748634" y="4273305"/>
              <a:ext cx="74947" cy="36838"/>
            </a:xfrm>
            <a:custGeom>
              <a:avLst/>
              <a:gdLst>
                <a:gd name="connsiteX0" fmla="*/ 1270 w 74947"/>
                <a:gd name="connsiteY0" fmla="*/ 15244 h 36838"/>
                <a:gd name="connsiteX1" fmla="*/ 74947 w 74947"/>
                <a:gd name="connsiteY1" fmla="*/ 36839 h 36838"/>
                <a:gd name="connsiteX2" fmla="*/ 74947 w 74947"/>
                <a:gd name="connsiteY2" fmla="*/ 31758 h 36838"/>
                <a:gd name="connsiteX3" fmla="*/ 74947 w 74947"/>
                <a:gd name="connsiteY3" fmla="*/ 21595 h 36838"/>
                <a:gd name="connsiteX4" fmla="*/ 0 w 74947"/>
                <a:gd name="connsiteY4" fmla="*/ 0 h 36838"/>
                <a:gd name="connsiteX5" fmla="*/ 1270 w 74947"/>
                <a:gd name="connsiteY5" fmla="*/ 5081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47" h="36838">
                  <a:moveTo>
                    <a:pt x="1270" y="15244"/>
                  </a:moveTo>
                  <a:lnTo>
                    <a:pt x="74947" y="36839"/>
                  </a:lnTo>
                  <a:lnTo>
                    <a:pt x="74947" y="31758"/>
                  </a:lnTo>
                  <a:lnTo>
                    <a:pt x="74947" y="21595"/>
                  </a:lnTo>
                  <a:lnTo>
                    <a:pt x="0" y="0"/>
                  </a:lnTo>
                  <a:lnTo>
                    <a:pt x="1270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9BBEB12-0BA4-4144-9291-1F323E4FE027}"/>
                </a:ext>
              </a:extLst>
            </p:cNvPr>
            <p:cNvSpPr/>
            <p:nvPr/>
          </p:nvSpPr>
          <p:spPr>
            <a:xfrm>
              <a:off x="4179263" y="3800752"/>
              <a:ext cx="323924" cy="256601"/>
            </a:xfrm>
            <a:custGeom>
              <a:avLst/>
              <a:gdLst>
                <a:gd name="connsiteX0" fmla="*/ 323925 w 323924"/>
                <a:gd name="connsiteY0" fmla="*/ 0 h 256601"/>
                <a:gd name="connsiteX1" fmla="*/ 323925 w 323924"/>
                <a:gd name="connsiteY1" fmla="*/ 0 h 256601"/>
                <a:gd name="connsiteX2" fmla="*/ 323925 w 323924"/>
                <a:gd name="connsiteY2" fmla="*/ 0 h 256601"/>
                <a:gd name="connsiteX3" fmla="*/ 3811 w 323924"/>
                <a:gd name="connsiteY3" fmla="*/ 236276 h 256601"/>
                <a:gd name="connsiteX4" fmla="*/ 3811 w 323924"/>
                <a:gd name="connsiteY4" fmla="*/ 250250 h 256601"/>
                <a:gd name="connsiteX5" fmla="*/ 0 w 323924"/>
                <a:gd name="connsiteY5" fmla="*/ 256601 h 256601"/>
                <a:gd name="connsiteX6" fmla="*/ 1270 w 323924"/>
                <a:gd name="connsiteY6" fmla="*/ 256601 h 256601"/>
                <a:gd name="connsiteX7" fmla="*/ 321384 w 323924"/>
                <a:gd name="connsiteY7" fmla="*/ 21595 h 256601"/>
                <a:gd name="connsiteX8" fmla="*/ 321384 w 323924"/>
                <a:gd name="connsiteY8" fmla="*/ 6352 h 256601"/>
                <a:gd name="connsiteX9" fmla="*/ 323925 w 323924"/>
                <a:gd name="connsiteY9" fmla="*/ 0 h 25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24" h="256601">
                  <a:moveTo>
                    <a:pt x="323925" y="0"/>
                  </a:moveTo>
                  <a:lnTo>
                    <a:pt x="323925" y="0"/>
                  </a:lnTo>
                  <a:lnTo>
                    <a:pt x="323925" y="0"/>
                  </a:lnTo>
                  <a:lnTo>
                    <a:pt x="3811" y="236276"/>
                  </a:lnTo>
                  <a:lnTo>
                    <a:pt x="3811" y="250250"/>
                  </a:lnTo>
                  <a:cubicBezTo>
                    <a:pt x="3811" y="252791"/>
                    <a:pt x="2541" y="255331"/>
                    <a:pt x="0" y="256601"/>
                  </a:cubicBezTo>
                  <a:lnTo>
                    <a:pt x="1270" y="256601"/>
                  </a:lnTo>
                  <a:lnTo>
                    <a:pt x="321384" y="21595"/>
                  </a:lnTo>
                  <a:lnTo>
                    <a:pt x="321384" y="6352"/>
                  </a:lnTo>
                  <a:cubicBezTo>
                    <a:pt x="321384" y="3811"/>
                    <a:pt x="322654" y="1270"/>
                    <a:pt x="323925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8B353E9-8848-4360-AE1B-9FC1367D4BAE}"/>
                </a:ext>
              </a:extLst>
            </p:cNvPr>
            <p:cNvSpPr/>
            <p:nvPr/>
          </p:nvSpPr>
          <p:spPr>
            <a:xfrm>
              <a:off x="4168537" y="4055518"/>
              <a:ext cx="564" cy="564"/>
            </a:xfrm>
            <a:custGeom>
              <a:avLst/>
              <a:gdLst>
                <a:gd name="connsiteX0" fmla="*/ 565 w 564"/>
                <a:gd name="connsiteY0" fmla="*/ 564 h 564"/>
                <a:gd name="connsiteX1" fmla="*/ 565 w 564"/>
                <a:gd name="connsiteY1" fmla="*/ 564 h 564"/>
                <a:gd name="connsiteX2" fmla="*/ 565 w 564"/>
                <a:gd name="connsiteY2" fmla="*/ 564 h 564"/>
                <a:gd name="connsiteX3" fmla="*/ 565 w 564"/>
                <a:gd name="connsiteY3" fmla="*/ 564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564">
                  <a:moveTo>
                    <a:pt x="565" y="564"/>
                  </a:moveTo>
                  <a:lnTo>
                    <a:pt x="565" y="564"/>
                  </a:lnTo>
                  <a:cubicBezTo>
                    <a:pt x="565" y="564"/>
                    <a:pt x="-706" y="564"/>
                    <a:pt x="565" y="564"/>
                  </a:cubicBezTo>
                  <a:cubicBezTo>
                    <a:pt x="-706" y="-706"/>
                    <a:pt x="565" y="564"/>
                    <a:pt x="565" y="56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8F0DD5B-E486-4FB5-8F3B-4490C0E17E2A}"/>
                </a:ext>
              </a:extLst>
            </p:cNvPr>
            <p:cNvSpPr/>
            <p:nvPr/>
          </p:nvSpPr>
          <p:spPr>
            <a:xfrm>
              <a:off x="4513350" y="3802022"/>
              <a:ext cx="1270" cy="1270"/>
            </a:xfrm>
            <a:custGeom>
              <a:avLst/>
              <a:gdLst>
                <a:gd name="connsiteX0" fmla="*/ 0 w 1270"/>
                <a:gd name="connsiteY0" fmla="*/ 0 h 1270"/>
                <a:gd name="connsiteX1" fmla="*/ 1270 w 1270"/>
                <a:gd name="connsiteY1" fmla="*/ 1270 h 1270"/>
                <a:gd name="connsiteX2" fmla="*/ 0 w 1270"/>
                <a:gd name="connsiteY2" fmla="*/ 0 h 1270"/>
                <a:gd name="connsiteX3" fmla="*/ 0 w 1270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">
                  <a:moveTo>
                    <a:pt x="0" y="0"/>
                  </a:moveTo>
                  <a:lnTo>
                    <a:pt x="1270" y="1270"/>
                  </a:ln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BA83C37-DE06-41DF-A451-F321EA0ECF1D}"/>
                </a:ext>
              </a:extLst>
            </p:cNvPr>
            <p:cNvSpPr/>
            <p:nvPr/>
          </p:nvSpPr>
          <p:spPr>
            <a:xfrm>
              <a:off x="4504459" y="3800752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1270 w 1270"/>
                <a:gd name="connsiteY2" fmla="*/ 0 h 12703"/>
                <a:gd name="connsiteX3" fmla="*/ 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5FC8D0A-346E-4FFA-B49C-03667546E66B}"/>
                </a:ext>
              </a:extLst>
            </p:cNvPr>
            <p:cNvSpPr/>
            <p:nvPr/>
          </p:nvSpPr>
          <p:spPr>
            <a:xfrm>
              <a:off x="4508269" y="3799481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E238328-BE38-455D-8241-2724F98FDB1D}"/>
                </a:ext>
              </a:extLst>
            </p:cNvPr>
            <p:cNvSpPr/>
            <p:nvPr/>
          </p:nvSpPr>
          <p:spPr>
            <a:xfrm>
              <a:off x="774878" y="5854835"/>
              <a:ext cx="57163" cy="431903"/>
            </a:xfrm>
            <a:custGeom>
              <a:avLst/>
              <a:gdLst>
                <a:gd name="connsiteX0" fmla="*/ 8892 w 57163"/>
                <a:gd name="connsiteY0" fmla="*/ 2541 h 431903"/>
                <a:gd name="connsiteX1" fmla="*/ 7622 w 57163"/>
                <a:gd name="connsiteY1" fmla="*/ 2541 h 431903"/>
                <a:gd name="connsiteX2" fmla="*/ 6351 w 57163"/>
                <a:gd name="connsiteY2" fmla="*/ 2541 h 431903"/>
                <a:gd name="connsiteX3" fmla="*/ 5081 w 57163"/>
                <a:gd name="connsiteY3" fmla="*/ 2541 h 431903"/>
                <a:gd name="connsiteX4" fmla="*/ 3811 w 57163"/>
                <a:gd name="connsiteY4" fmla="*/ 2541 h 431903"/>
                <a:gd name="connsiteX5" fmla="*/ 3811 w 57163"/>
                <a:gd name="connsiteY5" fmla="*/ 2541 h 431903"/>
                <a:gd name="connsiteX6" fmla="*/ 0 w 57163"/>
                <a:gd name="connsiteY6" fmla="*/ 1270 h 431903"/>
                <a:gd name="connsiteX7" fmla="*/ 41920 w 57163"/>
                <a:gd name="connsiteY7" fmla="*/ 426823 h 431903"/>
                <a:gd name="connsiteX8" fmla="*/ 53352 w 57163"/>
                <a:gd name="connsiteY8" fmla="*/ 430633 h 431903"/>
                <a:gd name="connsiteX9" fmla="*/ 57163 w 57163"/>
                <a:gd name="connsiteY9" fmla="*/ 431904 h 431903"/>
                <a:gd name="connsiteX10" fmla="*/ 12703 w 57163"/>
                <a:gd name="connsiteY10" fmla="*/ 0 h 431903"/>
                <a:gd name="connsiteX11" fmla="*/ 8892 w 57163"/>
                <a:gd name="connsiteY11" fmla="*/ 2541 h 431903"/>
                <a:gd name="connsiteX12" fmla="*/ 8892 w 57163"/>
                <a:gd name="connsiteY12" fmla="*/ 2541 h 4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63" h="431903">
                  <a:moveTo>
                    <a:pt x="8892" y="2541"/>
                  </a:moveTo>
                  <a:lnTo>
                    <a:pt x="7622" y="2541"/>
                  </a:lnTo>
                  <a:lnTo>
                    <a:pt x="6351" y="2541"/>
                  </a:lnTo>
                  <a:lnTo>
                    <a:pt x="5081" y="2541"/>
                  </a:lnTo>
                  <a:lnTo>
                    <a:pt x="3811" y="2541"/>
                  </a:lnTo>
                  <a:lnTo>
                    <a:pt x="3811" y="2541"/>
                  </a:lnTo>
                  <a:lnTo>
                    <a:pt x="0" y="1270"/>
                  </a:lnTo>
                  <a:lnTo>
                    <a:pt x="41920" y="426823"/>
                  </a:lnTo>
                  <a:lnTo>
                    <a:pt x="53352" y="430633"/>
                  </a:lnTo>
                  <a:lnTo>
                    <a:pt x="57163" y="431904"/>
                  </a:lnTo>
                  <a:lnTo>
                    <a:pt x="12703" y="0"/>
                  </a:lnTo>
                  <a:lnTo>
                    <a:pt x="8892" y="2541"/>
                  </a:lnTo>
                  <a:lnTo>
                    <a:pt x="8892" y="2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422761F-D0B3-4CA4-8E9E-800DDB4FC6DD}"/>
                </a:ext>
              </a:extLst>
            </p:cNvPr>
            <p:cNvSpPr/>
            <p:nvPr/>
          </p:nvSpPr>
          <p:spPr>
            <a:xfrm>
              <a:off x="895556" y="6315391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565"/>
                    <a:pt x="0" y="565"/>
                  </a:cubicBez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48851D6-2EBA-496E-8D6C-A2E47D4301E5}"/>
                </a:ext>
              </a:extLst>
            </p:cNvPr>
            <p:cNvSpPr/>
            <p:nvPr/>
          </p:nvSpPr>
          <p:spPr>
            <a:xfrm>
              <a:off x="894286" y="631341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AE34C19-878B-4389-A49B-CAC78A2ED75B}"/>
                </a:ext>
              </a:extLst>
            </p:cNvPr>
            <p:cNvSpPr/>
            <p:nvPr/>
          </p:nvSpPr>
          <p:spPr>
            <a:xfrm>
              <a:off x="893016" y="63108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2C5B5D2-64C0-43C1-B1D2-CB0963685EAF}"/>
                </a:ext>
              </a:extLst>
            </p:cNvPr>
            <p:cNvSpPr/>
            <p:nvPr/>
          </p:nvSpPr>
          <p:spPr>
            <a:xfrm>
              <a:off x="486522" y="6319766"/>
              <a:ext cx="396331" cy="298521"/>
            </a:xfrm>
            <a:custGeom>
              <a:avLst/>
              <a:gdLst>
                <a:gd name="connsiteX0" fmla="*/ 395061 w 396331"/>
                <a:gd name="connsiteY0" fmla="*/ 3811 h 298521"/>
                <a:gd name="connsiteX1" fmla="*/ 386169 w 396331"/>
                <a:gd name="connsiteY1" fmla="*/ 0 h 298521"/>
                <a:gd name="connsiteX2" fmla="*/ 0 w 396331"/>
                <a:gd name="connsiteY2" fmla="*/ 282008 h 298521"/>
                <a:gd name="connsiteX3" fmla="*/ 1270 w 396331"/>
                <a:gd name="connsiteY3" fmla="*/ 294711 h 298521"/>
                <a:gd name="connsiteX4" fmla="*/ 1270 w 396331"/>
                <a:gd name="connsiteY4" fmla="*/ 298522 h 298521"/>
                <a:gd name="connsiteX5" fmla="*/ 396331 w 396331"/>
                <a:gd name="connsiteY5" fmla="*/ 11433 h 29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331" h="298521">
                  <a:moveTo>
                    <a:pt x="395061" y="3811"/>
                  </a:moveTo>
                  <a:lnTo>
                    <a:pt x="386169" y="0"/>
                  </a:lnTo>
                  <a:lnTo>
                    <a:pt x="0" y="282008"/>
                  </a:lnTo>
                  <a:lnTo>
                    <a:pt x="1270" y="294711"/>
                  </a:lnTo>
                  <a:lnTo>
                    <a:pt x="1270" y="298522"/>
                  </a:lnTo>
                  <a:lnTo>
                    <a:pt x="396331" y="1143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22BAE21-69A0-4A8C-9C55-92F18FA02F84}"/>
                </a:ext>
              </a:extLst>
            </p:cNvPr>
            <p:cNvSpPr/>
            <p:nvPr/>
          </p:nvSpPr>
          <p:spPr>
            <a:xfrm>
              <a:off x="893016" y="631214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1D99DC8-C72E-47E3-A262-692699482070}"/>
                </a:ext>
              </a:extLst>
            </p:cNvPr>
            <p:cNvSpPr/>
            <p:nvPr/>
          </p:nvSpPr>
          <p:spPr>
            <a:xfrm>
              <a:off x="882853" y="6315955"/>
              <a:ext cx="60974" cy="494148"/>
            </a:xfrm>
            <a:custGeom>
              <a:avLst/>
              <a:gdLst>
                <a:gd name="connsiteX0" fmla="*/ 12703 w 60974"/>
                <a:gd name="connsiteY0" fmla="*/ 3811 h 494148"/>
                <a:gd name="connsiteX1" fmla="*/ 3811 w 60974"/>
                <a:gd name="connsiteY1" fmla="*/ 7622 h 494148"/>
                <a:gd name="connsiteX2" fmla="*/ 3811 w 60974"/>
                <a:gd name="connsiteY2" fmla="*/ 7622 h 494148"/>
                <a:gd name="connsiteX3" fmla="*/ 0 w 60974"/>
                <a:gd name="connsiteY3" fmla="*/ 6352 h 494148"/>
                <a:gd name="connsiteX4" fmla="*/ 1270 w 60974"/>
                <a:gd name="connsiteY4" fmla="*/ 15243 h 494148"/>
                <a:gd name="connsiteX5" fmla="*/ 47001 w 60974"/>
                <a:gd name="connsiteY5" fmla="*/ 489067 h 494148"/>
                <a:gd name="connsiteX6" fmla="*/ 57163 w 60974"/>
                <a:gd name="connsiteY6" fmla="*/ 492878 h 494148"/>
                <a:gd name="connsiteX7" fmla="*/ 60974 w 60974"/>
                <a:gd name="connsiteY7" fmla="*/ 494148 h 494148"/>
                <a:gd name="connsiteX8" fmla="*/ 12703 w 60974"/>
                <a:gd name="connsiteY8" fmla="*/ 0 h 494148"/>
                <a:gd name="connsiteX9" fmla="*/ 12703 w 60974"/>
                <a:gd name="connsiteY9" fmla="*/ 0 h 494148"/>
                <a:gd name="connsiteX10" fmla="*/ 12703 w 60974"/>
                <a:gd name="connsiteY10" fmla="*/ 0 h 494148"/>
                <a:gd name="connsiteX11" fmla="*/ 12703 w 60974"/>
                <a:gd name="connsiteY11" fmla="*/ 3811 h 49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74" h="494148">
                  <a:moveTo>
                    <a:pt x="12703" y="3811"/>
                  </a:moveTo>
                  <a:cubicBezTo>
                    <a:pt x="11433" y="7622"/>
                    <a:pt x="7622" y="10162"/>
                    <a:pt x="3811" y="7622"/>
                  </a:cubicBezTo>
                  <a:cubicBezTo>
                    <a:pt x="3811" y="7622"/>
                    <a:pt x="3811" y="7622"/>
                    <a:pt x="3811" y="7622"/>
                  </a:cubicBezTo>
                  <a:lnTo>
                    <a:pt x="0" y="6352"/>
                  </a:lnTo>
                  <a:lnTo>
                    <a:pt x="1270" y="15243"/>
                  </a:lnTo>
                  <a:lnTo>
                    <a:pt x="47001" y="489067"/>
                  </a:lnTo>
                  <a:lnTo>
                    <a:pt x="57163" y="492878"/>
                  </a:lnTo>
                  <a:lnTo>
                    <a:pt x="60974" y="494148"/>
                  </a:lnTo>
                  <a:lnTo>
                    <a:pt x="12703" y="0"/>
                  </a:lnTo>
                  <a:lnTo>
                    <a:pt x="12703" y="0"/>
                  </a:lnTo>
                  <a:cubicBezTo>
                    <a:pt x="12703" y="0"/>
                    <a:pt x="12703" y="0"/>
                    <a:pt x="12703" y="0"/>
                  </a:cubicBezTo>
                  <a:cubicBezTo>
                    <a:pt x="13973" y="1270"/>
                    <a:pt x="12703" y="2540"/>
                    <a:pt x="12703" y="381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7533750-444F-47CF-890F-A023D2EF37BA}"/>
                </a:ext>
              </a:extLst>
            </p:cNvPr>
            <p:cNvSpPr/>
            <p:nvPr/>
          </p:nvSpPr>
          <p:spPr>
            <a:xfrm>
              <a:off x="895556" y="6313732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1F2622D-38A6-41FA-9232-C3B9CD066073}"/>
                </a:ext>
              </a:extLst>
            </p:cNvPr>
            <p:cNvSpPr/>
            <p:nvPr/>
          </p:nvSpPr>
          <p:spPr>
            <a:xfrm>
              <a:off x="221030" y="0"/>
              <a:ext cx="148624" cy="1356685"/>
            </a:xfrm>
            <a:custGeom>
              <a:avLst/>
              <a:gdLst>
                <a:gd name="connsiteX0" fmla="*/ 148624 w 148624"/>
                <a:gd name="connsiteY0" fmla="*/ 1356686 h 1356685"/>
                <a:gd name="connsiteX1" fmla="*/ 15244 w 148624"/>
                <a:gd name="connsiteY1" fmla="*/ 0 h 1356685"/>
                <a:gd name="connsiteX2" fmla="*/ 0 w 148624"/>
                <a:gd name="connsiteY2" fmla="*/ 0 h 1356685"/>
                <a:gd name="connsiteX3" fmla="*/ 133381 w 148624"/>
                <a:gd name="connsiteY3" fmla="*/ 1352875 h 1356685"/>
                <a:gd name="connsiteX4" fmla="*/ 143543 w 148624"/>
                <a:gd name="connsiteY4" fmla="*/ 1355415 h 135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4" h="1356685">
                  <a:moveTo>
                    <a:pt x="148624" y="1356686"/>
                  </a:moveTo>
                  <a:lnTo>
                    <a:pt x="15244" y="0"/>
                  </a:lnTo>
                  <a:lnTo>
                    <a:pt x="0" y="0"/>
                  </a:lnTo>
                  <a:lnTo>
                    <a:pt x="133381" y="1352875"/>
                  </a:lnTo>
                  <a:lnTo>
                    <a:pt x="143543" y="135541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AC16B0-41EB-4F2C-BC8F-39753FED68C9}"/>
                </a:ext>
              </a:extLst>
            </p:cNvPr>
            <p:cNvSpPr/>
            <p:nvPr/>
          </p:nvSpPr>
          <p:spPr>
            <a:xfrm>
              <a:off x="778689" y="5223493"/>
              <a:ext cx="877772" cy="633882"/>
            </a:xfrm>
            <a:custGeom>
              <a:avLst/>
              <a:gdLst>
                <a:gd name="connsiteX0" fmla="*/ 876502 w 877772"/>
                <a:gd name="connsiteY0" fmla="*/ 0 h 633882"/>
                <a:gd name="connsiteX1" fmla="*/ 0 w 877772"/>
                <a:gd name="connsiteY1" fmla="*/ 619909 h 633882"/>
                <a:gd name="connsiteX2" fmla="*/ 3811 w 877772"/>
                <a:gd name="connsiteY2" fmla="*/ 621179 h 633882"/>
                <a:gd name="connsiteX3" fmla="*/ 8892 w 877772"/>
                <a:gd name="connsiteY3" fmla="*/ 630071 h 633882"/>
                <a:gd name="connsiteX4" fmla="*/ 8892 w 877772"/>
                <a:gd name="connsiteY4" fmla="*/ 630071 h 633882"/>
                <a:gd name="connsiteX5" fmla="*/ 5081 w 877772"/>
                <a:gd name="connsiteY5" fmla="*/ 633882 h 633882"/>
                <a:gd name="connsiteX6" fmla="*/ 5081 w 877772"/>
                <a:gd name="connsiteY6" fmla="*/ 633882 h 633882"/>
                <a:gd name="connsiteX7" fmla="*/ 8892 w 877772"/>
                <a:gd name="connsiteY7" fmla="*/ 631341 h 633882"/>
                <a:gd name="connsiteX8" fmla="*/ 877772 w 877772"/>
                <a:gd name="connsiteY8" fmla="*/ 17784 h 633882"/>
                <a:gd name="connsiteX9" fmla="*/ 876502 w 877772"/>
                <a:gd name="connsiteY9" fmla="*/ 5081 h 633882"/>
                <a:gd name="connsiteX10" fmla="*/ 876502 w 877772"/>
                <a:gd name="connsiteY10" fmla="*/ 0 h 6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772" h="633882">
                  <a:moveTo>
                    <a:pt x="876502" y="0"/>
                  </a:moveTo>
                  <a:lnTo>
                    <a:pt x="0" y="619909"/>
                  </a:lnTo>
                  <a:lnTo>
                    <a:pt x="3811" y="621179"/>
                  </a:lnTo>
                  <a:cubicBezTo>
                    <a:pt x="7622" y="622449"/>
                    <a:pt x="10162" y="626260"/>
                    <a:pt x="8892" y="630071"/>
                  </a:cubicBezTo>
                  <a:cubicBezTo>
                    <a:pt x="8892" y="630071"/>
                    <a:pt x="8892" y="630071"/>
                    <a:pt x="8892" y="630071"/>
                  </a:cubicBezTo>
                  <a:cubicBezTo>
                    <a:pt x="7622" y="631341"/>
                    <a:pt x="7622" y="632612"/>
                    <a:pt x="5081" y="633882"/>
                  </a:cubicBezTo>
                  <a:lnTo>
                    <a:pt x="5081" y="633882"/>
                  </a:lnTo>
                  <a:lnTo>
                    <a:pt x="8892" y="631341"/>
                  </a:lnTo>
                  <a:lnTo>
                    <a:pt x="877772" y="17784"/>
                  </a:lnTo>
                  <a:lnTo>
                    <a:pt x="876502" y="5081"/>
                  </a:lnTo>
                  <a:lnTo>
                    <a:pt x="876502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6724F19-3BA5-41DF-9E9C-60620B9EF9BA}"/>
                </a:ext>
              </a:extLst>
            </p:cNvPr>
            <p:cNvSpPr/>
            <p:nvPr/>
          </p:nvSpPr>
          <p:spPr>
            <a:xfrm>
              <a:off x="1454485" y="4832239"/>
              <a:ext cx="177841" cy="71137"/>
            </a:xfrm>
            <a:custGeom>
              <a:avLst/>
              <a:gdLst>
                <a:gd name="connsiteX0" fmla="*/ 5081 w 177841"/>
                <a:gd name="connsiteY0" fmla="*/ 5081 h 71137"/>
                <a:gd name="connsiteX1" fmla="*/ 5081 w 177841"/>
                <a:gd name="connsiteY1" fmla="*/ 5081 h 71137"/>
                <a:gd name="connsiteX2" fmla="*/ 5081 w 177841"/>
                <a:gd name="connsiteY2" fmla="*/ 5081 h 71137"/>
                <a:gd name="connsiteX3" fmla="*/ 5081 w 177841"/>
                <a:gd name="connsiteY3" fmla="*/ 7622 h 71137"/>
                <a:gd name="connsiteX4" fmla="*/ 5081 w 177841"/>
                <a:gd name="connsiteY4" fmla="*/ 7622 h 71137"/>
                <a:gd name="connsiteX5" fmla="*/ 5081 w 177841"/>
                <a:gd name="connsiteY5" fmla="*/ 7622 h 71137"/>
                <a:gd name="connsiteX6" fmla="*/ 5081 w 177841"/>
                <a:gd name="connsiteY6" fmla="*/ 8892 h 71137"/>
                <a:gd name="connsiteX7" fmla="*/ 3811 w 177841"/>
                <a:gd name="connsiteY7" fmla="*/ 10163 h 71137"/>
                <a:gd name="connsiteX8" fmla="*/ 3811 w 177841"/>
                <a:gd name="connsiteY8" fmla="*/ 10163 h 71137"/>
                <a:gd name="connsiteX9" fmla="*/ 2541 w 177841"/>
                <a:gd name="connsiteY9" fmla="*/ 11433 h 71137"/>
                <a:gd name="connsiteX10" fmla="*/ 2541 w 177841"/>
                <a:gd name="connsiteY10" fmla="*/ 11433 h 71137"/>
                <a:gd name="connsiteX11" fmla="*/ 0 w 177841"/>
                <a:gd name="connsiteY11" fmla="*/ 13973 h 71137"/>
                <a:gd name="connsiteX12" fmla="*/ 177841 w 177841"/>
                <a:gd name="connsiteY12" fmla="*/ 71137 h 71137"/>
                <a:gd name="connsiteX13" fmla="*/ 177841 w 177841"/>
                <a:gd name="connsiteY13" fmla="*/ 66056 h 71137"/>
                <a:gd name="connsiteX14" fmla="*/ 176571 w 177841"/>
                <a:gd name="connsiteY14" fmla="*/ 54623 h 71137"/>
                <a:gd name="connsiteX15" fmla="*/ 6351 w 177841"/>
                <a:gd name="connsiteY15" fmla="*/ 0 h 71137"/>
                <a:gd name="connsiteX16" fmla="*/ 5081 w 177841"/>
                <a:gd name="connsiteY16" fmla="*/ 5081 h 7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841" h="71137">
                  <a:moveTo>
                    <a:pt x="5081" y="5081"/>
                  </a:moveTo>
                  <a:lnTo>
                    <a:pt x="5081" y="5081"/>
                  </a:lnTo>
                  <a:cubicBezTo>
                    <a:pt x="5081" y="5081"/>
                    <a:pt x="5081" y="5081"/>
                    <a:pt x="5081" y="5081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7622"/>
                  </a:lnTo>
                  <a:lnTo>
                    <a:pt x="5081" y="7622"/>
                  </a:lnTo>
                  <a:cubicBezTo>
                    <a:pt x="5081" y="7622"/>
                    <a:pt x="5081" y="7622"/>
                    <a:pt x="5081" y="8892"/>
                  </a:cubicBezTo>
                  <a:cubicBezTo>
                    <a:pt x="5081" y="8892"/>
                    <a:pt x="5081" y="10163"/>
                    <a:pt x="3811" y="10163"/>
                  </a:cubicBezTo>
                  <a:lnTo>
                    <a:pt x="3811" y="10163"/>
                  </a:lnTo>
                  <a:cubicBezTo>
                    <a:pt x="3811" y="10163"/>
                    <a:pt x="3811" y="10163"/>
                    <a:pt x="2541" y="11433"/>
                  </a:cubicBezTo>
                  <a:lnTo>
                    <a:pt x="2541" y="11433"/>
                  </a:lnTo>
                  <a:lnTo>
                    <a:pt x="0" y="13973"/>
                  </a:lnTo>
                  <a:lnTo>
                    <a:pt x="177841" y="71137"/>
                  </a:lnTo>
                  <a:lnTo>
                    <a:pt x="177841" y="66056"/>
                  </a:lnTo>
                  <a:lnTo>
                    <a:pt x="176571" y="54623"/>
                  </a:ln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BB1A445-68CE-46AE-976E-501A52B8A427}"/>
                </a:ext>
              </a:extLst>
            </p:cNvPr>
            <p:cNvSpPr/>
            <p:nvPr/>
          </p:nvSpPr>
          <p:spPr>
            <a:xfrm>
              <a:off x="1342699" y="4372389"/>
              <a:ext cx="50811" cy="442630"/>
            </a:xfrm>
            <a:custGeom>
              <a:avLst/>
              <a:gdLst>
                <a:gd name="connsiteX0" fmla="*/ 36839 w 50811"/>
                <a:gd name="connsiteY0" fmla="*/ 442066 h 442630"/>
                <a:gd name="connsiteX1" fmla="*/ 36839 w 50811"/>
                <a:gd name="connsiteY1" fmla="*/ 442066 h 442630"/>
                <a:gd name="connsiteX2" fmla="*/ 38109 w 50811"/>
                <a:gd name="connsiteY2" fmla="*/ 439525 h 442630"/>
                <a:gd name="connsiteX3" fmla="*/ 39379 w 50811"/>
                <a:gd name="connsiteY3" fmla="*/ 438255 h 442630"/>
                <a:gd name="connsiteX4" fmla="*/ 40649 w 50811"/>
                <a:gd name="connsiteY4" fmla="*/ 436985 h 442630"/>
                <a:gd name="connsiteX5" fmla="*/ 43190 w 50811"/>
                <a:gd name="connsiteY5" fmla="*/ 435714 h 442630"/>
                <a:gd name="connsiteX6" fmla="*/ 44460 w 50811"/>
                <a:gd name="connsiteY6" fmla="*/ 435714 h 442630"/>
                <a:gd name="connsiteX7" fmla="*/ 45731 w 50811"/>
                <a:gd name="connsiteY7" fmla="*/ 435714 h 442630"/>
                <a:gd name="connsiteX8" fmla="*/ 50812 w 50811"/>
                <a:gd name="connsiteY8" fmla="*/ 436985 h 442630"/>
                <a:gd name="connsiteX9" fmla="*/ 15244 w 50811"/>
                <a:gd name="connsiteY9" fmla="*/ 5081 h 442630"/>
                <a:gd name="connsiteX10" fmla="*/ 5081 w 50811"/>
                <a:gd name="connsiteY10" fmla="*/ 1270 h 442630"/>
                <a:gd name="connsiteX11" fmla="*/ 0 w 50811"/>
                <a:gd name="connsiteY11" fmla="*/ 0 h 442630"/>
                <a:gd name="connsiteX12" fmla="*/ 36839 w 50811"/>
                <a:gd name="connsiteY12" fmla="*/ 442066 h 442630"/>
                <a:gd name="connsiteX13" fmla="*/ 36839 w 50811"/>
                <a:gd name="connsiteY13" fmla="*/ 442066 h 442630"/>
                <a:gd name="connsiteX14" fmla="*/ 36839 w 50811"/>
                <a:gd name="connsiteY14" fmla="*/ 442066 h 4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811" h="442630">
                  <a:moveTo>
                    <a:pt x="36839" y="442066"/>
                  </a:moveTo>
                  <a:lnTo>
                    <a:pt x="36839" y="442066"/>
                  </a:lnTo>
                  <a:cubicBezTo>
                    <a:pt x="36839" y="440796"/>
                    <a:pt x="38109" y="440796"/>
                    <a:pt x="38109" y="439525"/>
                  </a:cubicBezTo>
                  <a:lnTo>
                    <a:pt x="39379" y="438255"/>
                  </a:lnTo>
                  <a:lnTo>
                    <a:pt x="40649" y="436985"/>
                  </a:lnTo>
                  <a:cubicBezTo>
                    <a:pt x="41920" y="436985"/>
                    <a:pt x="41920" y="435714"/>
                    <a:pt x="43190" y="435714"/>
                  </a:cubicBezTo>
                  <a:lnTo>
                    <a:pt x="44460" y="435714"/>
                  </a:lnTo>
                  <a:cubicBezTo>
                    <a:pt x="44460" y="435714"/>
                    <a:pt x="45731" y="435714"/>
                    <a:pt x="45731" y="435714"/>
                  </a:cubicBezTo>
                  <a:lnTo>
                    <a:pt x="50812" y="436985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36839" y="442066"/>
                  </a:lnTo>
                  <a:lnTo>
                    <a:pt x="36839" y="442066"/>
                  </a:lnTo>
                  <a:cubicBezTo>
                    <a:pt x="36839" y="443336"/>
                    <a:pt x="36839" y="442066"/>
                    <a:pt x="36839" y="44206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897805F-5A76-48CD-9C1B-A9569C72A914}"/>
                </a:ext>
              </a:extLst>
            </p:cNvPr>
            <p:cNvSpPr/>
            <p:nvPr/>
          </p:nvSpPr>
          <p:spPr>
            <a:xfrm>
              <a:off x="1379538" y="4816996"/>
              <a:ext cx="19054" cy="58433"/>
            </a:xfrm>
            <a:custGeom>
              <a:avLst/>
              <a:gdLst>
                <a:gd name="connsiteX0" fmla="*/ 19054 w 19054"/>
                <a:gd name="connsiteY0" fmla="*/ 48271 h 58433"/>
                <a:gd name="connsiteX1" fmla="*/ 15244 w 19054"/>
                <a:gd name="connsiteY1" fmla="*/ 10162 h 58433"/>
                <a:gd name="connsiteX2" fmla="*/ 5081 w 19054"/>
                <a:gd name="connsiteY2" fmla="*/ 6352 h 58433"/>
                <a:gd name="connsiteX3" fmla="*/ 0 w 19054"/>
                <a:gd name="connsiteY3" fmla="*/ 0 h 58433"/>
                <a:gd name="connsiteX4" fmla="*/ 5081 w 19054"/>
                <a:gd name="connsiteY4" fmla="*/ 58434 h 58433"/>
                <a:gd name="connsiteX5" fmla="*/ 8892 w 19054"/>
                <a:gd name="connsiteY5" fmla="*/ 55893 h 58433"/>
                <a:gd name="connsiteX6" fmla="*/ 19054 w 19054"/>
                <a:gd name="connsiteY6" fmla="*/ 48271 h 5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4" h="58433">
                  <a:moveTo>
                    <a:pt x="19054" y="48271"/>
                  </a:moveTo>
                  <a:lnTo>
                    <a:pt x="15244" y="10162"/>
                  </a:lnTo>
                  <a:lnTo>
                    <a:pt x="5081" y="6352"/>
                  </a:lnTo>
                  <a:cubicBezTo>
                    <a:pt x="2541" y="5081"/>
                    <a:pt x="0" y="2540"/>
                    <a:pt x="0" y="0"/>
                  </a:cubicBezTo>
                  <a:lnTo>
                    <a:pt x="5081" y="58434"/>
                  </a:lnTo>
                  <a:lnTo>
                    <a:pt x="8892" y="55893"/>
                  </a:lnTo>
                  <a:lnTo>
                    <a:pt x="19054" y="4827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ECB4ADF-4027-4B1E-82A3-8C01C111A883}"/>
                </a:ext>
              </a:extLst>
            </p:cNvPr>
            <p:cNvSpPr/>
            <p:nvPr/>
          </p:nvSpPr>
          <p:spPr>
            <a:xfrm>
              <a:off x="1378973" y="4816996"/>
              <a:ext cx="564" cy="12703"/>
            </a:xfrm>
            <a:custGeom>
              <a:avLst/>
              <a:gdLst>
                <a:gd name="connsiteX0" fmla="*/ 565 w 564"/>
                <a:gd name="connsiteY0" fmla="*/ 0 h 12703"/>
                <a:gd name="connsiteX1" fmla="*/ 565 w 564"/>
                <a:gd name="connsiteY1" fmla="*/ 0 h 12703"/>
                <a:gd name="connsiteX2" fmla="*/ 565 w 564"/>
                <a:gd name="connsiteY2" fmla="*/ 0 h 12703"/>
                <a:gd name="connsiteX3" fmla="*/ 565 w 564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12703">
                  <a:moveTo>
                    <a:pt x="565" y="0"/>
                  </a:moveTo>
                  <a:lnTo>
                    <a:pt x="565" y="0"/>
                  </a:lnTo>
                  <a:lnTo>
                    <a:pt x="565" y="0"/>
                  </a:lnTo>
                  <a:cubicBezTo>
                    <a:pt x="565" y="0"/>
                    <a:pt x="-706" y="0"/>
                    <a:pt x="565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3C255D1-A503-4454-964E-AA266C31C8E2}"/>
                </a:ext>
              </a:extLst>
            </p:cNvPr>
            <p:cNvSpPr/>
            <p:nvPr/>
          </p:nvSpPr>
          <p:spPr>
            <a:xfrm>
              <a:off x="1385889" y="48093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0F018B8-19FB-43EA-82AE-E59EB1557F81}"/>
                </a:ext>
              </a:extLst>
            </p:cNvPr>
            <p:cNvSpPr/>
            <p:nvPr/>
          </p:nvSpPr>
          <p:spPr>
            <a:xfrm>
              <a:off x="1459566" y="483986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33645EB-27EF-4933-8336-96822FC0A124}"/>
                </a:ext>
              </a:extLst>
            </p:cNvPr>
            <p:cNvSpPr/>
            <p:nvPr/>
          </p:nvSpPr>
          <p:spPr>
            <a:xfrm>
              <a:off x="1457026" y="4843107"/>
              <a:ext cx="564" cy="564"/>
            </a:xfrm>
            <a:custGeom>
              <a:avLst/>
              <a:gdLst>
                <a:gd name="connsiteX0" fmla="*/ 0 w 564"/>
                <a:gd name="connsiteY0" fmla="*/ 564 h 564"/>
                <a:gd name="connsiteX1" fmla="*/ 0 w 564"/>
                <a:gd name="connsiteY1" fmla="*/ 564 h 564"/>
                <a:gd name="connsiteX2" fmla="*/ 0 w 564"/>
                <a:gd name="connsiteY2" fmla="*/ 564 h 564"/>
                <a:gd name="connsiteX3" fmla="*/ 0 w 564"/>
                <a:gd name="connsiteY3" fmla="*/ 564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564">
                  <a:moveTo>
                    <a:pt x="0" y="564"/>
                  </a:moveTo>
                  <a:cubicBezTo>
                    <a:pt x="0" y="564"/>
                    <a:pt x="1270" y="-706"/>
                    <a:pt x="0" y="564"/>
                  </a:cubicBezTo>
                  <a:lnTo>
                    <a:pt x="0" y="564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2D0EBE3-269C-479C-95B3-BDFF064A1E22}"/>
                </a:ext>
              </a:extLst>
            </p:cNvPr>
            <p:cNvSpPr/>
            <p:nvPr/>
          </p:nvSpPr>
          <p:spPr>
            <a:xfrm>
              <a:off x="1379538" y="4809374"/>
              <a:ext cx="58433" cy="30487"/>
            </a:xfrm>
            <a:custGeom>
              <a:avLst/>
              <a:gdLst>
                <a:gd name="connsiteX0" fmla="*/ 5081 w 58433"/>
                <a:gd name="connsiteY0" fmla="*/ 13973 h 30487"/>
                <a:gd name="connsiteX1" fmla="*/ 15244 w 58433"/>
                <a:gd name="connsiteY1" fmla="*/ 17784 h 30487"/>
                <a:gd name="connsiteX2" fmla="*/ 55893 w 58433"/>
                <a:gd name="connsiteY2" fmla="*/ 30487 h 30487"/>
                <a:gd name="connsiteX3" fmla="*/ 58433 w 58433"/>
                <a:gd name="connsiteY3" fmla="*/ 29217 h 30487"/>
                <a:gd name="connsiteX4" fmla="*/ 57163 w 58433"/>
                <a:gd name="connsiteY4" fmla="*/ 15243 h 30487"/>
                <a:gd name="connsiteX5" fmla="*/ 13973 w 58433"/>
                <a:gd name="connsiteY5" fmla="*/ 1270 h 30487"/>
                <a:gd name="connsiteX6" fmla="*/ 8892 w 58433"/>
                <a:gd name="connsiteY6" fmla="*/ 0 h 30487"/>
                <a:gd name="connsiteX7" fmla="*/ 7622 w 58433"/>
                <a:gd name="connsiteY7" fmla="*/ 0 h 30487"/>
                <a:gd name="connsiteX8" fmla="*/ 6351 w 58433"/>
                <a:gd name="connsiteY8" fmla="*/ 0 h 30487"/>
                <a:gd name="connsiteX9" fmla="*/ 3811 w 58433"/>
                <a:gd name="connsiteY9" fmla="*/ 1270 h 30487"/>
                <a:gd name="connsiteX10" fmla="*/ 2541 w 58433"/>
                <a:gd name="connsiteY10" fmla="*/ 2540 h 30487"/>
                <a:gd name="connsiteX11" fmla="*/ 1270 w 58433"/>
                <a:gd name="connsiteY11" fmla="*/ 3811 h 30487"/>
                <a:gd name="connsiteX12" fmla="*/ 0 w 58433"/>
                <a:gd name="connsiteY12" fmla="*/ 6352 h 30487"/>
                <a:gd name="connsiteX13" fmla="*/ 0 w 58433"/>
                <a:gd name="connsiteY13" fmla="*/ 6352 h 30487"/>
                <a:gd name="connsiteX14" fmla="*/ 0 w 58433"/>
                <a:gd name="connsiteY14" fmla="*/ 8892 h 30487"/>
                <a:gd name="connsiteX15" fmla="*/ 0 w 58433"/>
                <a:gd name="connsiteY15" fmla="*/ 8892 h 30487"/>
                <a:gd name="connsiteX16" fmla="*/ 0 w 58433"/>
                <a:gd name="connsiteY16" fmla="*/ 8892 h 30487"/>
                <a:gd name="connsiteX17" fmla="*/ 5081 w 58433"/>
                <a:gd name="connsiteY17" fmla="*/ 13973 h 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433" h="30487">
                  <a:moveTo>
                    <a:pt x="5081" y="13973"/>
                  </a:moveTo>
                  <a:lnTo>
                    <a:pt x="15244" y="17784"/>
                  </a:lnTo>
                  <a:lnTo>
                    <a:pt x="55893" y="30487"/>
                  </a:lnTo>
                  <a:lnTo>
                    <a:pt x="58433" y="29217"/>
                  </a:lnTo>
                  <a:lnTo>
                    <a:pt x="57163" y="15243"/>
                  </a:lnTo>
                  <a:lnTo>
                    <a:pt x="13973" y="127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3811" y="0"/>
                    <a:pt x="3811" y="1270"/>
                  </a:cubicBezTo>
                  <a:lnTo>
                    <a:pt x="2541" y="2540"/>
                  </a:lnTo>
                  <a:lnTo>
                    <a:pt x="1270" y="3811"/>
                  </a:lnTo>
                  <a:cubicBezTo>
                    <a:pt x="1270" y="5081"/>
                    <a:pt x="0" y="5081"/>
                    <a:pt x="0" y="6352"/>
                  </a:cubicBezTo>
                  <a:lnTo>
                    <a:pt x="0" y="6352"/>
                  </a:lnTo>
                  <a:cubicBezTo>
                    <a:pt x="0" y="7622"/>
                    <a:pt x="0" y="7622"/>
                    <a:pt x="0" y="8892"/>
                  </a:cubicBezTo>
                  <a:lnTo>
                    <a:pt x="0" y="8892"/>
                  </a:lnTo>
                  <a:lnTo>
                    <a:pt x="0" y="8892"/>
                  </a:lnTo>
                  <a:cubicBezTo>
                    <a:pt x="0" y="10162"/>
                    <a:pt x="2541" y="12703"/>
                    <a:pt x="5081" y="1397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53F6981-FB20-4695-8438-4599F158D08E}"/>
                </a:ext>
              </a:extLst>
            </p:cNvPr>
            <p:cNvSpPr/>
            <p:nvPr/>
          </p:nvSpPr>
          <p:spPr>
            <a:xfrm>
              <a:off x="6882447" y="56896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B858F70-6AF9-4435-BD39-AAD6313546C7}"/>
                </a:ext>
              </a:extLst>
            </p:cNvPr>
            <p:cNvSpPr/>
            <p:nvPr/>
          </p:nvSpPr>
          <p:spPr>
            <a:xfrm>
              <a:off x="6817662" y="5693506"/>
              <a:ext cx="66055" cy="1159788"/>
            </a:xfrm>
            <a:custGeom>
              <a:avLst/>
              <a:gdLst>
                <a:gd name="connsiteX0" fmla="*/ 66055 w 66055"/>
                <a:gd name="connsiteY0" fmla="*/ 2540 h 1159788"/>
                <a:gd name="connsiteX1" fmla="*/ 66055 w 66055"/>
                <a:gd name="connsiteY1" fmla="*/ 2540 h 1159788"/>
                <a:gd name="connsiteX2" fmla="*/ 66055 w 66055"/>
                <a:gd name="connsiteY2" fmla="*/ 3811 h 1159788"/>
                <a:gd name="connsiteX3" fmla="*/ 64785 w 66055"/>
                <a:gd name="connsiteY3" fmla="*/ 5081 h 1159788"/>
                <a:gd name="connsiteX4" fmla="*/ 64785 w 66055"/>
                <a:gd name="connsiteY4" fmla="*/ 5081 h 1159788"/>
                <a:gd name="connsiteX5" fmla="*/ 50812 w 66055"/>
                <a:gd name="connsiteY5" fmla="*/ 17784 h 1159788"/>
                <a:gd name="connsiteX6" fmla="*/ 0 w 66055"/>
                <a:gd name="connsiteY6" fmla="*/ 1159788 h 1159788"/>
                <a:gd name="connsiteX7" fmla="*/ 15244 w 66055"/>
                <a:gd name="connsiteY7" fmla="*/ 1159788 h 1159788"/>
                <a:gd name="connsiteX8" fmla="*/ 66055 w 66055"/>
                <a:gd name="connsiteY8" fmla="*/ 0 h 1159788"/>
                <a:gd name="connsiteX9" fmla="*/ 66055 w 66055"/>
                <a:gd name="connsiteY9" fmla="*/ 0 h 1159788"/>
                <a:gd name="connsiteX10" fmla="*/ 66055 w 66055"/>
                <a:gd name="connsiteY10" fmla="*/ 1270 h 1159788"/>
                <a:gd name="connsiteX11" fmla="*/ 66055 w 66055"/>
                <a:gd name="connsiteY11" fmla="*/ 2540 h 115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55" h="1159788">
                  <a:moveTo>
                    <a:pt x="66055" y="2540"/>
                  </a:moveTo>
                  <a:lnTo>
                    <a:pt x="66055" y="2540"/>
                  </a:lnTo>
                  <a:cubicBezTo>
                    <a:pt x="66055" y="2540"/>
                    <a:pt x="66055" y="3811"/>
                    <a:pt x="66055" y="3811"/>
                  </a:cubicBezTo>
                  <a:cubicBezTo>
                    <a:pt x="66055" y="3811"/>
                    <a:pt x="66055" y="5081"/>
                    <a:pt x="64785" y="5081"/>
                  </a:cubicBezTo>
                  <a:lnTo>
                    <a:pt x="64785" y="5081"/>
                  </a:lnTo>
                  <a:lnTo>
                    <a:pt x="50812" y="17784"/>
                  </a:lnTo>
                  <a:lnTo>
                    <a:pt x="0" y="1159788"/>
                  </a:lnTo>
                  <a:lnTo>
                    <a:pt x="15244" y="1159788"/>
                  </a:lnTo>
                  <a:lnTo>
                    <a:pt x="66055" y="0"/>
                  </a:lnTo>
                  <a:lnTo>
                    <a:pt x="66055" y="0"/>
                  </a:lnTo>
                  <a:cubicBezTo>
                    <a:pt x="66055" y="0"/>
                    <a:pt x="66055" y="0"/>
                    <a:pt x="66055" y="1270"/>
                  </a:cubicBezTo>
                  <a:cubicBezTo>
                    <a:pt x="66055" y="2540"/>
                    <a:pt x="66055" y="2540"/>
                    <a:pt x="66055" y="254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F619C1F-4A5E-4DBE-B483-B0F636323936}"/>
                </a:ext>
              </a:extLst>
            </p:cNvPr>
            <p:cNvSpPr/>
            <p:nvPr/>
          </p:nvSpPr>
          <p:spPr>
            <a:xfrm>
              <a:off x="6879906" y="568842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79781B1-5265-4185-8203-62B58BBEBEA3}"/>
                </a:ext>
              </a:extLst>
            </p:cNvPr>
            <p:cNvSpPr/>
            <p:nvPr/>
          </p:nvSpPr>
          <p:spPr>
            <a:xfrm>
              <a:off x="6254922" y="5696046"/>
              <a:ext cx="626254" cy="580529"/>
            </a:xfrm>
            <a:custGeom>
              <a:avLst/>
              <a:gdLst>
                <a:gd name="connsiteX0" fmla="*/ 5081 w 626254"/>
                <a:gd name="connsiteY0" fmla="*/ 571637 h 580529"/>
                <a:gd name="connsiteX1" fmla="*/ 5081 w 626254"/>
                <a:gd name="connsiteY1" fmla="*/ 571637 h 580529"/>
                <a:gd name="connsiteX2" fmla="*/ 6351 w 626254"/>
                <a:gd name="connsiteY2" fmla="*/ 572908 h 580529"/>
                <a:gd name="connsiteX3" fmla="*/ 7622 w 626254"/>
                <a:gd name="connsiteY3" fmla="*/ 574178 h 580529"/>
                <a:gd name="connsiteX4" fmla="*/ 8892 w 626254"/>
                <a:gd name="connsiteY4" fmla="*/ 575448 h 580529"/>
                <a:gd name="connsiteX5" fmla="*/ 8892 w 626254"/>
                <a:gd name="connsiteY5" fmla="*/ 576718 h 580529"/>
                <a:gd name="connsiteX6" fmla="*/ 8892 w 626254"/>
                <a:gd name="connsiteY6" fmla="*/ 577989 h 580529"/>
                <a:gd name="connsiteX7" fmla="*/ 8892 w 626254"/>
                <a:gd name="connsiteY7" fmla="*/ 577989 h 580529"/>
                <a:gd name="connsiteX8" fmla="*/ 8892 w 626254"/>
                <a:gd name="connsiteY8" fmla="*/ 580530 h 580529"/>
                <a:gd name="connsiteX9" fmla="*/ 612281 w 626254"/>
                <a:gd name="connsiteY9" fmla="*/ 13973 h 580529"/>
                <a:gd name="connsiteX10" fmla="*/ 626255 w 626254"/>
                <a:gd name="connsiteY10" fmla="*/ 1270 h 580529"/>
                <a:gd name="connsiteX11" fmla="*/ 626255 w 626254"/>
                <a:gd name="connsiteY11" fmla="*/ 1270 h 580529"/>
                <a:gd name="connsiteX12" fmla="*/ 618632 w 626254"/>
                <a:gd name="connsiteY12" fmla="*/ 3811 h 580529"/>
                <a:gd name="connsiteX13" fmla="*/ 605930 w 626254"/>
                <a:gd name="connsiteY13" fmla="*/ 0 h 580529"/>
                <a:gd name="connsiteX14" fmla="*/ 0 w 626254"/>
                <a:gd name="connsiteY14" fmla="*/ 569097 h 580529"/>
                <a:gd name="connsiteX15" fmla="*/ 5081 w 626254"/>
                <a:gd name="connsiteY15" fmla="*/ 571637 h 58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254" h="580529">
                  <a:moveTo>
                    <a:pt x="5081" y="571637"/>
                  </a:moveTo>
                  <a:lnTo>
                    <a:pt x="5081" y="571637"/>
                  </a:lnTo>
                  <a:lnTo>
                    <a:pt x="6351" y="572908"/>
                  </a:lnTo>
                  <a:cubicBezTo>
                    <a:pt x="7622" y="572908"/>
                    <a:pt x="7622" y="574178"/>
                    <a:pt x="7622" y="574178"/>
                  </a:cubicBezTo>
                  <a:cubicBezTo>
                    <a:pt x="7622" y="574178"/>
                    <a:pt x="7622" y="575448"/>
                    <a:pt x="8892" y="575448"/>
                  </a:cubicBezTo>
                  <a:cubicBezTo>
                    <a:pt x="8892" y="575448"/>
                    <a:pt x="8892" y="576718"/>
                    <a:pt x="8892" y="576718"/>
                  </a:cubicBezTo>
                  <a:cubicBezTo>
                    <a:pt x="8892" y="576718"/>
                    <a:pt x="8892" y="577989"/>
                    <a:pt x="8892" y="577989"/>
                  </a:cubicBezTo>
                  <a:lnTo>
                    <a:pt x="8892" y="577989"/>
                  </a:lnTo>
                  <a:lnTo>
                    <a:pt x="8892" y="580530"/>
                  </a:lnTo>
                  <a:lnTo>
                    <a:pt x="612281" y="13973"/>
                  </a:lnTo>
                  <a:lnTo>
                    <a:pt x="626255" y="1270"/>
                  </a:lnTo>
                  <a:lnTo>
                    <a:pt x="626255" y="1270"/>
                  </a:lnTo>
                  <a:cubicBezTo>
                    <a:pt x="624984" y="3811"/>
                    <a:pt x="621173" y="3811"/>
                    <a:pt x="618632" y="3811"/>
                  </a:cubicBezTo>
                  <a:lnTo>
                    <a:pt x="605930" y="0"/>
                  </a:lnTo>
                  <a:lnTo>
                    <a:pt x="0" y="569097"/>
                  </a:lnTo>
                  <a:lnTo>
                    <a:pt x="5081" y="57163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168170D-4C6B-438B-969D-2D9C8D8A4170}"/>
                </a:ext>
              </a:extLst>
            </p:cNvPr>
            <p:cNvSpPr/>
            <p:nvPr/>
          </p:nvSpPr>
          <p:spPr>
            <a:xfrm>
              <a:off x="6881177" y="56896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0B6CD96-7412-438A-B5B1-89AF3E95097E}"/>
                </a:ext>
              </a:extLst>
            </p:cNvPr>
            <p:cNvSpPr/>
            <p:nvPr/>
          </p:nvSpPr>
          <p:spPr>
            <a:xfrm>
              <a:off x="6878636" y="568715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724FFCB-3BE5-4C27-9DBD-0D3ABCE322F4}"/>
                </a:ext>
              </a:extLst>
            </p:cNvPr>
            <p:cNvSpPr/>
            <p:nvPr/>
          </p:nvSpPr>
          <p:spPr>
            <a:xfrm>
              <a:off x="6883718" y="5694776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6D62388-AE88-465C-BBFB-084E2641915B}"/>
                </a:ext>
              </a:extLst>
            </p:cNvPr>
            <p:cNvSpPr/>
            <p:nvPr/>
          </p:nvSpPr>
          <p:spPr>
            <a:xfrm>
              <a:off x="6883718" y="569096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56E7B18-74C8-43B7-89D7-CAB9E3D4B2AE}"/>
                </a:ext>
              </a:extLst>
            </p:cNvPr>
            <p:cNvSpPr/>
            <p:nvPr/>
          </p:nvSpPr>
          <p:spPr>
            <a:xfrm>
              <a:off x="6233327" y="6275306"/>
              <a:ext cx="33027" cy="580529"/>
            </a:xfrm>
            <a:custGeom>
              <a:avLst/>
              <a:gdLst>
                <a:gd name="connsiteX0" fmla="*/ 31757 w 33027"/>
                <a:gd name="connsiteY0" fmla="*/ 0 h 580529"/>
                <a:gd name="connsiteX1" fmla="*/ 31757 w 33027"/>
                <a:gd name="connsiteY1" fmla="*/ 0 h 580529"/>
                <a:gd name="connsiteX2" fmla="*/ 31757 w 33027"/>
                <a:gd name="connsiteY2" fmla="*/ 2541 h 580529"/>
                <a:gd name="connsiteX3" fmla="*/ 22865 w 33027"/>
                <a:gd name="connsiteY3" fmla="*/ 7622 h 580529"/>
                <a:gd name="connsiteX4" fmla="*/ 17784 w 33027"/>
                <a:gd name="connsiteY4" fmla="*/ 6352 h 580529"/>
                <a:gd name="connsiteX5" fmla="*/ 0 w 33027"/>
                <a:gd name="connsiteY5" fmla="*/ 580530 h 580529"/>
                <a:gd name="connsiteX6" fmla="*/ 15243 w 33027"/>
                <a:gd name="connsiteY6" fmla="*/ 580530 h 580529"/>
                <a:gd name="connsiteX7" fmla="*/ 33027 w 33027"/>
                <a:gd name="connsiteY7" fmla="*/ 3811 h 580529"/>
                <a:gd name="connsiteX8" fmla="*/ 31757 w 33027"/>
                <a:gd name="connsiteY8" fmla="*/ 0 h 58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7" h="580529">
                  <a:moveTo>
                    <a:pt x="31757" y="0"/>
                  </a:moveTo>
                  <a:lnTo>
                    <a:pt x="31757" y="0"/>
                  </a:lnTo>
                  <a:cubicBezTo>
                    <a:pt x="31757" y="1270"/>
                    <a:pt x="31757" y="1270"/>
                    <a:pt x="31757" y="2541"/>
                  </a:cubicBezTo>
                  <a:cubicBezTo>
                    <a:pt x="30487" y="6352"/>
                    <a:pt x="26676" y="8892"/>
                    <a:pt x="22865" y="7622"/>
                  </a:cubicBezTo>
                  <a:lnTo>
                    <a:pt x="17784" y="6352"/>
                  </a:lnTo>
                  <a:lnTo>
                    <a:pt x="0" y="580530"/>
                  </a:lnTo>
                  <a:lnTo>
                    <a:pt x="15243" y="580530"/>
                  </a:lnTo>
                  <a:lnTo>
                    <a:pt x="33027" y="3811"/>
                  </a:lnTo>
                  <a:lnTo>
                    <a:pt x="31757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1522E1B-E039-4202-8BB7-F95A6B088979}"/>
                </a:ext>
              </a:extLst>
            </p:cNvPr>
            <p:cNvSpPr/>
            <p:nvPr/>
          </p:nvSpPr>
          <p:spPr>
            <a:xfrm>
              <a:off x="3782932" y="5481365"/>
              <a:ext cx="72406" cy="36838"/>
            </a:xfrm>
            <a:custGeom>
              <a:avLst/>
              <a:gdLst>
                <a:gd name="connsiteX0" fmla="*/ 0 w 72406"/>
                <a:gd name="connsiteY0" fmla="*/ 3811 h 36838"/>
                <a:gd name="connsiteX1" fmla="*/ 0 w 72406"/>
                <a:gd name="connsiteY1" fmla="*/ 13973 h 36838"/>
                <a:gd name="connsiteX2" fmla="*/ 69866 w 72406"/>
                <a:gd name="connsiteY2" fmla="*/ 36839 h 36838"/>
                <a:gd name="connsiteX3" fmla="*/ 72407 w 72406"/>
                <a:gd name="connsiteY3" fmla="*/ 34298 h 36838"/>
                <a:gd name="connsiteX4" fmla="*/ 72407 w 72406"/>
                <a:gd name="connsiteY4" fmla="*/ 34298 h 36838"/>
                <a:gd name="connsiteX5" fmla="*/ 72407 w 72406"/>
                <a:gd name="connsiteY5" fmla="*/ 33028 h 36838"/>
                <a:gd name="connsiteX6" fmla="*/ 72407 w 72406"/>
                <a:gd name="connsiteY6" fmla="*/ 33028 h 36838"/>
                <a:gd name="connsiteX7" fmla="*/ 72407 w 72406"/>
                <a:gd name="connsiteY7" fmla="*/ 22865 h 36838"/>
                <a:gd name="connsiteX8" fmla="*/ 0 w 72406"/>
                <a:gd name="connsiteY8" fmla="*/ 0 h 36838"/>
                <a:gd name="connsiteX9" fmla="*/ 0 w 72406"/>
                <a:gd name="connsiteY9" fmla="*/ 3811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06" h="36838">
                  <a:moveTo>
                    <a:pt x="0" y="3811"/>
                  </a:moveTo>
                  <a:lnTo>
                    <a:pt x="0" y="13973"/>
                  </a:lnTo>
                  <a:lnTo>
                    <a:pt x="69866" y="36839"/>
                  </a:lnTo>
                  <a:lnTo>
                    <a:pt x="72407" y="34298"/>
                  </a:lnTo>
                  <a:lnTo>
                    <a:pt x="72407" y="34298"/>
                  </a:lnTo>
                  <a:cubicBezTo>
                    <a:pt x="72407" y="34298"/>
                    <a:pt x="72407" y="33028"/>
                    <a:pt x="72407" y="33028"/>
                  </a:cubicBezTo>
                  <a:lnTo>
                    <a:pt x="72407" y="33028"/>
                  </a:lnTo>
                  <a:lnTo>
                    <a:pt x="72407" y="22865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8AA78B7-2BF1-48AE-8758-0352A5FFBDB8}"/>
                </a:ext>
              </a:extLst>
            </p:cNvPr>
            <p:cNvSpPr/>
            <p:nvPr/>
          </p:nvSpPr>
          <p:spPr>
            <a:xfrm>
              <a:off x="4500647" y="3799481"/>
              <a:ext cx="26676" cy="1190275"/>
            </a:xfrm>
            <a:custGeom>
              <a:avLst/>
              <a:gdLst>
                <a:gd name="connsiteX0" fmla="*/ 21595 w 26676"/>
                <a:gd name="connsiteY0" fmla="*/ 1185194 h 1190275"/>
                <a:gd name="connsiteX1" fmla="*/ 26676 w 26676"/>
                <a:gd name="connsiteY1" fmla="*/ 1186465 h 1190275"/>
                <a:gd name="connsiteX2" fmla="*/ 13973 w 26676"/>
                <a:gd name="connsiteY2" fmla="*/ 17784 h 1190275"/>
                <a:gd name="connsiteX3" fmla="*/ 13973 w 26676"/>
                <a:gd name="connsiteY3" fmla="*/ 7622 h 1190275"/>
                <a:gd name="connsiteX4" fmla="*/ 13973 w 26676"/>
                <a:gd name="connsiteY4" fmla="*/ 6352 h 1190275"/>
                <a:gd name="connsiteX5" fmla="*/ 13973 w 26676"/>
                <a:gd name="connsiteY5" fmla="*/ 5081 h 1190275"/>
                <a:gd name="connsiteX6" fmla="*/ 13973 w 26676"/>
                <a:gd name="connsiteY6" fmla="*/ 3811 h 1190275"/>
                <a:gd name="connsiteX7" fmla="*/ 12703 w 26676"/>
                <a:gd name="connsiteY7" fmla="*/ 2540 h 1190275"/>
                <a:gd name="connsiteX8" fmla="*/ 11433 w 26676"/>
                <a:gd name="connsiteY8" fmla="*/ 1270 h 1190275"/>
                <a:gd name="connsiteX9" fmla="*/ 10163 w 26676"/>
                <a:gd name="connsiteY9" fmla="*/ 0 h 1190275"/>
                <a:gd name="connsiteX10" fmla="*/ 8892 w 26676"/>
                <a:gd name="connsiteY10" fmla="*/ 0 h 1190275"/>
                <a:gd name="connsiteX11" fmla="*/ 7622 w 26676"/>
                <a:gd name="connsiteY11" fmla="*/ 0 h 1190275"/>
                <a:gd name="connsiteX12" fmla="*/ 6351 w 26676"/>
                <a:gd name="connsiteY12" fmla="*/ 0 h 1190275"/>
                <a:gd name="connsiteX13" fmla="*/ 5081 w 26676"/>
                <a:gd name="connsiteY13" fmla="*/ 0 h 1190275"/>
                <a:gd name="connsiteX14" fmla="*/ 3811 w 26676"/>
                <a:gd name="connsiteY14" fmla="*/ 0 h 1190275"/>
                <a:gd name="connsiteX15" fmla="*/ 3811 w 26676"/>
                <a:gd name="connsiteY15" fmla="*/ 0 h 1190275"/>
                <a:gd name="connsiteX16" fmla="*/ 0 w 26676"/>
                <a:gd name="connsiteY16" fmla="*/ 6352 h 1190275"/>
                <a:gd name="connsiteX17" fmla="*/ 0 w 26676"/>
                <a:gd name="connsiteY17" fmla="*/ 21595 h 1190275"/>
                <a:gd name="connsiteX18" fmla="*/ 12703 w 26676"/>
                <a:gd name="connsiteY18" fmla="*/ 1190275 h 1190275"/>
                <a:gd name="connsiteX19" fmla="*/ 12703 w 26676"/>
                <a:gd name="connsiteY19" fmla="*/ 1190275 h 1190275"/>
                <a:gd name="connsiteX20" fmla="*/ 12703 w 26676"/>
                <a:gd name="connsiteY20" fmla="*/ 1187735 h 1190275"/>
                <a:gd name="connsiteX21" fmla="*/ 21595 w 26676"/>
                <a:gd name="connsiteY21" fmla="*/ 1185194 h 119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76" h="1190275">
                  <a:moveTo>
                    <a:pt x="21595" y="1185194"/>
                  </a:moveTo>
                  <a:lnTo>
                    <a:pt x="26676" y="1186465"/>
                  </a:lnTo>
                  <a:lnTo>
                    <a:pt x="13973" y="17784"/>
                  </a:lnTo>
                  <a:lnTo>
                    <a:pt x="13973" y="7622"/>
                  </a:lnTo>
                  <a:cubicBezTo>
                    <a:pt x="13973" y="7622"/>
                    <a:pt x="13973" y="7622"/>
                    <a:pt x="13973" y="6352"/>
                  </a:cubicBezTo>
                  <a:cubicBezTo>
                    <a:pt x="13973" y="6352"/>
                    <a:pt x="13973" y="5081"/>
                    <a:pt x="13973" y="5081"/>
                  </a:cubicBezTo>
                  <a:cubicBezTo>
                    <a:pt x="13973" y="5081"/>
                    <a:pt x="13973" y="3811"/>
                    <a:pt x="13973" y="3811"/>
                  </a:cubicBezTo>
                  <a:lnTo>
                    <a:pt x="12703" y="2540"/>
                  </a:lnTo>
                  <a:lnTo>
                    <a:pt x="11433" y="1270"/>
                  </a:lnTo>
                  <a:lnTo>
                    <a:pt x="10163" y="0"/>
                  </a:lnTo>
                  <a:lnTo>
                    <a:pt x="8892" y="0"/>
                  </a:ln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12703" y="1190275"/>
                  </a:lnTo>
                  <a:lnTo>
                    <a:pt x="12703" y="1190275"/>
                  </a:lnTo>
                  <a:cubicBezTo>
                    <a:pt x="12703" y="1189006"/>
                    <a:pt x="12703" y="1189006"/>
                    <a:pt x="12703" y="1187735"/>
                  </a:cubicBezTo>
                  <a:cubicBezTo>
                    <a:pt x="13973" y="1185194"/>
                    <a:pt x="17784" y="1183924"/>
                    <a:pt x="21595" y="118519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330AED2-5B1E-4D35-A473-D0B51C6C48C3}"/>
                </a:ext>
              </a:extLst>
            </p:cNvPr>
            <p:cNvSpPr/>
            <p:nvPr/>
          </p:nvSpPr>
          <p:spPr>
            <a:xfrm>
              <a:off x="4514621" y="499610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199361F-A07E-406C-BD0B-F959C7981C50}"/>
                </a:ext>
              </a:extLst>
            </p:cNvPr>
            <p:cNvSpPr/>
            <p:nvPr/>
          </p:nvSpPr>
          <p:spPr>
            <a:xfrm>
              <a:off x="4509540" y="6382011"/>
              <a:ext cx="15243" cy="12703"/>
            </a:xfrm>
            <a:custGeom>
              <a:avLst/>
              <a:gdLst>
                <a:gd name="connsiteX0" fmla="*/ 0 w 15243"/>
                <a:gd name="connsiteY0" fmla="*/ 7622 h 12703"/>
                <a:gd name="connsiteX1" fmla="*/ 10162 w 15243"/>
                <a:gd name="connsiteY1" fmla="*/ 11433 h 12703"/>
                <a:gd name="connsiteX2" fmla="*/ 15244 w 15243"/>
                <a:gd name="connsiteY2" fmla="*/ 12703 h 12703"/>
                <a:gd name="connsiteX3" fmla="*/ 15244 w 15243"/>
                <a:gd name="connsiteY3" fmla="*/ 5081 h 12703"/>
                <a:gd name="connsiteX4" fmla="*/ 5081 w 15243"/>
                <a:gd name="connsiteY4" fmla="*/ 1270 h 12703"/>
                <a:gd name="connsiteX5" fmla="*/ 0 w 15243"/>
                <a:gd name="connsiteY5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3" h="12703">
                  <a:moveTo>
                    <a:pt x="0" y="7622"/>
                  </a:moveTo>
                  <a:lnTo>
                    <a:pt x="10162" y="11433"/>
                  </a:lnTo>
                  <a:lnTo>
                    <a:pt x="15244" y="12703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D76FB17-65C7-412C-96EC-C865825B0CE5}"/>
                </a:ext>
              </a:extLst>
            </p:cNvPr>
            <p:cNvSpPr/>
            <p:nvPr/>
          </p:nvSpPr>
          <p:spPr>
            <a:xfrm>
              <a:off x="4510810" y="4984345"/>
              <a:ext cx="646579" cy="203579"/>
            </a:xfrm>
            <a:custGeom>
              <a:avLst/>
              <a:gdLst>
                <a:gd name="connsiteX0" fmla="*/ 5081 w 646579"/>
                <a:gd name="connsiteY0" fmla="*/ 13034 h 203579"/>
                <a:gd name="connsiteX1" fmla="*/ 6351 w 646579"/>
                <a:gd name="connsiteY1" fmla="*/ 13034 h 203579"/>
                <a:gd name="connsiteX2" fmla="*/ 6351 w 646579"/>
                <a:gd name="connsiteY2" fmla="*/ 13034 h 203579"/>
                <a:gd name="connsiteX3" fmla="*/ 642768 w 646579"/>
                <a:gd name="connsiteY3" fmla="*/ 203579 h 203579"/>
                <a:gd name="connsiteX4" fmla="*/ 637687 w 646579"/>
                <a:gd name="connsiteY4" fmla="*/ 194687 h 203579"/>
                <a:gd name="connsiteX5" fmla="*/ 637687 w 646579"/>
                <a:gd name="connsiteY5" fmla="*/ 194687 h 203579"/>
                <a:gd name="connsiteX6" fmla="*/ 646579 w 646579"/>
                <a:gd name="connsiteY6" fmla="*/ 189606 h 203579"/>
                <a:gd name="connsiteX7" fmla="*/ 636417 w 646579"/>
                <a:gd name="connsiteY7" fmla="*/ 187065 h 203579"/>
                <a:gd name="connsiteX8" fmla="*/ 13973 w 646579"/>
                <a:gd name="connsiteY8" fmla="*/ 1601 h 203579"/>
                <a:gd name="connsiteX9" fmla="*/ 8892 w 646579"/>
                <a:gd name="connsiteY9" fmla="*/ 330 h 203579"/>
                <a:gd name="connsiteX10" fmla="*/ 0 w 646579"/>
                <a:gd name="connsiteY10" fmla="*/ 5412 h 203579"/>
                <a:gd name="connsiteX11" fmla="*/ 0 w 646579"/>
                <a:gd name="connsiteY11" fmla="*/ 7952 h 203579"/>
                <a:gd name="connsiteX12" fmla="*/ 0 w 646579"/>
                <a:gd name="connsiteY12" fmla="*/ 9223 h 203579"/>
                <a:gd name="connsiteX13" fmla="*/ 0 w 646579"/>
                <a:gd name="connsiteY13" fmla="*/ 10493 h 203579"/>
                <a:gd name="connsiteX14" fmla="*/ 1270 w 646579"/>
                <a:gd name="connsiteY14" fmla="*/ 11763 h 203579"/>
                <a:gd name="connsiteX15" fmla="*/ 2540 w 646579"/>
                <a:gd name="connsiteY15" fmla="*/ 13034 h 203579"/>
                <a:gd name="connsiteX16" fmla="*/ 5081 w 646579"/>
                <a:gd name="connsiteY16" fmla="*/ 13034 h 20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6579" h="203579">
                  <a:moveTo>
                    <a:pt x="5081" y="13034"/>
                  </a:moveTo>
                  <a:lnTo>
                    <a:pt x="6351" y="13034"/>
                  </a:lnTo>
                  <a:lnTo>
                    <a:pt x="6351" y="13034"/>
                  </a:lnTo>
                  <a:lnTo>
                    <a:pt x="642768" y="203579"/>
                  </a:lnTo>
                  <a:cubicBezTo>
                    <a:pt x="638957" y="202309"/>
                    <a:pt x="636417" y="198498"/>
                    <a:pt x="637687" y="194687"/>
                  </a:cubicBezTo>
                  <a:cubicBezTo>
                    <a:pt x="637687" y="194687"/>
                    <a:pt x="637687" y="194687"/>
                    <a:pt x="637687" y="194687"/>
                  </a:cubicBezTo>
                  <a:cubicBezTo>
                    <a:pt x="638957" y="190876"/>
                    <a:pt x="642768" y="188336"/>
                    <a:pt x="646579" y="189606"/>
                  </a:cubicBezTo>
                  <a:lnTo>
                    <a:pt x="636417" y="187065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lnTo>
                    <a:pt x="0" y="9223"/>
                  </a:ln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0" y="13034"/>
                  </a:lnTo>
                  <a:lnTo>
                    <a:pt x="5081" y="1303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1EDAD6F-C583-4E22-A2F0-5E57EF8314D5}"/>
                </a:ext>
              </a:extLst>
            </p:cNvPr>
            <p:cNvSpPr/>
            <p:nvPr/>
          </p:nvSpPr>
          <p:spPr>
            <a:xfrm>
              <a:off x="3870582" y="5508042"/>
              <a:ext cx="1971494" cy="641503"/>
            </a:xfrm>
            <a:custGeom>
              <a:avLst/>
              <a:gdLst>
                <a:gd name="connsiteX0" fmla="*/ 1967684 w 1971494"/>
                <a:gd name="connsiteY0" fmla="*/ 641504 h 641503"/>
                <a:gd name="connsiteX1" fmla="*/ 1966413 w 1971494"/>
                <a:gd name="connsiteY1" fmla="*/ 640234 h 641503"/>
                <a:gd name="connsiteX2" fmla="*/ 1966413 w 1971494"/>
                <a:gd name="connsiteY2" fmla="*/ 640234 h 641503"/>
                <a:gd name="connsiteX3" fmla="*/ 1966413 w 1971494"/>
                <a:gd name="connsiteY3" fmla="*/ 638963 h 641503"/>
                <a:gd name="connsiteX4" fmla="*/ 1965143 w 1971494"/>
                <a:gd name="connsiteY4" fmla="*/ 637693 h 641503"/>
                <a:gd name="connsiteX5" fmla="*/ 1965143 w 1971494"/>
                <a:gd name="connsiteY5" fmla="*/ 636423 h 641503"/>
                <a:gd name="connsiteX6" fmla="*/ 1965143 w 1971494"/>
                <a:gd name="connsiteY6" fmla="*/ 635152 h 641503"/>
                <a:gd name="connsiteX7" fmla="*/ 1965143 w 1971494"/>
                <a:gd name="connsiteY7" fmla="*/ 633882 h 641503"/>
                <a:gd name="connsiteX8" fmla="*/ 1965143 w 1971494"/>
                <a:gd name="connsiteY8" fmla="*/ 632612 h 641503"/>
                <a:gd name="connsiteX9" fmla="*/ 1965143 w 1971494"/>
                <a:gd name="connsiteY9" fmla="*/ 632612 h 641503"/>
                <a:gd name="connsiteX10" fmla="*/ 1966413 w 1971494"/>
                <a:gd name="connsiteY10" fmla="*/ 631341 h 641503"/>
                <a:gd name="connsiteX11" fmla="*/ 1967684 w 1971494"/>
                <a:gd name="connsiteY11" fmla="*/ 630071 h 641503"/>
                <a:gd name="connsiteX12" fmla="*/ 1967684 w 1971494"/>
                <a:gd name="connsiteY12" fmla="*/ 630071 h 641503"/>
                <a:gd name="connsiteX13" fmla="*/ 1971495 w 1971494"/>
                <a:gd name="connsiteY13" fmla="*/ 627531 h 641503"/>
                <a:gd name="connsiteX14" fmla="*/ 1270 w 1971494"/>
                <a:gd name="connsiteY14" fmla="*/ 0 h 641503"/>
                <a:gd name="connsiteX15" fmla="*/ 1270 w 1971494"/>
                <a:gd name="connsiteY15" fmla="*/ 5081 h 641503"/>
                <a:gd name="connsiteX16" fmla="*/ 0 w 1971494"/>
                <a:gd name="connsiteY16" fmla="*/ 8892 h 641503"/>
                <a:gd name="connsiteX17" fmla="*/ 0 w 1971494"/>
                <a:gd name="connsiteY17" fmla="*/ 15243 h 641503"/>
                <a:gd name="connsiteX18" fmla="*/ 632606 w 1971494"/>
                <a:gd name="connsiteY18" fmla="*/ 215952 h 641503"/>
                <a:gd name="connsiteX19" fmla="*/ 647849 w 1971494"/>
                <a:gd name="connsiteY19" fmla="*/ 221033 h 641503"/>
                <a:gd name="connsiteX20" fmla="*/ 1971495 w 1971494"/>
                <a:gd name="connsiteY20" fmla="*/ 641504 h 641503"/>
                <a:gd name="connsiteX21" fmla="*/ 1971495 w 1971494"/>
                <a:gd name="connsiteY21" fmla="*/ 641504 h 641503"/>
                <a:gd name="connsiteX22" fmla="*/ 1967684 w 1971494"/>
                <a:gd name="connsiteY22" fmla="*/ 641504 h 64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71494" h="641503">
                  <a:moveTo>
                    <a:pt x="1967684" y="641504"/>
                  </a:moveTo>
                  <a:lnTo>
                    <a:pt x="1966413" y="640234"/>
                  </a:lnTo>
                  <a:lnTo>
                    <a:pt x="1966413" y="640234"/>
                  </a:lnTo>
                  <a:lnTo>
                    <a:pt x="1966413" y="638963"/>
                  </a:lnTo>
                  <a:cubicBezTo>
                    <a:pt x="1966413" y="638963"/>
                    <a:pt x="1966413" y="637693"/>
                    <a:pt x="1965143" y="637693"/>
                  </a:cubicBezTo>
                  <a:cubicBezTo>
                    <a:pt x="1965143" y="637693"/>
                    <a:pt x="1965143" y="636423"/>
                    <a:pt x="1965143" y="636423"/>
                  </a:cubicBezTo>
                  <a:cubicBezTo>
                    <a:pt x="1965143" y="636423"/>
                    <a:pt x="1965143" y="635152"/>
                    <a:pt x="1965143" y="635152"/>
                  </a:cubicBezTo>
                  <a:cubicBezTo>
                    <a:pt x="1965143" y="635152"/>
                    <a:pt x="1965143" y="633882"/>
                    <a:pt x="1965143" y="633882"/>
                  </a:cubicBezTo>
                  <a:cubicBezTo>
                    <a:pt x="1965143" y="633882"/>
                    <a:pt x="1965143" y="633882"/>
                    <a:pt x="1965143" y="632612"/>
                  </a:cubicBezTo>
                  <a:cubicBezTo>
                    <a:pt x="1965143" y="631341"/>
                    <a:pt x="1965143" y="632612"/>
                    <a:pt x="1965143" y="632612"/>
                  </a:cubicBezTo>
                  <a:cubicBezTo>
                    <a:pt x="1965143" y="632612"/>
                    <a:pt x="1965143" y="631341"/>
                    <a:pt x="1966413" y="631341"/>
                  </a:cubicBezTo>
                  <a:lnTo>
                    <a:pt x="1967684" y="630071"/>
                  </a:lnTo>
                  <a:lnTo>
                    <a:pt x="1967684" y="630071"/>
                  </a:lnTo>
                  <a:lnTo>
                    <a:pt x="1971495" y="627531"/>
                  </a:lnTo>
                  <a:lnTo>
                    <a:pt x="1270" y="0"/>
                  </a:lnTo>
                  <a:lnTo>
                    <a:pt x="1270" y="5081"/>
                  </a:lnTo>
                  <a:cubicBezTo>
                    <a:pt x="1270" y="6352"/>
                    <a:pt x="1270" y="7622"/>
                    <a:pt x="0" y="8892"/>
                  </a:cubicBezTo>
                  <a:cubicBezTo>
                    <a:pt x="1270" y="11433"/>
                    <a:pt x="1270" y="13973"/>
                    <a:pt x="0" y="15243"/>
                  </a:cubicBezTo>
                  <a:lnTo>
                    <a:pt x="632606" y="215952"/>
                  </a:lnTo>
                  <a:lnTo>
                    <a:pt x="647849" y="221033"/>
                  </a:lnTo>
                  <a:lnTo>
                    <a:pt x="1971495" y="641504"/>
                  </a:lnTo>
                  <a:lnTo>
                    <a:pt x="1971495" y="641504"/>
                  </a:lnTo>
                  <a:cubicBezTo>
                    <a:pt x="1968954" y="641504"/>
                    <a:pt x="1967684" y="641504"/>
                    <a:pt x="1967684" y="64150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94146A7-C318-42DF-8AD6-BADB0C065AAC}"/>
                </a:ext>
              </a:extLst>
            </p:cNvPr>
            <p:cNvSpPr/>
            <p:nvPr/>
          </p:nvSpPr>
          <p:spPr>
            <a:xfrm>
              <a:off x="4470160" y="6352794"/>
              <a:ext cx="48271" cy="30487"/>
            </a:xfrm>
            <a:custGeom>
              <a:avLst/>
              <a:gdLst>
                <a:gd name="connsiteX0" fmla="*/ 0 w 48271"/>
                <a:gd name="connsiteY0" fmla="*/ 0 h 30487"/>
                <a:gd name="connsiteX1" fmla="*/ 0 w 48271"/>
                <a:gd name="connsiteY1" fmla="*/ 16514 h 30487"/>
                <a:gd name="connsiteX2" fmla="*/ 39379 w 48271"/>
                <a:gd name="connsiteY2" fmla="*/ 29217 h 30487"/>
                <a:gd name="connsiteX3" fmla="*/ 44460 w 48271"/>
                <a:gd name="connsiteY3" fmla="*/ 30487 h 30487"/>
                <a:gd name="connsiteX4" fmla="*/ 38109 w 48271"/>
                <a:gd name="connsiteY4" fmla="*/ 21595 h 30487"/>
                <a:gd name="connsiteX5" fmla="*/ 47001 w 48271"/>
                <a:gd name="connsiteY5" fmla="*/ 15243 h 30487"/>
                <a:gd name="connsiteX6" fmla="*/ 48271 w 48271"/>
                <a:gd name="connsiteY6" fmla="*/ 15243 h 30487"/>
                <a:gd name="connsiteX7" fmla="*/ 38109 w 48271"/>
                <a:gd name="connsiteY7" fmla="*/ 11433 h 30487"/>
                <a:gd name="connsiteX8" fmla="*/ 0 w 48271"/>
                <a:gd name="connsiteY8" fmla="*/ 0 h 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71" h="30487">
                  <a:moveTo>
                    <a:pt x="0" y="0"/>
                  </a:moveTo>
                  <a:lnTo>
                    <a:pt x="0" y="16514"/>
                  </a:lnTo>
                  <a:lnTo>
                    <a:pt x="39379" y="29217"/>
                  </a:lnTo>
                  <a:lnTo>
                    <a:pt x="44460" y="30487"/>
                  </a:lnTo>
                  <a:cubicBezTo>
                    <a:pt x="40650" y="29217"/>
                    <a:pt x="38109" y="25406"/>
                    <a:pt x="38109" y="21595"/>
                  </a:cubicBezTo>
                  <a:cubicBezTo>
                    <a:pt x="39379" y="17784"/>
                    <a:pt x="43190" y="15243"/>
                    <a:pt x="47001" y="15243"/>
                  </a:cubicBezTo>
                  <a:cubicBezTo>
                    <a:pt x="48271" y="15243"/>
                    <a:pt x="48271" y="15243"/>
                    <a:pt x="48271" y="15243"/>
                  </a:cubicBezTo>
                  <a:lnTo>
                    <a:pt x="38109" y="11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D330C9-3CE4-472B-A3FF-67856F1D3740}"/>
                </a:ext>
              </a:extLst>
            </p:cNvPr>
            <p:cNvSpPr/>
            <p:nvPr/>
          </p:nvSpPr>
          <p:spPr>
            <a:xfrm>
              <a:off x="5148167" y="5177432"/>
              <a:ext cx="34628" cy="23195"/>
            </a:xfrm>
            <a:custGeom>
              <a:avLst/>
              <a:gdLst>
                <a:gd name="connsiteX0" fmla="*/ 33358 w 34628"/>
                <a:gd name="connsiteY0" fmla="*/ 19385 h 23195"/>
                <a:gd name="connsiteX1" fmla="*/ 32088 w 34628"/>
                <a:gd name="connsiteY1" fmla="*/ 18115 h 23195"/>
                <a:gd name="connsiteX2" fmla="*/ 32088 w 34628"/>
                <a:gd name="connsiteY2" fmla="*/ 18115 h 23195"/>
                <a:gd name="connsiteX3" fmla="*/ 32088 w 34628"/>
                <a:gd name="connsiteY3" fmla="*/ 18115 h 23195"/>
                <a:gd name="connsiteX4" fmla="*/ 30818 w 34628"/>
                <a:gd name="connsiteY4" fmla="*/ 16844 h 23195"/>
                <a:gd name="connsiteX5" fmla="*/ 30818 w 34628"/>
                <a:gd name="connsiteY5" fmla="*/ 15574 h 23195"/>
                <a:gd name="connsiteX6" fmla="*/ 30818 w 34628"/>
                <a:gd name="connsiteY6" fmla="*/ 14304 h 23195"/>
                <a:gd name="connsiteX7" fmla="*/ 30818 w 34628"/>
                <a:gd name="connsiteY7" fmla="*/ 13034 h 23195"/>
                <a:gd name="connsiteX8" fmla="*/ 30818 w 34628"/>
                <a:gd name="connsiteY8" fmla="*/ 11763 h 23195"/>
                <a:gd name="connsiteX9" fmla="*/ 30818 w 34628"/>
                <a:gd name="connsiteY9" fmla="*/ 11763 h 23195"/>
                <a:gd name="connsiteX10" fmla="*/ 30818 w 34628"/>
                <a:gd name="connsiteY10" fmla="*/ 10493 h 23195"/>
                <a:gd name="connsiteX11" fmla="*/ 32088 w 34628"/>
                <a:gd name="connsiteY11" fmla="*/ 9222 h 23195"/>
                <a:gd name="connsiteX12" fmla="*/ 32088 w 34628"/>
                <a:gd name="connsiteY12" fmla="*/ 9222 h 23195"/>
                <a:gd name="connsiteX13" fmla="*/ 34628 w 34628"/>
                <a:gd name="connsiteY13" fmla="*/ 6682 h 23195"/>
                <a:gd name="connsiteX14" fmla="*/ 28277 w 34628"/>
                <a:gd name="connsiteY14" fmla="*/ 5412 h 23195"/>
                <a:gd name="connsiteX15" fmla="*/ 14304 w 34628"/>
                <a:gd name="connsiteY15" fmla="*/ 1601 h 23195"/>
                <a:gd name="connsiteX16" fmla="*/ 9223 w 34628"/>
                <a:gd name="connsiteY16" fmla="*/ 330 h 23195"/>
                <a:gd name="connsiteX17" fmla="*/ 330 w 34628"/>
                <a:gd name="connsiteY17" fmla="*/ 5412 h 23195"/>
                <a:gd name="connsiteX18" fmla="*/ 5412 w 34628"/>
                <a:gd name="connsiteY18" fmla="*/ 14304 h 23195"/>
                <a:gd name="connsiteX19" fmla="*/ 5412 w 34628"/>
                <a:gd name="connsiteY19" fmla="*/ 14304 h 23195"/>
                <a:gd name="connsiteX20" fmla="*/ 34628 w 34628"/>
                <a:gd name="connsiteY20" fmla="*/ 23196 h 23195"/>
                <a:gd name="connsiteX21" fmla="*/ 34628 w 34628"/>
                <a:gd name="connsiteY21" fmla="*/ 23196 h 23195"/>
                <a:gd name="connsiteX22" fmla="*/ 33358 w 34628"/>
                <a:gd name="connsiteY22" fmla="*/ 19385 h 2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28" h="23195">
                  <a:moveTo>
                    <a:pt x="33358" y="19385"/>
                  </a:moveTo>
                  <a:lnTo>
                    <a:pt x="32088" y="18115"/>
                  </a:lnTo>
                  <a:lnTo>
                    <a:pt x="32088" y="18115"/>
                  </a:lnTo>
                  <a:lnTo>
                    <a:pt x="32088" y="18115"/>
                  </a:lnTo>
                  <a:cubicBezTo>
                    <a:pt x="32088" y="18115"/>
                    <a:pt x="30818" y="16844"/>
                    <a:pt x="30818" y="16844"/>
                  </a:cubicBezTo>
                  <a:cubicBezTo>
                    <a:pt x="30818" y="16844"/>
                    <a:pt x="30818" y="15574"/>
                    <a:pt x="30818" y="15574"/>
                  </a:cubicBezTo>
                  <a:cubicBezTo>
                    <a:pt x="30818" y="15574"/>
                    <a:pt x="30818" y="14304"/>
                    <a:pt x="30818" y="14304"/>
                  </a:cubicBezTo>
                  <a:cubicBezTo>
                    <a:pt x="30818" y="14304"/>
                    <a:pt x="30818" y="13034"/>
                    <a:pt x="30818" y="13034"/>
                  </a:cubicBezTo>
                  <a:cubicBezTo>
                    <a:pt x="30818" y="13034"/>
                    <a:pt x="30818" y="13034"/>
                    <a:pt x="30818" y="11763"/>
                  </a:cubicBezTo>
                  <a:lnTo>
                    <a:pt x="30818" y="11763"/>
                  </a:lnTo>
                  <a:lnTo>
                    <a:pt x="30818" y="10493"/>
                  </a:lnTo>
                  <a:lnTo>
                    <a:pt x="32088" y="9222"/>
                  </a:lnTo>
                  <a:lnTo>
                    <a:pt x="32088" y="9222"/>
                  </a:lnTo>
                  <a:lnTo>
                    <a:pt x="34628" y="6682"/>
                  </a:lnTo>
                  <a:lnTo>
                    <a:pt x="28277" y="5412"/>
                  </a:ln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4628" y="23196"/>
                  </a:lnTo>
                  <a:lnTo>
                    <a:pt x="34628" y="23196"/>
                  </a:lnTo>
                  <a:lnTo>
                    <a:pt x="33358" y="1938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B343486-9A8E-4981-937E-0D980E9E3FF6}"/>
                </a:ext>
              </a:extLst>
            </p:cNvPr>
            <p:cNvSpPr/>
            <p:nvPr/>
          </p:nvSpPr>
          <p:spPr>
            <a:xfrm>
              <a:off x="4509063" y="6368832"/>
              <a:ext cx="1453691" cy="485732"/>
            </a:xfrm>
            <a:custGeom>
              <a:avLst/>
              <a:gdLst>
                <a:gd name="connsiteX0" fmla="*/ 10639 w 1453691"/>
                <a:gd name="connsiteY0" fmla="*/ 476 h 485732"/>
                <a:gd name="connsiteX1" fmla="*/ 476 w 1453691"/>
                <a:gd name="connsiteY1" fmla="*/ 4288 h 485732"/>
                <a:gd name="connsiteX2" fmla="*/ 4287 w 1453691"/>
                <a:gd name="connsiteY2" fmla="*/ 14450 h 485732"/>
                <a:gd name="connsiteX3" fmla="*/ 5557 w 1453691"/>
                <a:gd name="connsiteY3" fmla="*/ 14450 h 485732"/>
                <a:gd name="connsiteX4" fmla="*/ 15720 w 1453691"/>
                <a:gd name="connsiteY4" fmla="*/ 18261 h 485732"/>
                <a:gd name="connsiteX5" fmla="*/ 1406691 w 1453691"/>
                <a:gd name="connsiteY5" fmla="*/ 485733 h 485732"/>
                <a:gd name="connsiteX6" fmla="*/ 1453692 w 1453691"/>
                <a:gd name="connsiteY6" fmla="*/ 485733 h 485732"/>
                <a:gd name="connsiteX7" fmla="*/ 14450 w 1453691"/>
                <a:gd name="connsiteY7" fmla="*/ 1747 h 485732"/>
                <a:gd name="connsiteX8" fmla="*/ 10639 w 1453691"/>
                <a:gd name="connsiteY8" fmla="*/ 476 h 48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91" h="485732">
                  <a:moveTo>
                    <a:pt x="10639" y="476"/>
                  </a:moveTo>
                  <a:cubicBezTo>
                    <a:pt x="6828" y="-794"/>
                    <a:pt x="3017" y="476"/>
                    <a:pt x="476" y="4288"/>
                  </a:cubicBezTo>
                  <a:cubicBezTo>
                    <a:pt x="-794" y="8098"/>
                    <a:pt x="476" y="11909"/>
                    <a:pt x="4287" y="14450"/>
                  </a:cubicBezTo>
                  <a:cubicBezTo>
                    <a:pt x="4287" y="14450"/>
                    <a:pt x="5557" y="14450"/>
                    <a:pt x="5557" y="14450"/>
                  </a:cubicBezTo>
                  <a:lnTo>
                    <a:pt x="15720" y="18261"/>
                  </a:lnTo>
                  <a:lnTo>
                    <a:pt x="1406691" y="485733"/>
                  </a:lnTo>
                  <a:lnTo>
                    <a:pt x="1453692" y="485733"/>
                  </a:lnTo>
                  <a:lnTo>
                    <a:pt x="14450" y="1747"/>
                  </a:lnTo>
                  <a:lnTo>
                    <a:pt x="10639" y="47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CCAD129-6F9B-4EAC-84E3-3D1DA01AE95D}"/>
                </a:ext>
              </a:extLst>
            </p:cNvPr>
            <p:cNvSpPr/>
            <p:nvPr/>
          </p:nvSpPr>
          <p:spPr>
            <a:xfrm>
              <a:off x="5182795" y="5186654"/>
              <a:ext cx="384898" cy="124490"/>
            </a:xfrm>
            <a:custGeom>
              <a:avLst/>
              <a:gdLst>
                <a:gd name="connsiteX0" fmla="*/ 376007 w 384898"/>
                <a:gd name="connsiteY0" fmla="*/ 114327 h 124490"/>
                <a:gd name="connsiteX1" fmla="*/ 384899 w 384898"/>
                <a:gd name="connsiteY1" fmla="*/ 109246 h 124490"/>
                <a:gd name="connsiteX2" fmla="*/ 384899 w 384898"/>
                <a:gd name="connsiteY2" fmla="*/ 109246 h 124490"/>
                <a:gd name="connsiteX3" fmla="*/ 381088 w 384898"/>
                <a:gd name="connsiteY3" fmla="*/ 107976 h 124490"/>
                <a:gd name="connsiteX4" fmla="*/ 19054 w 384898"/>
                <a:gd name="connsiteY4" fmla="*/ 0 h 124490"/>
                <a:gd name="connsiteX5" fmla="*/ 7622 w 384898"/>
                <a:gd name="connsiteY5" fmla="*/ 8892 h 124490"/>
                <a:gd name="connsiteX6" fmla="*/ 0 w 384898"/>
                <a:gd name="connsiteY6" fmla="*/ 10163 h 124490"/>
                <a:gd name="connsiteX7" fmla="*/ 0 w 384898"/>
                <a:gd name="connsiteY7" fmla="*/ 10163 h 124490"/>
                <a:gd name="connsiteX8" fmla="*/ 379818 w 384898"/>
                <a:gd name="connsiteY8" fmla="*/ 124490 h 124490"/>
                <a:gd name="connsiteX9" fmla="*/ 376007 w 384898"/>
                <a:gd name="connsiteY9" fmla="*/ 114327 h 124490"/>
                <a:gd name="connsiteX10" fmla="*/ 376007 w 384898"/>
                <a:gd name="connsiteY10" fmla="*/ 114327 h 1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98" h="124490">
                  <a:moveTo>
                    <a:pt x="376007" y="114327"/>
                  </a:moveTo>
                  <a:cubicBezTo>
                    <a:pt x="377277" y="110517"/>
                    <a:pt x="381088" y="107976"/>
                    <a:pt x="384899" y="109246"/>
                  </a:cubicBezTo>
                  <a:cubicBezTo>
                    <a:pt x="384899" y="109246"/>
                    <a:pt x="384899" y="109246"/>
                    <a:pt x="384899" y="109246"/>
                  </a:cubicBezTo>
                  <a:lnTo>
                    <a:pt x="381088" y="107976"/>
                  </a:lnTo>
                  <a:lnTo>
                    <a:pt x="19054" y="0"/>
                  </a:lnTo>
                  <a:lnTo>
                    <a:pt x="7622" y="8892"/>
                  </a:lnTo>
                  <a:cubicBezTo>
                    <a:pt x="5081" y="10163"/>
                    <a:pt x="2541" y="11433"/>
                    <a:pt x="0" y="10163"/>
                  </a:cubicBezTo>
                  <a:lnTo>
                    <a:pt x="0" y="10163"/>
                  </a:lnTo>
                  <a:lnTo>
                    <a:pt x="379818" y="124490"/>
                  </a:lnTo>
                  <a:cubicBezTo>
                    <a:pt x="377277" y="123220"/>
                    <a:pt x="374736" y="119409"/>
                    <a:pt x="376007" y="114327"/>
                  </a:cubicBezTo>
                  <a:cubicBezTo>
                    <a:pt x="376007" y="114327"/>
                    <a:pt x="376007" y="114327"/>
                    <a:pt x="376007" y="114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BECCAD6-9BF6-4EB0-BA4E-C5DEF125CF92}"/>
                </a:ext>
              </a:extLst>
            </p:cNvPr>
            <p:cNvSpPr/>
            <p:nvPr/>
          </p:nvSpPr>
          <p:spPr>
            <a:xfrm>
              <a:off x="5178984" y="518792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A29E471-7999-416D-82AC-0AA8C2D7D345}"/>
                </a:ext>
              </a:extLst>
            </p:cNvPr>
            <p:cNvSpPr/>
            <p:nvPr/>
          </p:nvSpPr>
          <p:spPr>
            <a:xfrm>
              <a:off x="3179543" y="6658938"/>
              <a:ext cx="141002" cy="58433"/>
            </a:xfrm>
            <a:custGeom>
              <a:avLst/>
              <a:gdLst>
                <a:gd name="connsiteX0" fmla="*/ 135921 w 141002"/>
                <a:gd name="connsiteY0" fmla="*/ 49541 h 58433"/>
                <a:gd name="connsiteX1" fmla="*/ 135921 w 141002"/>
                <a:gd name="connsiteY1" fmla="*/ 49541 h 58433"/>
                <a:gd name="connsiteX2" fmla="*/ 137192 w 141002"/>
                <a:gd name="connsiteY2" fmla="*/ 47001 h 58433"/>
                <a:gd name="connsiteX3" fmla="*/ 137192 w 141002"/>
                <a:gd name="connsiteY3" fmla="*/ 47001 h 58433"/>
                <a:gd name="connsiteX4" fmla="*/ 141002 w 141002"/>
                <a:gd name="connsiteY4" fmla="*/ 44461 h 58433"/>
                <a:gd name="connsiteX5" fmla="*/ 17784 w 141002"/>
                <a:gd name="connsiteY5" fmla="*/ 0 h 58433"/>
                <a:gd name="connsiteX6" fmla="*/ 7622 w 141002"/>
                <a:gd name="connsiteY6" fmla="*/ 8892 h 58433"/>
                <a:gd name="connsiteX7" fmla="*/ 6351 w 141002"/>
                <a:gd name="connsiteY7" fmla="*/ 8892 h 58433"/>
                <a:gd name="connsiteX8" fmla="*/ 5081 w 141002"/>
                <a:gd name="connsiteY8" fmla="*/ 10162 h 58433"/>
                <a:gd name="connsiteX9" fmla="*/ 3811 w 141002"/>
                <a:gd name="connsiteY9" fmla="*/ 10162 h 58433"/>
                <a:gd name="connsiteX10" fmla="*/ 1270 w 141002"/>
                <a:gd name="connsiteY10" fmla="*/ 10162 h 58433"/>
                <a:gd name="connsiteX11" fmla="*/ 0 w 141002"/>
                <a:gd name="connsiteY11" fmla="*/ 10162 h 58433"/>
                <a:gd name="connsiteX12" fmla="*/ 135921 w 141002"/>
                <a:gd name="connsiteY12" fmla="*/ 58434 h 58433"/>
                <a:gd name="connsiteX13" fmla="*/ 135921 w 141002"/>
                <a:gd name="connsiteY13" fmla="*/ 53353 h 58433"/>
                <a:gd name="connsiteX14" fmla="*/ 135921 w 141002"/>
                <a:gd name="connsiteY14" fmla="*/ 53353 h 58433"/>
                <a:gd name="connsiteX15" fmla="*/ 135921 w 141002"/>
                <a:gd name="connsiteY15" fmla="*/ 52082 h 58433"/>
                <a:gd name="connsiteX16" fmla="*/ 135921 w 141002"/>
                <a:gd name="connsiteY16" fmla="*/ 49541 h 5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02" h="58433">
                  <a:moveTo>
                    <a:pt x="135921" y="49541"/>
                  </a:moveTo>
                  <a:lnTo>
                    <a:pt x="135921" y="49541"/>
                  </a:lnTo>
                  <a:cubicBezTo>
                    <a:pt x="137192" y="48271"/>
                    <a:pt x="137192" y="47001"/>
                    <a:pt x="137192" y="47001"/>
                  </a:cubicBezTo>
                  <a:lnTo>
                    <a:pt x="137192" y="47001"/>
                  </a:lnTo>
                  <a:lnTo>
                    <a:pt x="141002" y="44461"/>
                  </a:lnTo>
                  <a:lnTo>
                    <a:pt x="17784" y="0"/>
                  </a:lnTo>
                  <a:lnTo>
                    <a:pt x="7622" y="8892"/>
                  </a:lnTo>
                  <a:lnTo>
                    <a:pt x="6351" y="8892"/>
                  </a:lnTo>
                  <a:cubicBezTo>
                    <a:pt x="6351" y="8892"/>
                    <a:pt x="5081" y="8892"/>
                    <a:pt x="5081" y="10162"/>
                  </a:cubicBezTo>
                  <a:cubicBezTo>
                    <a:pt x="5081" y="10162"/>
                    <a:pt x="3811" y="10162"/>
                    <a:pt x="3811" y="10162"/>
                  </a:cubicBezTo>
                  <a:lnTo>
                    <a:pt x="1270" y="10162"/>
                  </a:lnTo>
                  <a:lnTo>
                    <a:pt x="0" y="10162"/>
                  </a:lnTo>
                  <a:lnTo>
                    <a:pt x="135921" y="58434"/>
                  </a:lnTo>
                  <a:lnTo>
                    <a:pt x="135921" y="53353"/>
                  </a:lnTo>
                  <a:lnTo>
                    <a:pt x="135921" y="53353"/>
                  </a:lnTo>
                  <a:cubicBezTo>
                    <a:pt x="135921" y="53353"/>
                    <a:pt x="135921" y="52082"/>
                    <a:pt x="135921" y="52082"/>
                  </a:cubicBezTo>
                  <a:lnTo>
                    <a:pt x="135921" y="49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07017BA-2803-498E-9A6E-F7C0308D4522}"/>
                </a:ext>
              </a:extLst>
            </p:cNvPr>
            <p:cNvSpPr/>
            <p:nvPr/>
          </p:nvSpPr>
          <p:spPr>
            <a:xfrm>
              <a:off x="3316735" y="6711020"/>
              <a:ext cx="20324" cy="143544"/>
            </a:xfrm>
            <a:custGeom>
              <a:avLst/>
              <a:gdLst>
                <a:gd name="connsiteX0" fmla="*/ 11433 w 20324"/>
                <a:gd name="connsiteY0" fmla="*/ 6352 h 143544"/>
                <a:gd name="connsiteX1" fmla="*/ 1270 w 20324"/>
                <a:gd name="connsiteY1" fmla="*/ 5082 h 143544"/>
                <a:gd name="connsiteX2" fmla="*/ 0 w 20324"/>
                <a:gd name="connsiteY2" fmla="*/ 0 h 143544"/>
                <a:gd name="connsiteX3" fmla="*/ 0 w 20324"/>
                <a:gd name="connsiteY3" fmla="*/ 0 h 143544"/>
                <a:gd name="connsiteX4" fmla="*/ 0 w 20324"/>
                <a:gd name="connsiteY4" fmla="*/ 5082 h 143544"/>
                <a:gd name="connsiteX5" fmla="*/ 5081 w 20324"/>
                <a:gd name="connsiteY5" fmla="*/ 143544 h 143544"/>
                <a:gd name="connsiteX6" fmla="*/ 20325 w 20324"/>
                <a:gd name="connsiteY6" fmla="*/ 143544 h 143544"/>
                <a:gd name="connsiteX7" fmla="*/ 15243 w 20324"/>
                <a:gd name="connsiteY7" fmla="*/ 3811 h 143544"/>
                <a:gd name="connsiteX8" fmla="*/ 11433 w 20324"/>
                <a:gd name="connsiteY8" fmla="*/ 6352 h 14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4" h="143544">
                  <a:moveTo>
                    <a:pt x="11433" y="6352"/>
                  </a:moveTo>
                  <a:cubicBezTo>
                    <a:pt x="7622" y="8892"/>
                    <a:pt x="3811" y="8892"/>
                    <a:pt x="1270" y="5082"/>
                  </a:cubicBezTo>
                  <a:cubicBezTo>
                    <a:pt x="0" y="3811"/>
                    <a:pt x="0" y="2541"/>
                    <a:pt x="0" y="0"/>
                  </a:cubicBezTo>
                  <a:lnTo>
                    <a:pt x="0" y="0"/>
                  </a:lnTo>
                  <a:lnTo>
                    <a:pt x="0" y="5082"/>
                  </a:lnTo>
                  <a:lnTo>
                    <a:pt x="5081" y="143544"/>
                  </a:lnTo>
                  <a:lnTo>
                    <a:pt x="20325" y="143544"/>
                  </a:lnTo>
                  <a:lnTo>
                    <a:pt x="15243" y="3811"/>
                  </a:lnTo>
                  <a:lnTo>
                    <a:pt x="1143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0633A81-D45A-4CE7-9364-4946A558D613}"/>
                </a:ext>
              </a:extLst>
            </p:cNvPr>
            <p:cNvSpPr/>
            <p:nvPr/>
          </p:nvSpPr>
          <p:spPr>
            <a:xfrm>
              <a:off x="3931556" y="5764643"/>
              <a:ext cx="519549" cy="442066"/>
            </a:xfrm>
            <a:custGeom>
              <a:avLst/>
              <a:gdLst>
                <a:gd name="connsiteX0" fmla="*/ 519550 w 519549"/>
                <a:gd name="connsiteY0" fmla="*/ 0 h 442066"/>
                <a:gd name="connsiteX1" fmla="*/ 519550 w 519549"/>
                <a:gd name="connsiteY1" fmla="*/ 0 h 442066"/>
                <a:gd name="connsiteX2" fmla="*/ 0 w 519549"/>
                <a:gd name="connsiteY2" fmla="*/ 430634 h 442066"/>
                <a:gd name="connsiteX3" fmla="*/ 3811 w 519549"/>
                <a:gd name="connsiteY3" fmla="*/ 431904 h 442066"/>
                <a:gd name="connsiteX4" fmla="*/ 3811 w 519549"/>
                <a:gd name="connsiteY4" fmla="*/ 431904 h 442066"/>
                <a:gd name="connsiteX5" fmla="*/ 5081 w 519549"/>
                <a:gd name="connsiteY5" fmla="*/ 431904 h 442066"/>
                <a:gd name="connsiteX6" fmla="*/ 6351 w 519549"/>
                <a:gd name="connsiteY6" fmla="*/ 433174 h 442066"/>
                <a:gd name="connsiteX7" fmla="*/ 6351 w 519549"/>
                <a:gd name="connsiteY7" fmla="*/ 433174 h 442066"/>
                <a:gd name="connsiteX8" fmla="*/ 6351 w 519549"/>
                <a:gd name="connsiteY8" fmla="*/ 433174 h 442066"/>
                <a:gd name="connsiteX9" fmla="*/ 7622 w 519549"/>
                <a:gd name="connsiteY9" fmla="*/ 434444 h 442066"/>
                <a:gd name="connsiteX10" fmla="*/ 7622 w 519549"/>
                <a:gd name="connsiteY10" fmla="*/ 435715 h 442066"/>
                <a:gd name="connsiteX11" fmla="*/ 7622 w 519549"/>
                <a:gd name="connsiteY11" fmla="*/ 436985 h 442066"/>
                <a:gd name="connsiteX12" fmla="*/ 7622 w 519549"/>
                <a:gd name="connsiteY12" fmla="*/ 438255 h 442066"/>
                <a:gd name="connsiteX13" fmla="*/ 7622 w 519549"/>
                <a:gd name="connsiteY13" fmla="*/ 439526 h 442066"/>
                <a:gd name="connsiteX14" fmla="*/ 7622 w 519549"/>
                <a:gd name="connsiteY14" fmla="*/ 439526 h 442066"/>
                <a:gd name="connsiteX15" fmla="*/ 6351 w 519549"/>
                <a:gd name="connsiteY15" fmla="*/ 440796 h 442066"/>
                <a:gd name="connsiteX16" fmla="*/ 5081 w 519549"/>
                <a:gd name="connsiteY16" fmla="*/ 442066 h 442066"/>
                <a:gd name="connsiteX17" fmla="*/ 5081 w 519549"/>
                <a:gd name="connsiteY17" fmla="*/ 442066 h 442066"/>
                <a:gd name="connsiteX18" fmla="*/ 514469 w 519549"/>
                <a:gd name="connsiteY18" fmla="*/ 19055 h 442066"/>
                <a:gd name="connsiteX19" fmla="*/ 514469 w 519549"/>
                <a:gd name="connsiteY19" fmla="*/ 3811 h 442066"/>
                <a:gd name="connsiteX20" fmla="*/ 519550 w 519549"/>
                <a:gd name="connsiteY20" fmla="*/ 0 h 4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549" h="442066">
                  <a:moveTo>
                    <a:pt x="519550" y="0"/>
                  </a:moveTo>
                  <a:lnTo>
                    <a:pt x="519550" y="0"/>
                  </a:lnTo>
                  <a:lnTo>
                    <a:pt x="0" y="430634"/>
                  </a:lnTo>
                  <a:lnTo>
                    <a:pt x="3811" y="431904"/>
                  </a:lnTo>
                  <a:lnTo>
                    <a:pt x="3811" y="431904"/>
                  </a:lnTo>
                  <a:lnTo>
                    <a:pt x="5081" y="43190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7622" y="434444"/>
                  </a:lnTo>
                  <a:lnTo>
                    <a:pt x="7622" y="435715"/>
                  </a:lnTo>
                  <a:cubicBezTo>
                    <a:pt x="7622" y="435715"/>
                    <a:pt x="7622" y="436985"/>
                    <a:pt x="7622" y="436985"/>
                  </a:cubicBezTo>
                  <a:cubicBezTo>
                    <a:pt x="7622" y="436985"/>
                    <a:pt x="7622" y="438255"/>
                    <a:pt x="7622" y="438255"/>
                  </a:cubicBezTo>
                  <a:lnTo>
                    <a:pt x="7622" y="439526"/>
                  </a:lnTo>
                  <a:lnTo>
                    <a:pt x="7622" y="439526"/>
                  </a:lnTo>
                  <a:cubicBezTo>
                    <a:pt x="7622" y="439526"/>
                    <a:pt x="7622" y="440796"/>
                    <a:pt x="6351" y="440796"/>
                  </a:cubicBezTo>
                  <a:cubicBezTo>
                    <a:pt x="6351" y="440796"/>
                    <a:pt x="6351" y="442066"/>
                    <a:pt x="5081" y="442066"/>
                  </a:cubicBezTo>
                  <a:lnTo>
                    <a:pt x="5081" y="442066"/>
                  </a:lnTo>
                  <a:lnTo>
                    <a:pt x="514469" y="19055"/>
                  </a:lnTo>
                  <a:lnTo>
                    <a:pt x="514469" y="3811"/>
                  </a:lnTo>
                  <a:cubicBezTo>
                    <a:pt x="517009" y="1270"/>
                    <a:pt x="518279" y="0"/>
                    <a:pt x="51955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4483C85-ED9D-42CC-92AE-722D6F6C1D21}"/>
                </a:ext>
              </a:extLst>
            </p:cNvPr>
            <p:cNvSpPr/>
            <p:nvPr/>
          </p:nvSpPr>
          <p:spPr>
            <a:xfrm>
              <a:off x="4459998" y="5765913"/>
              <a:ext cx="952" cy="564"/>
            </a:xfrm>
            <a:custGeom>
              <a:avLst/>
              <a:gdLst>
                <a:gd name="connsiteX0" fmla="*/ 0 w 952"/>
                <a:gd name="connsiteY0" fmla="*/ 0 h 564"/>
                <a:gd name="connsiteX1" fmla="*/ 0 w 952"/>
                <a:gd name="connsiteY1" fmla="*/ 0 h 564"/>
                <a:gd name="connsiteX2" fmla="*/ 0 w 952"/>
                <a:gd name="connsiteY2" fmla="*/ 0 h 564"/>
                <a:gd name="connsiteX3" fmla="*/ 0 w 95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0" y="0"/>
                  </a:moveTo>
                  <a:lnTo>
                    <a:pt x="0" y="0"/>
                  </a:lnTo>
                  <a:cubicBezTo>
                    <a:pt x="1270" y="1270"/>
                    <a:pt x="1270" y="0"/>
                    <a:pt x="0" y="0"/>
                  </a:cubicBez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C5729E8-23A3-4ABF-8523-488B4E7283AA}"/>
                </a:ext>
              </a:extLst>
            </p:cNvPr>
            <p:cNvSpPr/>
            <p:nvPr/>
          </p:nvSpPr>
          <p:spPr>
            <a:xfrm>
              <a:off x="487792" y="6760562"/>
              <a:ext cx="25405" cy="94002"/>
            </a:xfrm>
            <a:custGeom>
              <a:avLst/>
              <a:gdLst>
                <a:gd name="connsiteX0" fmla="*/ 5081 w 25405"/>
                <a:gd name="connsiteY0" fmla="*/ 6352 h 94002"/>
                <a:gd name="connsiteX1" fmla="*/ 5081 w 25405"/>
                <a:gd name="connsiteY1" fmla="*/ 6352 h 94002"/>
                <a:gd name="connsiteX2" fmla="*/ 2541 w 25405"/>
                <a:gd name="connsiteY2" fmla="*/ 5081 h 94002"/>
                <a:gd name="connsiteX3" fmla="*/ 1270 w 25405"/>
                <a:gd name="connsiteY3" fmla="*/ 3811 h 94002"/>
                <a:gd name="connsiteX4" fmla="*/ 0 w 25405"/>
                <a:gd name="connsiteY4" fmla="*/ 2541 h 94002"/>
                <a:gd name="connsiteX5" fmla="*/ 0 w 25405"/>
                <a:gd name="connsiteY5" fmla="*/ 1270 h 94002"/>
                <a:gd name="connsiteX6" fmla="*/ 0 w 25405"/>
                <a:gd name="connsiteY6" fmla="*/ 0 h 94002"/>
                <a:gd name="connsiteX7" fmla="*/ 10162 w 25405"/>
                <a:gd name="connsiteY7" fmla="*/ 94002 h 94002"/>
                <a:gd name="connsiteX8" fmla="*/ 25406 w 25405"/>
                <a:gd name="connsiteY8" fmla="*/ 94002 h 94002"/>
                <a:gd name="connsiteX9" fmla="*/ 16514 w 25405"/>
                <a:gd name="connsiteY9" fmla="*/ 11432 h 94002"/>
                <a:gd name="connsiteX10" fmla="*/ 5081 w 25405"/>
                <a:gd name="connsiteY10" fmla="*/ 6352 h 9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5" h="94002">
                  <a:moveTo>
                    <a:pt x="5081" y="6352"/>
                  </a:moveTo>
                  <a:lnTo>
                    <a:pt x="5081" y="6352"/>
                  </a:lnTo>
                  <a:cubicBezTo>
                    <a:pt x="3811" y="6352"/>
                    <a:pt x="3811" y="6352"/>
                    <a:pt x="2541" y="5081"/>
                  </a:cubicBezTo>
                  <a:cubicBezTo>
                    <a:pt x="2541" y="5081"/>
                    <a:pt x="1270" y="5081"/>
                    <a:pt x="1270" y="3811"/>
                  </a:cubicBezTo>
                  <a:cubicBezTo>
                    <a:pt x="1270" y="3811"/>
                    <a:pt x="0" y="2541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10162" y="94002"/>
                  </a:lnTo>
                  <a:lnTo>
                    <a:pt x="25406" y="94002"/>
                  </a:lnTo>
                  <a:lnTo>
                    <a:pt x="16514" y="11432"/>
                  </a:lnTo>
                  <a:lnTo>
                    <a:pt x="5081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96BA680-7951-44C2-9059-54BD529D6758}"/>
                </a:ext>
              </a:extLst>
            </p:cNvPr>
            <p:cNvSpPr/>
            <p:nvPr/>
          </p:nvSpPr>
          <p:spPr>
            <a:xfrm>
              <a:off x="388709" y="5703668"/>
              <a:ext cx="398078" cy="153706"/>
            </a:xfrm>
            <a:custGeom>
              <a:avLst/>
              <a:gdLst>
                <a:gd name="connsiteX0" fmla="*/ 388710 w 398078"/>
                <a:gd name="connsiteY0" fmla="*/ 153707 h 153706"/>
                <a:gd name="connsiteX1" fmla="*/ 388710 w 398078"/>
                <a:gd name="connsiteY1" fmla="*/ 153707 h 153706"/>
                <a:gd name="connsiteX2" fmla="*/ 389980 w 398078"/>
                <a:gd name="connsiteY2" fmla="*/ 153707 h 153706"/>
                <a:gd name="connsiteX3" fmla="*/ 391250 w 398078"/>
                <a:gd name="connsiteY3" fmla="*/ 153707 h 153706"/>
                <a:gd name="connsiteX4" fmla="*/ 392521 w 398078"/>
                <a:gd name="connsiteY4" fmla="*/ 153707 h 153706"/>
                <a:gd name="connsiteX5" fmla="*/ 393791 w 398078"/>
                <a:gd name="connsiteY5" fmla="*/ 153707 h 153706"/>
                <a:gd name="connsiteX6" fmla="*/ 397602 w 398078"/>
                <a:gd name="connsiteY6" fmla="*/ 149896 h 153706"/>
                <a:gd name="connsiteX7" fmla="*/ 393791 w 398078"/>
                <a:gd name="connsiteY7" fmla="*/ 141004 h 153706"/>
                <a:gd name="connsiteX8" fmla="*/ 393791 w 398078"/>
                <a:gd name="connsiteY8" fmla="*/ 141004 h 153706"/>
                <a:gd name="connsiteX9" fmla="*/ 389980 w 398078"/>
                <a:gd name="connsiteY9" fmla="*/ 139734 h 153706"/>
                <a:gd name="connsiteX10" fmla="*/ 0 w 398078"/>
                <a:gd name="connsiteY10" fmla="*/ 0 h 153706"/>
                <a:gd name="connsiteX11" fmla="*/ 0 w 398078"/>
                <a:gd name="connsiteY11" fmla="*/ 5081 h 153706"/>
                <a:gd name="connsiteX12" fmla="*/ 1270 w 398078"/>
                <a:gd name="connsiteY12" fmla="*/ 16514 h 153706"/>
                <a:gd name="connsiteX13" fmla="*/ 383628 w 398078"/>
                <a:gd name="connsiteY13" fmla="*/ 152437 h 153706"/>
                <a:gd name="connsiteX14" fmla="*/ 388710 w 398078"/>
                <a:gd name="connsiteY14" fmla="*/ 153707 h 1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8078" h="153706">
                  <a:moveTo>
                    <a:pt x="388710" y="153707"/>
                  </a:moveTo>
                  <a:lnTo>
                    <a:pt x="388710" y="153707"/>
                  </a:lnTo>
                  <a:lnTo>
                    <a:pt x="389980" y="153707"/>
                  </a:lnTo>
                  <a:lnTo>
                    <a:pt x="391250" y="153707"/>
                  </a:lnTo>
                  <a:lnTo>
                    <a:pt x="392521" y="153707"/>
                  </a:lnTo>
                  <a:lnTo>
                    <a:pt x="393791" y="153707"/>
                  </a:lnTo>
                  <a:cubicBezTo>
                    <a:pt x="395061" y="152437"/>
                    <a:pt x="396331" y="151166"/>
                    <a:pt x="397602" y="149896"/>
                  </a:cubicBezTo>
                  <a:cubicBezTo>
                    <a:pt x="398872" y="146085"/>
                    <a:pt x="397602" y="142274"/>
                    <a:pt x="393791" y="141004"/>
                  </a:cubicBezTo>
                  <a:cubicBezTo>
                    <a:pt x="393791" y="141004"/>
                    <a:pt x="393791" y="141004"/>
                    <a:pt x="393791" y="141004"/>
                  </a:cubicBezTo>
                  <a:lnTo>
                    <a:pt x="389980" y="13973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6514"/>
                  </a:lnTo>
                  <a:lnTo>
                    <a:pt x="383628" y="152437"/>
                  </a:lnTo>
                  <a:lnTo>
                    <a:pt x="388710" y="15370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EC203B0-B174-42DE-821E-0CF7CC93B23E}"/>
                </a:ext>
              </a:extLst>
            </p:cNvPr>
            <p:cNvSpPr/>
            <p:nvPr/>
          </p:nvSpPr>
          <p:spPr>
            <a:xfrm>
              <a:off x="3785473" y="5566476"/>
              <a:ext cx="16513" cy="16513"/>
            </a:xfrm>
            <a:custGeom>
              <a:avLst/>
              <a:gdLst>
                <a:gd name="connsiteX0" fmla="*/ 6351 w 16513"/>
                <a:gd name="connsiteY0" fmla="*/ 0 h 16513"/>
                <a:gd name="connsiteX1" fmla="*/ 0 w 16513"/>
                <a:gd name="connsiteY1" fmla="*/ 5081 h 16513"/>
                <a:gd name="connsiteX2" fmla="*/ 1270 w 16513"/>
                <a:gd name="connsiteY2" fmla="*/ 16514 h 16513"/>
                <a:gd name="connsiteX3" fmla="*/ 16514 w 16513"/>
                <a:gd name="connsiteY3" fmla="*/ 3811 h 1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16513">
                  <a:moveTo>
                    <a:pt x="6351" y="0"/>
                  </a:moveTo>
                  <a:lnTo>
                    <a:pt x="0" y="5081"/>
                  </a:lnTo>
                  <a:lnTo>
                    <a:pt x="1270" y="16514"/>
                  </a:lnTo>
                  <a:lnTo>
                    <a:pt x="16514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F287BAF-BD4C-42DB-A068-1E8CE2459AEC}"/>
                </a:ext>
              </a:extLst>
            </p:cNvPr>
            <p:cNvSpPr/>
            <p:nvPr/>
          </p:nvSpPr>
          <p:spPr>
            <a:xfrm>
              <a:off x="3314194" y="6207980"/>
              <a:ext cx="621173" cy="510777"/>
            </a:xfrm>
            <a:custGeom>
              <a:avLst/>
              <a:gdLst>
                <a:gd name="connsiteX0" fmla="*/ 616092 w 621173"/>
                <a:gd name="connsiteY0" fmla="*/ 3811 h 510777"/>
                <a:gd name="connsiteX1" fmla="*/ 603389 w 621173"/>
                <a:gd name="connsiteY1" fmla="*/ 0 h 510777"/>
                <a:gd name="connsiteX2" fmla="*/ 6351 w 621173"/>
                <a:gd name="connsiteY2" fmla="*/ 495419 h 510777"/>
                <a:gd name="connsiteX3" fmla="*/ 2541 w 621173"/>
                <a:gd name="connsiteY3" fmla="*/ 497960 h 510777"/>
                <a:gd name="connsiteX4" fmla="*/ 2541 w 621173"/>
                <a:gd name="connsiteY4" fmla="*/ 497960 h 510777"/>
                <a:gd name="connsiteX5" fmla="*/ 1270 w 621173"/>
                <a:gd name="connsiteY5" fmla="*/ 499230 h 510777"/>
                <a:gd name="connsiteX6" fmla="*/ 0 w 621173"/>
                <a:gd name="connsiteY6" fmla="*/ 500500 h 510777"/>
                <a:gd name="connsiteX7" fmla="*/ 0 w 621173"/>
                <a:gd name="connsiteY7" fmla="*/ 501770 h 510777"/>
                <a:gd name="connsiteX8" fmla="*/ 0 w 621173"/>
                <a:gd name="connsiteY8" fmla="*/ 503040 h 510777"/>
                <a:gd name="connsiteX9" fmla="*/ 1270 w 621173"/>
                <a:gd name="connsiteY9" fmla="*/ 508122 h 510777"/>
                <a:gd name="connsiteX10" fmla="*/ 11433 w 621173"/>
                <a:gd name="connsiteY10" fmla="*/ 509392 h 510777"/>
                <a:gd name="connsiteX11" fmla="*/ 13973 w 621173"/>
                <a:gd name="connsiteY11" fmla="*/ 506851 h 510777"/>
                <a:gd name="connsiteX12" fmla="*/ 621173 w 621173"/>
                <a:gd name="connsiteY12" fmla="*/ 2540 h 510777"/>
                <a:gd name="connsiteX13" fmla="*/ 621173 w 621173"/>
                <a:gd name="connsiteY13" fmla="*/ 2540 h 510777"/>
                <a:gd name="connsiteX14" fmla="*/ 616092 w 621173"/>
                <a:gd name="connsiteY14" fmla="*/ 3811 h 5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173" h="510777">
                  <a:moveTo>
                    <a:pt x="616092" y="3811"/>
                  </a:moveTo>
                  <a:lnTo>
                    <a:pt x="603389" y="0"/>
                  </a:lnTo>
                  <a:lnTo>
                    <a:pt x="6351" y="495419"/>
                  </a:lnTo>
                  <a:lnTo>
                    <a:pt x="2541" y="497960"/>
                  </a:lnTo>
                  <a:lnTo>
                    <a:pt x="2541" y="497960"/>
                  </a:lnTo>
                  <a:cubicBezTo>
                    <a:pt x="2541" y="497960"/>
                    <a:pt x="1270" y="499230"/>
                    <a:pt x="1270" y="499230"/>
                  </a:cubicBezTo>
                  <a:lnTo>
                    <a:pt x="0" y="500500"/>
                  </a:lnTo>
                  <a:lnTo>
                    <a:pt x="0" y="501770"/>
                  </a:lnTo>
                  <a:cubicBezTo>
                    <a:pt x="0" y="501770"/>
                    <a:pt x="0" y="503040"/>
                    <a:pt x="0" y="503040"/>
                  </a:cubicBezTo>
                  <a:cubicBezTo>
                    <a:pt x="0" y="504311"/>
                    <a:pt x="0" y="506851"/>
                    <a:pt x="1270" y="508122"/>
                  </a:cubicBezTo>
                  <a:cubicBezTo>
                    <a:pt x="3811" y="510663"/>
                    <a:pt x="8892" y="511933"/>
                    <a:pt x="11433" y="509392"/>
                  </a:cubicBezTo>
                  <a:lnTo>
                    <a:pt x="13973" y="506851"/>
                  </a:lnTo>
                  <a:lnTo>
                    <a:pt x="621173" y="2540"/>
                  </a:lnTo>
                  <a:lnTo>
                    <a:pt x="621173" y="2540"/>
                  </a:lnTo>
                  <a:cubicBezTo>
                    <a:pt x="621173" y="3811"/>
                    <a:pt x="618633" y="5081"/>
                    <a:pt x="616092" y="3811"/>
                  </a:cubicBez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12DF18-81BC-4B62-9811-58FFB25A9489}"/>
                </a:ext>
              </a:extLst>
            </p:cNvPr>
            <p:cNvSpPr/>
            <p:nvPr/>
          </p:nvSpPr>
          <p:spPr>
            <a:xfrm>
              <a:off x="3939178" y="619908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BDB4E15-7BDE-4BCF-81B3-BD5629B1A199}"/>
                </a:ext>
              </a:extLst>
            </p:cNvPr>
            <p:cNvSpPr/>
            <p:nvPr/>
          </p:nvSpPr>
          <p:spPr>
            <a:xfrm>
              <a:off x="0" y="1324928"/>
              <a:ext cx="223571" cy="127030"/>
            </a:xfrm>
            <a:custGeom>
              <a:avLst/>
              <a:gdLst>
                <a:gd name="connsiteX0" fmla="*/ 221031 w 223571"/>
                <a:gd name="connsiteY0" fmla="*/ 13973 h 127030"/>
                <a:gd name="connsiteX1" fmla="*/ 214680 w 223571"/>
                <a:gd name="connsiteY1" fmla="*/ 5081 h 127030"/>
                <a:gd name="connsiteX2" fmla="*/ 219761 w 223571"/>
                <a:gd name="connsiteY2" fmla="*/ 0 h 127030"/>
                <a:gd name="connsiteX3" fmla="*/ 218490 w 223571"/>
                <a:gd name="connsiteY3" fmla="*/ 0 h 127030"/>
                <a:gd name="connsiteX4" fmla="*/ 0 w 223571"/>
                <a:gd name="connsiteY4" fmla="*/ 110516 h 127030"/>
                <a:gd name="connsiteX5" fmla="*/ 0 w 223571"/>
                <a:gd name="connsiteY5" fmla="*/ 127030 h 127030"/>
                <a:gd name="connsiteX6" fmla="*/ 223572 w 223571"/>
                <a:gd name="connsiteY6" fmla="*/ 13973 h 127030"/>
                <a:gd name="connsiteX7" fmla="*/ 221031 w 223571"/>
                <a:gd name="connsiteY7" fmla="*/ 13973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71" h="127030">
                  <a:moveTo>
                    <a:pt x="221031" y="13973"/>
                  </a:moveTo>
                  <a:cubicBezTo>
                    <a:pt x="217220" y="12703"/>
                    <a:pt x="214680" y="8892"/>
                    <a:pt x="214680" y="5081"/>
                  </a:cubicBezTo>
                  <a:cubicBezTo>
                    <a:pt x="214680" y="2541"/>
                    <a:pt x="217220" y="0"/>
                    <a:pt x="219761" y="0"/>
                  </a:cubicBezTo>
                  <a:cubicBezTo>
                    <a:pt x="219761" y="0"/>
                    <a:pt x="218490" y="0"/>
                    <a:pt x="218490" y="0"/>
                  </a:cubicBezTo>
                  <a:lnTo>
                    <a:pt x="0" y="110516"/>
                  </a:lnTo>
                  <a:lnTo>
                    <a:pt x="0" y="127030"/>
                  </a:lnTo>
                  <a:lnTo>
                    <a:pt x="223572" y="13973"/>
                  </a:lnTo>
                  <a:lnTo>
                    <a:pt x="221031" y="1397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B44DE3D-8AC9-44FF-B217-FB8FBC62A030}"/>
                </a:ext>
              </a:extLst>
            </p:cNvPr>
            <p:cNvSpPr/>
            <p:nvPr/>
          </p:nvSpPr>
          <p:spPr>
            <a:xfrm>
              <a:off x="346789" y="1508645"/>
              <a:ext cx="421788" cy="227860"/>
            </a:xfrm>
            <a:custGeom>
              <a:avLst/>
              <a:gdLst>
                <a:gd name="connsiteX0" fmla="*/ 420467 w 421788"/>
                <a:gd name="connsiteY0" fmla="*/ 4287 h 227860"/>
                <a:gd name="connsiteX1" fmla="*/ 410305 w 421788"/>
                <a:gd name="connsiteY1" fmla="*/ 476 h 227860"/>
                <a:gd name="connsiteX2" fmla="*/ 410305 w 421788"/>
                <a:gd name="connsiteY2" fmla="*/ 476 h 227860"/>
                <a:gd name="connsiteX3" fmla="*/ 402683 w 421788"/>
                <a:gd name="connsiteY3" fmla="*/ 4287 h 227860"/>
                <a:gd name="connsiteX4" fmla="*/ 0 w 421788"/>
                <a:gd name="connsiteY4" fmla="*/ 215158 h 227860"/>
                <a:gd name="connsiteX5" fmla="*/ 2541 w 421788"/>
                <a:gd name="connsiteY5" fmla="*/ 216428 h 227860"/>
                <a:gd name="connsiteX6" fmla="*/ 2541 w 421788"/>
                <a:gd name="connsiteY6" fmla="*/ 216428 h 227860"/>
                <a:gd name="connsiteX7" fmla="*/ 3811 w 421788"/>
                <a:gd name="connsiteY7" fmla="*/ 216428 h 227860"/>
                <a:gd name="connsiteX8" fmla="*/ 5081 w 421788"/>
                <a:gd name="connsiteY8" fmla="*/ 217698 h 227860"/>
                <a:gd name="connsiteX9" fmla="*/ 6351 w 421788"/>
                <a:gd name="connsiteY9" fmla="*/ 218969 h 227860"/>
                <a:gd name="connsiteX10" fmla="*/ 7622 w 421788"/>
                <a:gd name="connsiteY10" fmla="*/ 220239 h 227860"/>
                <a:gd name="connsiteX11" fmla="*/ 7622 w 421788"/>
                <a:gd name="connsiteY11" fmla="*/ 221509 h 227860"/>
                <a:gd name="connsiteX12" fmla="*/ 7622 w 421788"/>
                <a:gd name="connsiteY12" fmla="*/ 222780 h 227860"/>
                <a:gd name="connsiteX13" fmla="*/ 7622 w 421788"/>
                <a:gd name="connsiteY13" fmla="*/ 222780 h 227860"/>
                <a:gd name="connsiteX14" fmla="*/ 7622 w 421788"/>
                <a:gd name="connsiteY14" fmla="*/ 227861 h 227860"/>
                <a:gd name="connsiteX15" fmla="*/ 415386 w 421788"/>
                <a:gd name="connsiteY15" fmla="*/ 15720 h 227860"/>
                <a:gd name="connsiteX16" fmla="*/ 417926 w 421788"/>
                <a:gd name="connsiteY16" fmla="*/ 14450 h 227860"/>
                <a:gd name="connsiteX17" fmla="*/ 420467 w 421788"/>
                <a:gd name="connsiteY17" fmla="*/ 4287 h 227860"/>
                <a:gd name="connsiteX18" fmla="*/ 420467 w 421788"/>
                <a:gd name="connsiteY18" fmla="*/ 4287 h 22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1788" h="227860">
                  <a:moveTo>
                    <a:pt x="420467" y="4287"/>
                  </a:moveTo>
                  <a:cubicBezTo>
                    <a:pt x="419197" y="476"/>
                    <a:pt x="414116" y="-794"/>
                    <a:pt x="410305" y="476"/>
                  </a:cubicBezTo>
                  <a:cubicBezTo>
                    <a:pt x="410305" y="476"/>
                    <a:pt x="410305" y="476"/>
                    <a:pt x="410305" y="476"/>
                  </a:cubicBezTo>
                  <a:lnTo>
                    <a:pt x="402683" y="4287"/>
                  </a:lnTo>
                  <a:lnTo>
                    <a:pt x="0" y="215158"/>
                  </a:lnTo>
                  <a:lnTo>
                    <a:pt x="2541" y="216428"/>
                  </a:lnTo>
                  <a:lnTo>
                    <a:pt x="2541" y="216428"/>
                  </a:lnTo>
                  <a:lnTo>
                    <a:pt x="3811" y="216428"/>
                  </a:lnTo>
                  <a:lnTo>
                    <a:pt x="5081" y="217698"/>
                  </a:lnTo>
                  <a:cubicBezTo>
                    <a:pt x="5081" y="217698"/>
                    <a:pt x="5081" y="217698"/>
                    <a:pt x="6351" y="218969"/>
                  </a:cubicBezTo>
                  <a:cubicBezTo>
                    <a:pt x="6351" y="218969"/>
                    <a:pt x="7622" y="220239"/>
                    <a:pt x="7622" y="220239"/>
                  </a:cubicBezTo>
                  <a:lnTo>
                    <a:pt x="7622" y="221509"/>
                  </a:lnTo>
                  <a:cubicBezTo>
                    <a:pt x="7622" y="221509"/>
                    <a:pt x="7622" y="222780"/>
                    <a:pt x="7622" y="222780"/>
                  </a:cubicBezTo>
                  <a:lnTo>
                    <a:pt x="7622" y="222780"/>
                  </a:lnTo>
                  <a:lnTo>
                    <a:pt x="7622" y="227861"/>
                  </a:lnTo>
                  <a:lnTo>
                    <a:pt x="415386" y="15720"/>
                  </a:lnTo>
                  <a:lnTo>
                    <a:pt x="417926" y="14450"/>
                  </a:lnTo>
                  <a:cubicBezTo>
                    <a:pt x="421737" y="11909"/>
                    <a:pt x="423008" y="8098"/>
                    <a:pt x="420467" y="4287"/>
                  </a:cubicBezTo>
                  <a:cubicBezTo>
                    <a:pt x="420467" y="4287"/>
                    <a:pt x="420467" y="4287"/>
                    <a:pt x="420467" y="428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2713137-4632-4518-8A95-044F25EE0517}"/>
                </a:ext>
              </a:extLst>
            </p:cNvPr>
            <p:cNvSpPr/>
            <p:nvPr/>
          </p:nvSpPr>
          <p:spPr>
            <a:xfrm>
              <a:off x="0" y="1642504"/>
              <a:ext cx="349330" cy="95272"/>
            </a:xfrm>
            <a:custGeom>
              <a:avLst/>
              <a:gdLst>
                <a:gd name="connsiteX0" fmla="*/ 340439 w 349330"/>
                <a:gd name="connsiteY0" fmla="*/ 91462 h 95272"/>
                <a:gd name="connsiteX1" fmla="*/ 346790 w 349330"/>
                <a:gd name="connsiteY1" fmla="*/ 83840 h 95272"/>
                <a:gd name="connsiteX2" fmla="*/ 349331 w 349330"/>
                <a:gd name="connsiteY2" fmla="*/ 83840 h 95272"/>
                <a:gd name="connsiteX3" fmla="*/ 349331 w 349330"/>
                <a:gd name="connsiteY3" fmla="*/ 83840 h 95272"/>
                <a:gd name="connsiteX4" fmla="*/ 346790 w 349330"/>
                <a:gd name="connsiteY4" fmla="*/ 82570 h 95272"/>
                <a:gd name="connsiteX5" fmla="*/ 0 w 349330"/>
                <a:gd name="connsiteY5" fmla="*/ 0 h 95272"/>
                <a:gd name="connsiteX6" fmla="*/ 0 w 349330"/>
                <a:gd name="connsiteY6" fmla="*/ 15244 h 95272"/>
                <a:gd name="connsiteX7" fmla="*/ 340439 w 349330"/>
                <a:gd name="connsiteY7" fmla="*/ 95273 h 95272"/>
                <a:gd name="connsiteX8" fmla="*/ 340439 w 349330"/>
                <a:gd name="connsiteY8" fmla="*/ 91462 h 9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330" h="95272">
                  <a:moveTo>
                    <a:pt x="340439" y="91462"/>
                  </a:moveTo>
                  <a:cubicBezTo>
                    <a:pt x="340439" y="87651"/>
                    <a:pt x="342979" y="83840"/>
                    <a:pt x="346790" y="83840"/>
                  </a:cubicBezTo>
                  <a:cubicBezTo>
                    <a:pt x="348060" y="83840"/>
                    <a:pt x="348060" y="83840"/>
                    <a:pt x="349331" y="83840"/>
                  </a:cubicBezTo>
                  <a:lnTo>
                    <a:pt x="349331" y="83840"/>
                  </a:lnTo>
                  <a:lnTo>
                    <a:pt x="346790" y="82570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40439" y="95273"/>
                  </a:lnTo>
                  <a:lnTo>
                    <a:pt x="340439" y="914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7B79679-CCBA-4D84-BCAB-C81B2843F72A}"/>
                </a:ext>
              </a:extLst>
            </p:cNvPr>
            <p:cNvSpPr/>
            <p:nvPr/>
          </p:nvSpPr>
          <p:spPr>
            <a:xfrm>
              <a:off x="5839537" y="6140653"/>
              <a:ext cx="425230" cy="142604"/>
            </a:xfrm>
            <a:custGeom>
              <a:avLst/>
              <a:gdLst>
                <a:gd name="connsiteX0" fmla="*/ 424278 w 425230"/>
                <a:gd name="connsiteY0" fmla="*/ 132112 h 142604"/>
                <a:gd name="connsiteX1" fmla="*/ 423007 w 425230"/>
                <a:gd name="connsiteY1" fmla="*/ 130842 h 142604"/>
                <a:gd name="connsiteX2" fmla="*/ 421737 w 425230"/>
                <a:gd name="connsiteY2" fmla="*/ 129571 h 142604"/>
                <a:gd name="connsiteX3" fmla="*/ 420467 w 425230"/>
                <a:gd name="connsiteY3" fmla="*/ 128301 h 142604"/>
                <a:gd name="connsiteX4" fmla="*/ 420467 w 425230"/>
                <a:gd name="connsiteY4" fmla="*/ 128301 h 142604"/>
                <a:gd name="connsiteX5" fmla="*/ 416656 w 425230"/>
                <a:gd name="connsiteY5" fmla="*/ 127030 h 142604"/>
                <a:gd name="connsiteX6" fmla="*/ 17784 w 425230"/>
                <a:gd name="connsiteY6" fmla="*/ 0 h 142604"/>
                <a:gd name="connsiteX7" fmla="*/ 7621 w 425230"/>
                <a:gd name="connsiteY7" fmla="*/ 8892 h 142604"/>
                <a:gd name="connsiteX8" fmla="*/ 0 w 425230"/>
                <a:gd name="connsiteY8" fmla="*/ 10163 h 142604"/>
                <a:gd name="connsiteX9" fmla="*/ 0 w 425230"/>
                <a:gd name="connsiteY9" fmla="*/ 10163 h 142604"/>
                <a:gd name="connsiteX10" fmla="*/ 410304 w 425230"/>
                <a:gd name="connsiteY10" fmla="*/ 141004 h 142604"/>
                <a:gd name="connsiteX11" fmla="*/ 415386 w 425230"/>
                <a:gd name="connsiteY11" fmla="*/ 142274 h 142604"/>
                <a:gd name="connsiteX12" fmla="*/ 424278 w 425230"/>
                <a:gd name="connsiteY12" fmla="*/ 137193 h 142604"/>
                <a:gd name="connsiteX13" fmla="*/ 424278 w 425230"/>
                <a:gd name="connsiteY13" fmla="*/ 134652 h 142604"/>
                <a:gd name="connsiteX14" fmla="*/ 424278 w 425230"/>
                <a:gd name="connsiteY14" fmla="*/ 132112 h 142604"/>
                <a:gd name="connsiteX15" fmla="*/ 424278 w 425230"/>
                <a:gd name="connsiteY15" fmla="*/ 132112 h 1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5230" h="142604">
                  <a:moveTo>
                    <a:pt x="424278" y="132112"/>
                  </a:moveTo>
                  <a:cubicBezTo>
                    <a:pt x="424278" y="132112"/>
                    <a:pt x="424278" y="130842"/>
                    <a:pt x="423007" y="130842"/>
                  </a:cubicBezTo>
                  <a:cubicBezTo>
                    <a:pt x="423007" y="129571"/>
                    <a:pt x="421737" y="129571"/>
                    <a:pt x="421737" y="129571"/>
                  </a:cubicBezTo>
                  <a:lnTo>
                    <a:pt x="420467" y="128301"/>
                  </a:lnTo>
                  <a:lnTo>
                    <a:pt x="420467" y="128301"/>
                  </a:lnTo>
                  <a:lnTo>
                    <a:pt x="416656" y="127030"/>
                  </a:lnTo>
                  <a:lnTo>
                    <a:pt x="17784" y="0"/>
                  </a:lnTo>
                  <a:lnTo>
                    <a:pt x="7621" y="8892"/>
                  </a:lnTo>
                  <a:cubicBezTo>
                    <a:pt x="5081" y="11433"/>
                    <a:pt x="2540" y="11433"/>
                    <a:pt x="0" y="10163"/>
                  </a:cubicBezTo>
                  <a:lnTo>
                    <a:pt x="0" y="10163"/>
                  </a:lnTo>
                  <a:lnTo>
                    <a:pt x="410304" y="141004"/>
                  </a:lnTo>
                  <a:lnTo>
                    <a:pt x="415386" y="142274"/>
                  </a:lnTo>
                  <a:cubicBezTo>
                    <a:pt x="419197" y="143545"/>
                    <a:pt x="423007" y="141004"/>
                    <a:pt x="424278" y="137193"/>
                  </a:cubicBezTo>
                  <a:cubicBezTo>
                    <a:pt x="424278" y="135923"/>
                    <a:pt x="424278" y="135923"/>
                    <a:pt x="424278" y="134652"/>
                  </a:cubicBezTo>
                  <a:cubicBezTo>
                    <a:pt x="425548" y="133382"/>
                    <a:pt x="425548" y="133382"/>
                    <a:pt x="424278" y="132112"/>
                  </a:cubicBezTo>
                  <a:cubicBezTo>
                    <a:pt x="425548" y="132112"/>
                    <a:pt x="425548" y="132112"/>
                    <a:pt x="424278" y="1321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D738FEC-4060-425D-A70B-45FE88BD4FA3}"/>
                </a:ext>
              </a:extLst>
            </p:cNvPr>
            <p:cNvSpPr/>
            <p:nvPr/>
          </p:nvSpPr>
          <p:spPr>
            <a:xfrm>
              <a:off x="5835725" y="6140653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C1D4E91-0540-4D4C-9936-529718A2E65C}"/>
                </a:ext>
              </a:extLst>
            </p:cNvPr>
            <p:cNvSpPr/>
            <p:nvPr/>
          </p:nvSpPr>
          <p:spPr>
            <a:xfrm>
              <a:off x="5835725" y="5576638"/>
              <a:ext cx="635146" cy="574703"/>
            </a:xfrm>
            <a:custGeom>
              <a:avLst/>
              <a:gdLst>
                <a:gd name="connsiteX0" fmla="*/ 1270 w 635146"/>
                <a:gd name="connsiteY0" fmla="*/ 561475 h 574703"/>
                <a:gd name="connsiteX1" fmla="*/ 1270 w 635146"/>
                <a:gd name="connsiteY1" fmla="*/ 561475 h 574703"/>
                <a:gd name="connsiteX2" fmla="*/ 1270 w 635146"/>
                <a:gd name="connsiteY2" fmla="*/ 561475 h 574703"/>
                <a:gd name="connsiteX3" fmla="*/ 0 w 635146"/>
                <a:gd name="connsiteY3" fmla="*/ 564015 h 574703"/>
                <a:gd name="connsiteX4" fmla="*/ 0 w 635146"/>
                <a:gd name="connsiteY4" fmla="*/ 565286 h 574703"/>
                <a:gd name="connsiteX5" fmla="*/ 0 w 635146"/>
                <a:gd name="connsiteY5" fmla="*/ 566556 h 574703"/>
                <a:gd name="connsiteX6" fmla="*/ 0 w 635146"/>
                <a:gd name="connsiteY6" fmla="*/ 567826 h 574703"/>
                <a:gd name="connsiteX7" fmla="*/ 0 w 635146"/>
                <a:gd name="connsiteY7" fmla="*/ 569096 h 574703"/>
                <a:gd name="connsiteX8" fmla="*/ 1270 w 635146"/>
                <a:gd name="connsiteY8" fmla="*/ 570367 h 574703"/>
                <a:gd name="connsiteX9" fmla="*/ 1270 w 635146"/>
                <a:gd name="connsiteY9" fmla="*/ 571637 h 574703"/>
                <a:gd name="connsiteX10" fmla="*/ 1270 w 635146"/>
                <a:gd name="connsiteY10" fmla="*/ 571637 h 574703"/>
                <a:gd name="connsiteX11" fmla="*/ 2541 w 635146"/>
                <a:gd name="connsiteY11" fmla="*/ 572908 h 574703"/>
                <a:gd name="connsiteX12" fmla="*/ 3811 w 635146"/>
                <a:gd name="connsiteY12" fmla="*/ 574178 h 574703"/>
                <a:gd name="connsiteX13" fmla="*/ 11433 w 635146"/>
                <a:gd name="connsiteY13" fmla="*/ 572908 h 574703"/>
                <a:gd name="connsiteX14" fmla="*/ 21595 w 635146"/>
                <a:gd name="connsiteY14" fmla="*/ 564015 h 574703"/>
                <a:gd name="connsiteX15" fmla="*/ 635147 w 635146"/>
                <a:gd name="connsiteY15" fmla="*/ 5081 h 574703"/>
                <a:gd name="connsiteX16" fmla="*/ 631336 w 635146"/>
                <a:gd name="connsiteY16" fmla="*/ 3811 h 574703"/>
                <a:gd name="connsiteX17" fmla="*/ 618633 w 635146"/>
                <a:gd name="connsiteY17" fmla="*/ 0 h 574703"/>
                <a:gd name="connsiteX18" fmla="*/ 6351 w 635146"/>
                <a:gd name="connsiteY18" fmla="*/ 558934 h 574703"/>
                <a:gd name="connsiteX19" fmla="*/ 1270 w 635146"/>
                <a:gd name="connsiteY19" fmla="*/ 561475 h 57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5146" h="574703">
                  <a:moveTo>
                    <a:pt x="1270" y="561475"/>
                  </a:moveTo>
                  <a:lnTo>
                    <a:pt x="1270" y="561475"/>
                  </a:lnTo>
                  <a:lnTo>
                    <a:pt x="1270" y="561475"/>
                  </a:lnTo>
                  <a:cubicBezTo>
                    <a:pt x="0" y="562745"/>
                    <a:pt x="0" y="564015"/>
                    <a:pt x="0" y="564015"/>
                  </a:cubicBezTo>
                  <a:cubicBezTo>
                    <a:pt x="0" y="564015"/>
                    <a:pt x="0" y="565286"/>
                    <a:pt x="0" y="565286"/>
                  </a:cubicBezTo>
                  <a:cubicBezTo>
                    <a:pt x="0" y="565286"/>
                    <a:pt x="0" y="566556"/>
                    <a:pt x="0" y="566556"/>
                  </a:cubicBezTo>
                  <a:cubicBezTo>
                    <a:pt x="0" y="566556"/>
                    <a:pt x="0" y="567826"/>
                    <a:pt x="0" y="567826"/>
                  </a:cubicBezTo>
                  <a:cubicBezTo>
                    <a:pt x="0" y="567826"/>
                    <a:pt x="0" y="569096"/>
                    <a:pt x="0" y="569096"/>
                  </a:cubicBezTo>
                  <a:cubicBezTo>
                    <a:pt x="0" y="569096"/>
                    <a:pt x="0" y="570367"/>
                    <a:pt x="1270" y="570367"/>
                  </a:cubicBezTo>
                  <a:lnTo>
                    <a:pt x="1270" y="571637"/>
                  </a:lnTo>
                  <a:lnTo>
                    <a:pt x="1270" y="571637"/>
                  </a:lnTo>
                  <a:lnTo>
                    <a:pt x="2541" y="572908"/>
                  </a:lnTo>
                  <a:cubicBezTo>
                    <a:pt x="2541" y="572908"/>
                    <a:pt x="3811" y="572908"/>
                    <a:pt x="3811" y="574178"/>
                  </a:cubicBezTo>
                  <a:cubicBezTo>
                    <a:pt x="6351" y="575448"/>
                    <a:pt x="8892" y="574178"/>
                    <a:pt x="11433" y="572908"/>
                  </a:cubicBezTo>
                  <a:lnTo>
                    <a:pt x="21595" y="564015"/>
                  </a:lnTo>
                  <a:lnTo>
                    <a:pt x="635147" y="5081"/>
                  </a:lnTo>
                  <a:lnTo>
                    <a:pt x="631336" y="3811"/>
                  </a:lnTo>
                  <a:lnTo>
                    <a:pt x="618633" y="0"/>
                  </a:lnTo>
                  <a:lnTo>
                    <a:pt x="6351" y="558934"/>
                  </a:lnTo>
                  <a:lnTo>
                    <a:pt x="1270" y="56147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4C152B5-1345-40B8-A9EE-D4202248D975}"/>
                </a:ext>
              </a:extLst>
            </p:cNvPr>
            <p:cNvSpPr/>
            <p:nvPr/>
          </p:nvSpPr>
          <p:spPr>
            <a:xfrm>
              <a:off x="5180254" y="4670911"/>
              <a:ext cx="628795" cy="524199"/>
            </a:xfrm>
            <a:custGeom>
              <a:avLst/>
              <a:gdLst>
                <a:gd name="connsiteX0" fmla="*/ 3811 w 628795"/>
                <a:gd name="connsiteY0" fmla="*/ 510662 h 524199"/>
                <a:gd name="connsiteX1" fmla="*/ 1270 w 628795"/>
                <a:gd name="connsiteY1" fmla="*/ 513203 h 524199"/>
                <a:gd name="connsiteX2" fmla="*/ 1270 w 628795"/>
                <a:gd name="connsiteY2" fmla="*/ 513203 h 524199"/>
                <a:gd name="connsiteX3" fmla="*/ 0 w 628795"/>
                <a:gd name="connsiteY3" fmla="*/ 514473 h 524199"/>
                <a:gd name="connsiteX4" fmla="*/ 0 w 628795"/>
                <a:gd name="connsiteY4" fmla="*/ 515743 h 524199"/>
                <a:gd name="connsiteX5" fmla="*/ 0 w 628795"/>
                <a:gd name="connsiteY5" fmla="*/ 517014 h 524199"/>
                <a:gd name="connsiteX6" fmla="*/ 0 w 628795"/>
                <a:gd name="connsiteY6" fmla="*/ 518284 h 524199"/>
                <a:gd name="connsiteX7" fmla="*/ 0 w 628795"/>
                <a:gd name="connsiteY7" fmla="*/ 519555 h 524199"/>
                <a:gd name="connsiteX8" fmla="*/ 0 w 628795"/>
                <a:gd name="connsiteY8" fmla="*/ 520825 h 524199"/>
                <a:gd name="connsiteX9" fmla="*/ 1270 w 628795"/>
                <a:gd name="connsiteY9" fmla="*/ 522095 h 524199"/>
                <a:gd name="connsiteX10" fmla="*/ 1270 w 628795"/>
                <a:gd name="connsiteY10" fmla="*/ 522095 h 524199"/>
                <a:gd name="connsiteX11" fmla="*/ 1270 w 628795"/>
                <a:gd name="connsiteY11" fmla="*/ 522095 h 524199"/>
                <a:gd name="connsiteX12" fmla="*/ 2541 w 628795"/>
                <a:gd name="connsiteY12" fmla="*/ 523365 h 524199"/>
                <a:gd name="connsiteX13" fmla="*/ 3811 w 628795"/>
                <a:gd name="connsiteY13" fmla="*/ 523365 h 524199"/>
                <a:gd name="connsiteX14" fmla="*/ 11433 w 628795"/>
                <a:gd name="connsiteY14" fmla="*/ 522095 h 524199"/>
                <a:gd name="connsiteX15" fmla="*/ 22866 w 628795"/>
                <a:gd name="connsiteY15" fmla="*/ 513203 h 524199"/>
                <a:gd name="connsiteX16" fmla="*/ 628795 w 628795"/>
                <a:gd name="connsiteY16" fmla="*/ 8892 h 524199"/>
                <a:gd name="connsiteX17" fmla="*/ 624984 w 628795"/>
                <a:gd name="connsiteY17" fmla="*/ 7622 h 524199"/>
                <a:gd name="connsiteX18" fmla="*/ 624984 w 628795"/>
                <a:gd name="connsiteY18" fmla="*/ 7622 h 524199"/>
                <a:gd name="connsiteX19" fmla="*/ 623714 w 628795"/>
                <a:gd name="connsiteY19" fmla="*/ 6352 h 524199"/>
                <a:gd name="connsiteX20" fmla="*/ 622444 w 628795"/>
                <a:gd name="connsiteY20" fmla="*/ 5081 h 524199"/>
                <a:gd name="connsiteX21" fmla="*/ 621174 w 628795"/>
                <a:gd name="connsiteY21" fmla="*/ 3811 h 524199"/>
                <a:gd name="connsiteX22" fmla="*/ 619903 w 628795"/>
                <a:gd name="connsiteY22" fmla="*/ 2540 h 524199"/>
                <a:gd name="connsiteX23" fmla="*/ 619903 w 628795"/>
                <a:gd name="connsiteY23" fmla="*/ 1270 h 524199"/>
                <a:gd name="connsiteX24" fmla="*/ 619903 w 628795"/>
                <a:gd name="connsiteY24" fmla="*/ 3811 h 524199"/>
                <a:gd name="connsiteX25" fmla="*/ 619903 w 628795"/>
                <a:gd name="connsiteY25" fmla="*/ 0 h 524199"/>
                <a:gd name="connsiteX26" fmla="*/ 15244 w 628795"/>
                <a:gd name="connsiteY26" fmla="*/ 503040 h 524199"/>
                <a:gd name="connsiteX27" fmla="*/ 3811 w 628795"/>
                <a:gd name="connsiteY27" fmla="*/ 510662 h 5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795" h="524199">
                  <a:moveTo>
                    <a:pt x="3811" y="510662"/>
                  </a:moveTo>
                  <a:lnTo>
                    <a:pt x="1270" y="513203"/>
                  </a:lnTo>
                  <a:lnTo>
                    <a:pt x="1270" y="513203"/>
                  </a:lnTo>
                  <a:lnTo>
                    <a:pt x="0" y="514473"/>
                  </a:lnTo>
                  <a:lnTo>
                    <a:pt x="0" y="515743"/>
                  </a:lnTo>
                  <a:cubicBezTo>
                    <a:pt x="0" y="515743"/>
                    <a:pt x="0" y="517014"/>
                    <a:pt x="0" y="517014"/>
                  </a:cubicBezTo>
                  <a:cubicBezTo>
                    <a:pt x="0" y="517014"/>
                    <a:pt x="0" y="518284"/>
                    <a:pt x="0" y="518284"/>
                  </a:cubicBezTo>
                  <a:cubicBezTo>
                    <a:pt x="0" y="518284"/>
                    <a:pt x="0" y="519555"/>
                    <a:pt x="0" y="519555"/>
                  </a:cubicBezTo>
                  <a:cubicBezTo>
                    <a:pt x="0" y="519555"/>
                    <a:pt x="0" y="520825"/>
                    <a:pt x="0" y="520825"/>
                  </a:cubicBezTo>
                  <a:cubicBezTo>
                    <a:pt x="0" y="520825"/>
                    <a:pt x="0" y="522095"/>
                    <a:pt x="1270" y="522095"/>
                  </a:cubicBezTo>
                  <a:lnTo>
                    <a:pt x="1270" y="522095"/>
                  </a:lnTo>
                  <a:lnTo>
                    <a:pt x="1270" y="522095"/>
                  </a:lnTo>
                  <a:lnTo>
                    <a:pt x="2541" y="523365"/>
                  </a:lnTo>
                  <a:lnTo>
                    <a:pt x="3811" y="523365"/>
                  </a:lnTo>
                  <a:cubicBezTo>
                    <a:pt x="6351" y="524636"/>
                    <a:pt x="8892" y="524636"/>
                    <a:pt x="11433" y="522095"/>
                  </a:cubicBezTo>
                  <a:lnTo>
                    <a:pt x="22866" y="513203"/>
                  </a:lnTo>
                  <a:lnTo>
                    <a:pt x="628795" y="8892"/>
                  </a:lnTo>
                  <a:lnTo>
                    <a:pt x="624984" y="7622"/>
                  </a:lnTo>
                  <a:lnTo>
                    <a:pt x="624984" y="7622"/>
                  </a:lnTo>
                  <a:cubicBezTo>
                    <a:pt x="624984" y="7622"/>
                    <a:pt x="623714" y="7622"/>
                    <a:pt x="623714" y="6352"/>
                  </a:cubicBezTo>
                  <a:lnTo>
                    <a:pt x="622444" y="5081"/>
                  </a:lnTo>
                  <a:lnTo>
                    <a:pt x="621174" y="3811"/>
                  </a:lnTo>
                  <a:lnTo>
                    <a:pt x="619903" y="2540"/>
                  </a:lnTo>
                  <a:cubicBezTo>
                    <a:pt x="619903" y="2540"/>
                    <a:pt x="619903" y="1270"/>
                    <a:pt x="619903" y="1270"/>
                  </a:cubicBezTo>
                  <a:lnTo>
                    <a:pt x="619903" y="3811"/>
                  </a:lnTo>
                  <a:lnTo>
                    <a:pt x="619903" y="0"/>
                  </a:lnTo>
                  <a:lnTo>
                    <a:pt x="15244" y="503040"/>
                  </a:lnTo>
                  <a:lnTo>
                    <a:pt x="3811" y="5106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63148A7-04AE-43DD-AAD2-DD7580B6DF1F}"/>
                </a:ext>
              </a:extLst>
            </p:cNvPr>
            <p:cNvSpPr/>
            <p:nvPr/>
          </p:nvSpPr>
          <p:spPr>
            <a:xfrm>
              <a:off x="5802698" y="4668370"/>
              <a:ext cx="623713" cy="185962"/>
            </a:xfrm>
            <a:custGeom>
              <a:avLst/>
              <a:gdLst>
                <a:gd name="connsiteX0" fmla="*/ 2541 w 623713"/>
                <a:gd name="connsiteY0" fmla="*/ 13973 h 185962"/>
                <a:gd name="connsiteX1" fmla="*/ 0 w 623713"/>
                <a:gd name="connsiteY1" fmla="*/ 13973 h 185962"/>
                <a:gd name="connsiteX2" fmla="*/ 0 w 623713"/>
                <a:gd name="connsiteY2" fmla="*/ 13973 h 185962"/>
                <a:gd name="connsiteX3" fmla="*/ 3811 w 623713"/>
                <a:gd name="connsiteY3" fmla="*/ 15244 h 185962"/>
                <a:gd name="connsiteX4" fmla="*/ 600849 w 623713"/>
                <a:gd name="connsiteY4" fmla="*/ 181653 h 185962"/>
                <a:gd name="connsiteX5" fmla="*/ 614822 w 623713"/>
                <a:gd name="connsiteY5" fmla="*/ 185465 h 185962"/>
                <a:gd name="connsiteX6" fmla="*/ 622444 w 623713"/>
                <a:gd name="connsiteY6" fmla="*/ 182924 h 185962"/>
                <a:gd name="connsiteX7" fmla="*/ 623714 w 623713"/>
                <a:gd name="connsiteY7" fmla="*/ 181653 h 185962"/>
                <a:gd name="connsiteX8" fmla="*/ 623714 w 623713"/>
                <a:gd name="connsiteY8" fmla="*/ 180383 h 185962"/>
                <a:gd name="connsiteX9" fmla="*/ 623714 w 623713"/>
                <a:gd name="connsiteY9" fmla="*/ 180383 h 185962"/>
                <a:gd name="connsiteX10" fmla="*/ 623714 w 623713"/>
                <a:gd name="connsiteY10" fmla="*/ 179113 h 185962"/>
                <a:gd name="connsiteX11" fmla="*/ 623714 w 623713"/>
                <a:gd name="connsiteY11" fmla="*/ 177843 h 185962"/>
                <a:gd name="connsiteX12" fmla="*/ 623714 w 623713"/>
                <a:gd name="connsiteY12" fmla="*/ 176572 h 185962"/>
                <a:gd name="connsiteX13" fmla="*/ 623714 w 623713"/>
                <a:gd name="connsiteY13" fmla="*/ 175302 h 185962"/>
                <a:gd name="connsiteX14" fmla="*/ 622444 w 623713"/>
                <a:gd name="connsiteY14" fmla="*/ 174032 h 185962"/>
                <a:gd name="connsiteX15" fmla="*/ 621174 w 623713"/>
                <a:gd name="connsiteY15" fmla="*/ 172762 h 185962"/>
                <a:gd name="connsiteX16" fmla="*/ 619903 w 623713"/>
                <a:gd name="connsiteY16" fmla="*/ 171491 h 185962"/>
                <a:gd name="connsiteX17" fmla="*/ 618633 w 623713"/>
                <a:gd name="connsiteY17" fmla="*/ 170221 h 185962"/>
                <a:gd name="connsiteX18" fmla="*/ 618633 w 623713"/>
                <a:gd name="connsiteY18" fmla="*/ 170221 h 185962"/>
                <a:gd name="connsiteX19" fmla="*/ 10163 w 623713"/>
                <a:gd name="connsiteY19" fmla="*/ 0 h 185962"/>
                <a:gd name="connsiteX20" fmla="*/ 10163 w 623713"/>
                <a:gd name="connsiteY20" fmla="*/ 5081 h 185962"/>
                <a:gd name="connsiteX21" fmla="*/ 2541 w 623713"/>
                <a:gd name="connsiteY21" fmla="*/ 13973 h 185962"/>
                <a:gd name="connsiteX22" fmla="*/ 2541 w 623713"/>
                <a:gd name="connsiteY22" fmla="*/ 13973 h 1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713" h="185962">
                  <a:moveTo>
                    <a:pt x="2541" y="13973"/>
                  </a:moveTo>
                  <a:cubicBezTo>
                    <a:pt x="1270" y="13973"/>
                    <a:pt x="1270" y="13973"/>
                    <a:pt x="0" y="13973"/>
                  </a:cubicBezTo>
                  <a:lnTo>
                    <a:pt x="0" y="13973"/>
                  </a:lnTo>
                  <a:lnTo>
                    <a:pt x="3811" y="15244"/>
                  </a:lnTo>
                  <a:lnTo>
                    <a:pt x="600849" y="181653"/>
                  </a:lnTo>
                  <a:lnTo>
                    <a:pt x="614822" y="185465"/>
                  </a:lnTo>
                  <a:cubicBezTo>
                    <a:pt x="617363" y="186735"/>
                    <a:pt x="619903" y="185465"/>
                    <a:pt x="622444" y="182924"/>
                  </a:cubicBezTo>
                  <a:cubicBezTo>
                    <a:pt x="622444" y="182924"/>
                    <a:pt x="623714" y="181653"/>
                    <a:pt x="623714" y="181653"/>
                  </a:cubicBezTo>
                  <a:cubicBezTo>
                    <a:pt x="623714" y="18165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79113"/>
                  </a:cubicBezTo>
                  <a:cubicBezTo>
                    <a:pt x="623714" y="179113"/>
                    <a:pt x="623714" y="177843"/>
                    <a:pt x="623714" y="177843"/>
                  </a:cubicBezTo>
                  <a:cubicBezTo>
                    <a:pt x="623714" y="177843"/>
                    <a:pt x="623714" y="176572"/>
                    <a:pt x="623714" y="176572"/>
                  </a:cubicBezTo>
                  <a:cubicBezTo>
                    <a:pt x="623714" y="176572"/>
                    <a:pt x="623714" y="175302"/>
                    <a:pt x="623714" y="175302"/>
                  </a:cubicBezTo>
                  <a:lnTo>
                    <a:pt x="622444" y="174032"/>
                  </a:lnTo>
                  <a:lnTo>
                    <a:pt x="621174" y="172762"/>
                  </a:lnTo>
                  <a:lnTo>
                    <a:pt x="619903" y="171491"/>
                  </a:lnTo>
                  <a:lnTo>
                    <a:pt x="618633" y="170221"/>
                  </a:lnTo>
                  <a:lnTo>
                    <a:pt x="618633" y="170221"/>
                  </a:lnTo>
                  <a:lnTo>
                    <a:pt x="10163" y="0"/>
                  </a:lnTo>
                  <a:lnTo>
                    <a:pt x="10163" y="5081"/>
                  </a:lnTo>
                  <a:cubicBezTo>
                    <a:pt x="10163" y="10162"/>
                    <a:pt x="6351" y="13973"/>
                    <a:pt x="2541" y="13973"/>
                  </a:cubicBezTo>
                  <a:cubicBezTo>
                    <a:pt x="2541" y="13973"/>
                    <a:pt x="2541" y="13973"/>
                    <a:pt x="2541" y="1397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F9873AE-376D-4603-9190-9E3D1E0516A1}"/>
                </a:ext>
              </a:extLst>
            </p:cNvPr>
            <p:cNvSpPr/>
            <p:nvPr/>
          </p:nvSpPr>
          <p:spPr>
            <a:xfrm>
              <a:off x="417926" y="2374199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B7F6238-9142-414D-8180-29FDBF822A3B}"/>
                </a:ext>
              </a:extLst>
            </p:cNvPr>
            <p:cNvSpPr/>
            <p:nvPr/>
          </p:nvSpPr>
          <p:spPr>
            <a:xfrm>
              <a:off x="0" y="2258602"/>
              <a:ext cx="402682" cy="115597"/>
            </a:xfrm>
            <a:custGeom>
              <a:avLst/>
              <a:gdLst>
                <a:gd name="connsiteX0" fmla="*/ 402683 w 402682"/>
                <a:gd name="connsiteY0" fmla="*/ 109246 h 115597"/>
                <a:gd name="connsiteX1" fmla="*/ 402683 w 402682"/>
                <a:gd name="connsiteY1" fmla="*/ 102895 h 115597"/>
                <a:gd name="connsiteX2" fmla="*/ 0 w 402682"/>
                <a:gd name="connsiteY2" fmla="*/ 0 h 115597"/>
                <a:gd name="connsiteX3" fmla="*/ 0 w 402682"/>
                <a:gd name="connsiteY3" fmla="*/ 15244 h 115597"/>
                <a:gd name="connsiteX4" fmla="*/ 391250 w 402682"/>
                <a:gd name="connsiteY4" fmla="*/ 115598 h 11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682" h="115597">
                  <a:moveTo>
                    <a:pt x="402683" y="109246"/>
                  </a:moveTo>
                  <a:lnTo>
                    <a:pt x="402683" y="102895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91250" y="1155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A899136-EB07-453B-822E-7CFC470A88B4}"/>
                </a:ext>
              </a:extLst>
            </p:cNvPr>
            <p:cNvSpPr/>
            <p:nvPr/>
          </p:nvSpPr>
          <p:spPr>
            <a:xfrm>
              <a:off x="0" y="2367848"/>
              <a:ext cx="414115" cy="240087"/>
            </a:xfrm>
            <a:custGeom>
              <a:avLst/>
              <a:gdLst>
                <a:gd name="connsiteX0" fmla="*/ 411575 w 414115"/>
                <a:gd name="connsiteY0" fmla="*/ 11433 h 240087"/>
                <a:gd name="connsiteX1" fmla="*/ 403953 w 414115"/>
                <a:gd name="connsiteY1" fmla="*/ 5081 h 240087"/>
                <a:gd name="connsiteX2" fmla="*/ 403953 w 414115"/>
                <a:gd name="connsiteY2" fmla="*/ 0 h 240087"/>
                <a:gd name="connsiteX3" fmla="*/ 391250 w 414115"/>
                <a:gd name="connsiteY3" fmla="*/ 6352 h 240087"/>
                <a:gd name="connsiteX4" fmla="*/ 0 w 414115"/>
                <a:gd name="connsiteY4" fmla="*/ 222303 h 240087"/>
                <a:gd name="connsiteX5" fmla="*/ 0 w 414115"/>
                <a:gd name="connsiteY5" fmla="*/ 240088 h 240087"/>
                <a:gd name="connsiteX6" fmla="*/ 414116 w 414115"/>
                <a:gd name="connsiteY6" fmla="*/ 11433 h 240087"/>
                <a:gd name="connsiteX7" fmla="*/ 411575 w 414115"/>
                <a:gd name="connsiteY7" fmla="*/ 11433 h 24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115" h="240087">
                  <a:moveTo>
                    <a:pt x="411575" y="11433"/>
                  </a:moveTo>
                  <a:cubicBezTo>
                    <a:pt x="407764" y="11433"/>
                    <a:pt x="403953" y="8892"/>
                    <a:pt x="403953" y="5081"/>
                  </a:cubicBezTo>
                  <a:lnTo>
                    <a:pt x="403953" y="0"/>
                  </a:lnTo>
                  <a:lnTo>
                    <a:pt x="391250" y="6352"/>
                  </a:lnTo>
                  <a:lnTo>
                    <a:pt x="0" y="222303"/>
                  </a:lnTo>
                  <a:lnTo>
                    <a:pt x="0" y="240088"/>
                  </a:lnTo>
                  <a:lnTo>
                    <a:pt x="414116" y="11433"/>
                  </a:lnTo>
                  <a:cubicBezTo>
                    <a:pt x="414116" y="11433"/>
                    <a:pt x="412845" y="11433"/>
                    <a:pt x="411575" y="1143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8034972-4A96-4F41-926F-7013F65AA847}"/>
                </a:ext>
              </a:extLst>
            </p:cNvPr>
            <p:cNvSpPr/>
            <p:nvPr/>
          </p:nvSpPr>
          <p:spPr>
            <a:xfrm>
              <a:off x="416656" y="2375470"/>
              <a:ext cx="1270" cy="1270"/>
            </a:xfrm>
            <a:custGeom>
              <a:avLst/>
              <a:gdLst>
                <a:gd name="connsiteX0" fmla="*/ 0 w 1270"/>
                <a:gd name="connsiteY0" fmla="*/ 1270 h 1270"/>
                <a:gd name="connsiteX1" fmla="*/ 0 w 1270"/>
                <a:gd name="connsiteY1" fmla="*/ 1270 h 1270"/>
                <a:gd name="connsiteX2" fmla="*/ 1270 w 1270"/>
                <a:gd name="connsiteY2" fmla="*/ 0 h 1270"/>
                <a:gd name="connsiteX3" fmla="*/ 0 w 1270"/>
                <a:gd name="connsiteY3" fmla="*/ 1270 h 1270"/>
                <a:gd name="connsiteX4" fmla="*/ 0 w 1270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1270" y="0"/>
                  </a:cubicBezTo>
                  <a:cubicBezTo>
                    <a:pt x="127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B810955-FDBA-4050-876A-883B7165F81D}"/>
                </a:ext>
              </a:extLst>
            </p:cNvPr>
            <p:cNvSpPr/>
            <p:nvPr/>
          </p:nvSpPr>
          <p:spPr>
            <a:xfrm>
              <a:off x="417926" y="2372929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1270 h 1270"/>
                <a:gd name="connsiteX4" fmla="*/ 0 w 12702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C6D83FB-C597-45D8-B29D-387F06086E5E}"/>
                </a:ext>
              </a:extLst>
            </p:cNvPr>
            <p:cNvSpPr/>
            <p:nvPr/>
          </p:nvSpPr>
          <p:spPr>
            <a:xfrm>
              <a:off x="340189" y="1725074"/>
              <a:ext cx="77737" cy="651915"/>
            </a:xfrm>
            <a:custGeom>
              <a:avLst/>
              <a:gdLst>
                <a:gd name="connsiteX0" fmla="*/ 14222 w 77737"/>
                <a:gd name="connsiteY0" fmla="*/ 6352 h 651915"/>
                <a:gd name="connsiteX1" fmla="*/ 14222 w 77737"/>
                <a:gd name="connsiteY1" fmla="*/ 5081 h 651915"/>
                <a:gd name="connsiteX2" fmla="*/ 14222 w 77737"/>
                <a:gd name="connsiteY2" fmla="*/ 3811 h 651915"/>
                <a:gd name="connsiteX3" fmla="*/ 12952 w 77737"/>
                <a:gd name="connsiteY3" fmla="*/ 2541 h 651915"/>
                <a:gd name="connsiteX4" fmla="*/ 11682 w 77737"/>
                <a:gd name="connsiteY4" fmla="*/ 1270 h 651915"/>
                <a:gd name="connsiteX5" fmla="*/ 10412 w 77737"/>
                <a:gd name="connsiteY5" fmla="*/ 0 h 651915"/>
                <a:gd name="connsiteX6" fmla="*/ 9141 w 77737"/>
                <a:gd name="connsiteY6" fmla="*/ 0 h 651915"/>
                <a:gd name="connsiteX7" fmla="*/ 6601 w 77737"/>
                <a:gd name="connsiteY7" fmla="*/ 0 h 651915"/>
                <a:gd name="connsiteX8" fmla="*/ 249 w 77737"/>
                <a:gd name="connsiteY8" fmla="*/ 7622 h 651915"/>
                <a:gd name="connsiteX9" fmla="*/ 249 w 77737"/>
                <a:gd name="connsiteY9" fmla="*/ 12703 h 651915"/>
                <a:gd name="connsiteX10" fmla="*/ 62494 w 77737"/>
                <a:gd name="connsiteY10" fmla="*/ 635152 h 651915"/>
                <a:gd name="connsiteX11" fmla="*/ 62494 w 77737"/>
                <a:gd name="connsiteY11" fmla="*/ 640234 h 651915"/>
                <a:gd name="connsiteX12" fmla="*/ 62494 w 77737"/>
                <a:gd name="connsiteY12" fmla="*/ 645315 h 651915"/>
                <a:gd name="connsiteX13" fmla="*/ 71386 w 77737"/>
                <a:gd name="connsiteY13" fmla="*/ 651666 h 651915"/>
                <a:gd name="connsiteX14" fmla="*/ 73926 w 77737"/>
                <a:gd name="connsiteY14" fmla="*/ 650396 h 651915"/>
                <a:gd name="connsiteX15" fmla="*/ 73926 w 77737"/>
                <a:gd name="connsiteY15" fmla="*/ 650396 h 651915"/>
                <a:gd name="connsiteX16" fmla="*/ 75196 w 77737"/>
                <a:gd name="connsiteY16" fmla="*/ 649126 h 651915"/>
                <a:gd name="connsiteX17" fmla="*/ 76467 w 77737"/>
                <a:gd name="connsiteY17" fmla="*/ 647856 h 651915"/>
                <a:gd name="connsiteX18" fmla="*/ 77737 w 77737"/>
                <a:gd name="connsiteY18" fmla="*/ 646585 h 651915"/>
                <a:gd name="connsiteX19" fmla="*/ 77737 w 77737"/>
                <a:gd name="connsiteY19" fmla="*/ 645315 h 651915"/>
                <a:gd name="connsiteX20" fmla="*/ 77737 w 77737"/>
                <a:gd name="connsiteY20" fmla="*/ 642774 h 651915"/>
                <a:gd name="connsiteX21" fmla="*/ 77737 w 77737"/>
                <a:gd name="connsiteY21" fmla="*/ 642774 h 651915"/>
                <a:gd name="connsiteX22" fmla="*/ 77737 w 77737"/>
                <a:gd name="connsiteY22" fmla="*/ 642774 h 651915"/>
                <a:gd name="connsiteX23" fmla="*/ 14222 w 77737"/>
                <a:gd name="connsiteY23" fmla="*/ 8892 h 651915"/>
                <a:gd name="connsiteX24" fmla="*/ 14222 w 77737"/>
                <a:gd name="connsiteY24" fmla="*/ 6352 h 651915"/>
                <a:gd name="connsiteX25" fmla="*/ 14222 w 77737"/>
                <a:gd name="connsiteY25" fmla="*/ 6352 h 6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737" h="651915">
                  <a:moveTo>
                    <a:pt x="14222" y="6352"/>
                  </a:moveTo>
                  <a:cubicBezTo>
                    <a:pt x="14222" y="6352"/>
                    <a:pt x="14222" y="5081"/>
                    <a:pt x="14222" y="5081"/>
                  </a:cubicBezTo>
                  <a:lnTo>
                    <a:pt x="14222" y="3811"/>
                  </a:lnTo>
                  <a:cubicBezTo>
                    <a:pt x="14222" y="3811"/>
                    <a:pt x="12952" y="2541"/>
                    <a:pt x="12952" y="2541"/>
                  </a:cubicBezTo>
                  <a:cubicBezTo>
                    <a:pt x="12952" y="2541"/>
                    <a:pt x="12952" y="1270"/>
                    <a:pt x="11682" y="1270"/>
                  </a:cubicBezTo>
                  <a:lnTo>
                    <a:pt x="10412" y="0"/>
                  </a:lnTo>
                  <a:lnTo>
                    <a:pt x="9141" y="0"/>
                  </a:lnTo>
                  <a:cubicBezTo>
                    <a:pt x="7871" y="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62494" y="635152"/>
                  </a:lnTo>
                  <a:lnTo>
                    <a:pt x="62494" y="640234"/>
                  </a:lnTo>
                  <a:lnTo>
                    <a:pt x="62494" y="645315"/>
                  </a:lnTo>
                  <a:cubicBezTo>
                    <a:pt x="62494" y="649126"/>
                    <a:pt x="66304" y="652937"/>
                    <a:pt x="71386" y="651666"/>
                  </a:cubicBezTo>
                  <a:cubicBezTo>
                    <a:pt x="72656" y="651666"/>
                    <a:pt x="73926" y="651666"/>
                    <a:pt x="73926" y="650396"/>
                  </a:cubicBezTo>
                  <a:lnTo>
                    <a:pt x="73926" y="650396"/>
                  </a:lnTo>
                  <a:cubicBezTo>
                    <a:pt x="73926" y="650396"/>
                    <a:pt x="75196" y="650396"/>
                    <a:pt x="75196" y="649126"/>
                  </a:cubicBezTo>
                  <a:cubicBezTo>
                    <a:pt x="75196" y="649126"/>
                    <a:pt x="76467" y="649126"/>
                    <a:pt x="76467" y="647856"/>
                  </a:cubicBezTo>
                  <a:cubicBezTo>
                    <a:pt x="76467" y="647856"/>
                    <a:pt x="77737" y="646585"/>
                    <a:pt x="77737" y="646585"/>
                  </a:cubicBezTo>
                  <a:lnTo>
                    <a:pt x="77737" y="645315"/>
                  </a:lnTo>
                  <a:cubicBezTo>
                    <a:pt x="77737" y="644045"/>
                    <a:pt x="77737" y="644045"/>
                    <a:pt x="77737" y="642774"/>
                  </a:cubicBezTo>
                  <a:lnTo>
                    <a:pt x="77737" y="642774"/>
                  </a:lnTo>
                  <a:lnTo>
                    <a:pt x="77737" y="642774"/>
                  </a:lnTo>
                  <a:lnTo>
                    <a:pt x="14222" y="8892"/>
                  </a:lnTo>
                  <a:lnTo>
                    <a:pt x="14222" y="6352"/>
                  </a:lnTo>
                  <a:lnTo>
                    <a:pt x="14222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9BB47B7-C85B-4673-BEBB-332AD8D2CC88}"/>
                </a:ext>
              </a:extLst>
            </p:cNvPr>
            <p:cNvSpPr/>
            <p:nvPr/>
          </p:nvSpPr>
          <p:spPr>
            <a:xfrm>
              <a:off x="1150885" y="1561204"/>
              <a:ext cx="243896" cy="2811184"/>
            </a:xfrm>
            <a:custGeom>
              <a:avLst/>
              <a:gdLst>
                <a:gd name="connsiteX0" fmla="*/ 243896 w 243896"/>
                <a:gd name="connsiteY0" fmla="*/ 2807374 h 2811184"/>
                <a:gd name="connsiteX1" fmla="*/ 13973 w 243896"/>
                <a:gd name="connsiteY1" fmla="*/ 0 h 2811184"/>
                <a:gd name="connsiteX2" fmla="*/ 10162 w 243896"/>
                <a:gd name="connsiteY2" fmla="*/ 2541 h 2811184"/>
                <a:gd name="connsiteX3" fmla="*/ 8892 w 243896"/>
                <a:gd name="connsiteY3" fmla="*/ 2541 h 2811184"/>
                <a:gd name="connsiteX4" fmla="*/ 7622 w 243896"/>
                <a:gd name="connsiteY4" fmla="*/ 2541 h 2811184"/>
                <a:gd name="connsiteX5" fmla="*/ 5081 w 243896"/>
                <a:gd name="connsiteY5" fmla="*/ 2541 h 2811184"/>
                <a:gd name="connsiteX6" fmla="*/ 0 w 243896"/>
                <a:gd name="connsiteY6" fmla="*/ 1270 h 2811184"/>
                <a:gd name="connsiteX7" fmla="*/ 229923 w 243896"/>
                <a:gd name="connsiteY7" fmla="*/ 2808644 h 2811184"/>
                <a:gd name="connsiteX8" fmla="*/ 237545 w 243896"/>
                <a:gd name="connsiteY8" fmla="*/ 2811185 h 2811184"/>
                <a:gd name="connsiteX9" fmla="*/ 243896 w 243896"/>
                <a:gd name="connsiteY9" fmla="*/ 2807374 h 281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96" h="2811184">
                  <a:moveTo>
                    <a:pt x="243896" y="2807374"/>
                  </a:moveTo>
                  <a:lnTo>
                    <a:pt x="13973" y="0"/>
                  </a:lnTo>
                  <a:lnTo>
                    <a:pt x="10162" y="2541"/>
                  </a:lnTo>
                  <a:lnTo>
                    <a:pt x="8892" y="2541"/>
                  </a:lnTo>
                  <a:lnTo>
                    <a:pt x="7622" y="2541"/>
                  </a:lnTo>
                  <a:lnTo>
                    <a:pt x="5081" y="2541"/>
                  </a:lnTo>
                  <a:lnTo>
                    <a:pt x="0" y="1270"/>
                  </a:lnTo>
                  <a:lnTo>
                    <a:pt x="229923" y="2808644"/>
                  </a:lnTo>
                  <a:lnTo>
                    <a:pt x="237545" y="2811185"/>
                  </a:lnTo>
                  <a:lnTo>
                    <a:pt x="243896" y="280737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83FC53E-9D87-4727-8797-FFE6128C320C}"/>
                </a:ext>
              </a:extLst>
            </p:cNvPr>
            <p:cNvSpPr/>
            <p:nvPr/>
          </p:nvSpPr>
          <p:spPr>
            <a:xfrm>
              <a:off x="1389700" y="4388903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03CD236-D449-4E52-B91B-C26B521FE81B}"/>
                </a:ext>
              </a:extLst>
            </p:cNvPr>
            <p:cNvSpPr/>
            <p:nvPr/>
          </p:nvSpPr>
          <p:spPr>
            <a:xfrm>
              <a:off x="725337" y="14532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27F3312-CB4E-44BF-B49F-5552B156FF53}"/>
                </a:ext>
              </a:extLst>
            </p:cNvPr>
            <p:cNvSpPr/>
            <p:nvPr/>
          </p:nvSpPr>
          <p:spPr>
            <a:xfrm>
              <a:off x="721526" y="1460850"/>
              <a:ext cx="19054" cy="56142"/>
            </a:xfrm>
            <a:custGeom>
              <a:avLst/>
              <a:gdLst>
                <a:gd name="connsiteX0" fmla="*/ 15244 w 19054"/>
                <a:gd name="connsiteY0" fmla="*/ 8892 h 56142"/>
                <a:gd name="connsiteX1" fmla="*/ 5081 w 19054"/>
                <a:gd name="connsiteY1" fmla="*/ 6352 h 56142"/>
                <a:gd name="connsiteX2" fmla="*/ 5081 w 19054"/>
                <a:gd name="connsiteY2" fmla="*/ 6352 h 56142"/>
                <a:gd name="connsiteX3" fmla="*/ 3811 w 19054"/>
                <a:gd name="connsiteY3" fmla="*/ 6352 h 56142"/>
                <a:gd name="connsiteX4" fmla="*/ 2541 w 19054"/>
                <a:gd name="connsiteY4" fmla="*/ 5081 h 56142"/>
                <a:gd name="connsiteX5" fmla="*/ 1270 w 19054"/>
                <a:gd name="connsiteY5" fmla="*/ 3811 h 56142"/>
                <a:gd name="connsiteX6" fmla="*/ 0 w 19054"/>
                <a:gd name="connsiteY6" fmla="*/ 2541 h 56142"/>
                <a:gd name="connsiteX7" fmla="*/ 0 w 19054"/>
                <a:gd name="connsiteY7" fmla="*/ 2541 h 56142"/>
                <a:gd name="connsiteX8" fmla="*/ 0 w 19054"/>
                <a:gd name="connsiteY8" fmla="*/ 1270 h 56142"/>
                <a:gd name="connsiteX9" fmla="*/ 0 w 19054"/>
                <a:gd name="connsiteY9" fmla="*/ 0 h 56142"/>
                <a:gd name="connsiteX10" fmla="*/ 0 w 19054"/>
                <a:gd name="connsiteY10" fmla="*/ 0 h 56142"/>
                <a:gd name="connsiteX11" fmla="*/ 0 w 19054"/>
                <a:gd name="connsiteY11" fmla="*/ 0 h 56142"/>
                <a:gd name="connsiteX12" fmla="*/ 5081 w 19054"/>
                <a:gd name="connsiteY12" fmla="*/ 49542 h 56142"/>
                <a:gd name="connsiteX13" fmla="*/ 12703 w 19054"/>
                <a:gd name="connsiteY13" fmla="*/ 55893 h 56142"/>
                <a:gd name="connsiteX14" fmla="*/ 19054 w 19054"/>
                <a:gd name="connsiteY14" fmla="*/ 49542 h 56142"/>
                <a:gd name="connsiteX15" fmla="*/ 19054 w 19054"/>
                <a:gd name="connsiteY15" fmla="*/ 47001 h 56142"/>
                <a:gd name="connsiteX16" fmla="*/ 15244 w 19054"/>
                <a:gd name="connsiteY16" fmla="*/ 8892 h 5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4" h="56142">
                  <a:moveTo>
                    <a:pt x="15244" y="8892"/>
                  </a:moveTo>
                  <a:lnTo>
                    <a:pt x="5081" y="6352"/>
                  </a:lnTo>
                  <a:lnTo>
                    <a:pt x="5081" y="6352"/>
                  </a:lnTo>
                  <a:lnTo>
                    <a:pt x="3811" y="6352"/>
                  </a:lnTo>
                  <a:cubicBezTo>
                    <a:pt x="3811" y="6352"/>
                    <a:pt x="2541" y="6352"/>
                    <a:pt x="2541" y="5081"/>
                  </a:cubicBezTo>
                  <a:cubicBezTo>
                    <a:pt x="2541" y="5081"/>
                    <a:pt x="1270" y="3811"/>
                    <a:pt x="1270" y="3811"/>
                  </a:cubicBezTo>
                  <a:lnTo>
                    <a:pt x="0" y="2541"/>
                  </a:lnTo>
                  <a:lnTo>
                    <a:pt x="0" y="2541"/>
                  </a:ln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5081" y="49542"/>
                  </a:lnTo>
                  <a:cubicBezTo>
                    <a:pt x="5081" y="53353"/>
                    <a:pt x="8892" y="57164"/>
                    <a:pt x="12703" y="55893"/>
                  </a:cubicBezTo>
                  <a:cubicBezTo>
                    <a:pt x="16514" y="55893"/>
                    <a:pt x="19054" y="53353"/>
                    <a:pt x="19054" y="49542"/>
                  </a:cubicBezTo>
                  <a:cubicBezTo>
                    <a:pt x="19054" y="48272"/>
                    <a:pt x="19054" y="48272"/>
                    <a:pt x="19054" y="47001"/>
                  </a:cubicBezTo>
                  <a:lnTo>
                    <a:pt x="15244" y="889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FF5B758-91FC-4341-9C5B-4A55C35F85F5}"/>
                </a:ext>
              </a:extLst>
            </p:cNvPr>
            <p:cNvSpPr/>
            <p:nvPr/>
          </p:nvSpPr>
          <p:spPr>
            <a:xfrm>
              <a:off x="1520540" y="1355415"/>
              <a:ext cx="241355" cy="67326"/>
            </a:xfrm>
            <a:custGeom>
              <a:avLst/>
              <a:gdLst>
                <a:gd name="connsiteX0" fmla="*/ 6351 w 241355"/>
                <a:gd name="connsiteY0" fmla="*/ 3811 h 67326"/>
                <a:gd name="connsiteX1" fmla="*/ 3811 w 241355"/>
                <a:gd name="connsiteY1" fmla="*/ 13973 h 67326"/>
                <a:gd name="connsiteX2" fmla="*/ 3811 w 241355"/>
                <a:gd name="connsiteY2" fmla="*/ 13973 h 67326"/>
                <a:gd name="connsiteX3" fmla="*/ 1270 w 241355"/>
                <a:gd name="connsiteY3" fmla="*/ 15244 h 67326"/>
                <a:gd name="connsiteX4" fmla="*/ 8892 w 241355"/>
                <a:gd name="connsiteY4" fmla="*/ 16514 h 67326"/>
                <a:gd name="connsiteX5" fmla="*/ 241356 w 241355"/>
                <a:gd name="connsiteY5" fmla="*/ 67326 h 67326"/>
                <a:gd name="connsiteX6" fmla="*/ 241356 w 241355"/>
                <a:gd name="connsiteY6" fmla="*/ 62245 h 67326"/>
                <a:gd name="connsiteX7" fmla="*/ 240085 w 241355"/>
                <a:gd name="connsiteY7" fmla="*/ 52083 h 67326"/>
                <a:gd name="connsiteX8" fmla="*/ 1270 w 241355"/>
                <a:gd name="connsiteY8" fmla="*/ 0 h 67326"/>
                <a:gd name="connsiteX9" fmla="*/ 0 w 241355"/>
                <a:gd name="connsiteY9" fmla="*/ 0 h 67326"/>
                <a:gd name="connsiteX10" fmla="*/ 6351 w 241355"/>
                <a:gd name="connsiteY10" fmla="*/ 3811 h 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55" h="67326">
                  <a:moveTo>
                    <a:pt x="6351" y="3811"/>
                  </a:moveTo>
                  <a:cubicBezTo>
                    <a:pt x="8892" y="7622"/>
                    <a:pt x="6351" y="11433"/>
                    <a:pt x="3811" y="13973"/>
                  </a:cubicBezTo>
                  <a:cubicBezTo>
                    <a:pt x="3811" y="13973"/>
                    <a:pt x="3811" y="13973"/>
                    <a:pt x="3811" y="13973"/>
                  </a:cubicBezTo>
                  <a:lnTo>
                    <a:pt x="1270" y="15244"/>
                  </a:lnTo>
                  <a:lnTo>
                    <a:pt x="8892" y="16514"/>
                  </a:lnTo>
                  <a:lnTo>
                    <a:pt x="241356" y="67326"/>
                  </a:lnTo>
                  <a:lnTo>
                    <a:pt x="241356" y="62245"/>
                  </a:lnTo>
                  <a:lnTo>
                    <a:pt x="240085" y="52083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2541" y="0"/>
                    <a:pt x="5081" y="1270"/>
                    <a:pt x="6351" y="381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3F1BD63-998C-4887-8C0F-4FC4FB0182D9}"/>
                </a:ext>
              </a:extLst>
            </p:cNvPr>
            <p:cNvSpPr/>
            <p:nvPr/>
          </p:nvSpPr>
          <p:spPr>
            <a:xfrm>
              <a:off x="1518000" y="135541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0 w 1270"/>
                <a:gd name="connsiteY2" fmla="*/ 0 h 12703"/>
                <a:gd name="connsiteX3" fmla="*/ 127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2A34687-C3C6-4F87-96FD-2482FFD54908}"/>
                </a:ext>
              </a:extLst>
            </p:cNvPr>
            <p:cNvSpPr/>
            <p:nvPr/>
          </p:nvSpPr>
          <p:spPr>
            <a:xfrm>
              <a:off x="2332258" y="1100084"/>
              <a:ext cx="762175" cy="442066"/>
            </a:xfrm>
            <a:custGeom>
              <a:avLst/>
              <a:gdLst>
                <a:gd name="connsiteX0" fmla="*/ 3811 w 762175"/>
                <a:gd name="connsiteY0" fmla="*/ 431904 h 442066"/>
                <a:gd name="connsiteX1" fmla="*/ 5081 w 762175"/>
                <a:gd name="connsiteY1" fmla="*/ 431904 h 442066"/>
                <a:gd name="connsiteX2" fmla="*/ 6351 w 762175"/>
                <a:gd name="connsiteY2" fmla="*/ 431904 h 442066"/>
                <a:gd name="connsiteX3" fmla="*/ 7622 w 762175"/>
                <a:gd name="connsiteY3" fmla="*/ 433174 h 442066"/>
                <a:gd name="connsiteX4" fmla="*/ 8892 w 762175"/>
                <a:gd name="connsiteY4" fmla="*/ 434444 h 442066"/>
                <a:gd name="connsiteX5" fmla="*/ 8892 w 762175"/>
                <a:gd name="connsiteY5" fmla="*/ 435715 h 442066"/>
                <a:gd name="connsiteX6" fmla="*/ 8892 w 762175"/>
                <a:gd name="connsiteY6" fmla="*/ 436985 h 442066"/>
                <a:gd name="connsiteX7" fmla="*/ 8892 w 762175"/>
                <a:gd name="connsiteY7" fmla="*/ 436985 h 442066"/>
                <a:gd name="connsiteX8" fmla="*/ 8892 w 762175"/>
                <a:gd name="connsiteY8" fmla="*/ 442066 h 442066"/>
                <a:gd name="connsiteX9" fmla="*/ 762176 w 762175"/>
                <a:gd name="connsiteY9" fmla="*/ 17784 h 442066"/>
                <a:gd name="connsiteX10" fmla="*/ 762176 w 762175"/>
                <a:gd name="connsiteY10" fmla="*/ 5081 h 442066"/>
                <a:gd name="connsiteX11" fmla="*/ 762176 w 762175"/>
                <a:gd name="connsiteY11" fmla="*/ 0 h 442066"/>
                <a:gd name="connsiteX12" fmla="*/ 0 w 762175"/>
                <a:gd name="connsiteY12" fmla="*/ 429363 h 442066"/>
                <a:gd name="connsiteX13" fmla="*/ 2541 w 762175"/>
                <a:gd name="connsiteY13" fmla="*/ 429363 h 442066"/>
                <a:gd name="connsiteX14" fmla="*/ 3811 w 762175"/>
                <a:gd name="connsiteY14" fmla="*/ 431904 h 4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175" h="442066">
                  <a:moveTo>
                    <a:pt x="3811" y="431904"/>
                  </a:moveTo>
                  <a:cubicBezTo>
                    <a:pt x="3811" y="431904"/>
                    <a:pt x="5081" y="431904"/>
                    <a:pt x="5081" y="431904"/>
                  </a:cubicBezTo>
                  <a:lnTo>
                    <a:pt x="6351" y="431904"/>
                  </a:lnTo>
                  <a:cubicBezTo>
                    <a:pt x="6351" y="431904"/>
                    <a:pt x="7622" y="433174"/>
                    <a:pt x="7622" y="433174"/>
                  </a:cubicBezTo>
                  <a:cubicBezTo>
                    <a:pt x="7622" y="433174"/>
                    <a:pt x="7622" y="434444"/>
                    <a:pt x="8892" y="434444"/>
                  </a:cubicBezTo>
                  <a:cubicBezTo>
                    <a:pt x="8892" y="434444"/>
                    <a:pt x="8892" y="435715"/>
                    <a:pt x="8892" y="435715"/>
                  </a:cubicBezTo>
                  <a:cubicBezTo>
                    <a:pt x="8892" y="435715"/>
                    <a:pt x="8892" y="436985"/>
                    <a:pt x="8892" y="436985"/>
                  </a:cubicBezTo>
                  <a:lnTo>
                    <a:pt x="8892" y="436985"/>
                  </a:lnTo>
                  <a:lnTo>
                    <a:pt x="8892" y="442066"/>
                  </a:lnTo>
                  <a:lnTo>
                    <a:pt x="762176" y="17784"/>
                  </a:lnTo>
                  <a:lnTo>
                    <a:pt x="762176" y="5081"/>
                  </a:lnTo>
                  <a:lnTo>
                    <a:pt x="762176" y="0"/>
                  </a:lnTo>
                  <a:lnTo>
                    <a:pt x="0" y="429363"/>
                  </a:lnTo>
                  <a:lnTo>
                    <a:pt x="2541" y="429363"/>
                  </a:lnTo>
                  <a:lnTo>
                    <a:pt x="3811" y="43190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2C9A405-1AC5-4D56-A13C-C77654E7667C}"/>
                </a:ext>
              </a:extLst>
            </p:cNvPr>
            <p:cNvSpPr/>
            <p:nvPr/>
          </p:nvSpPr>
          <p:spPr>
            <a:xfrm>
              <a:off x="2867051" y="778696"/>
              <a:ext cx="217220" cy="58434"/>
            </a:xfrm>
            <a:custGeom>
              <a:avLst/>
              <a:gdLst>
                <a:gd name="connsiteX0" fmla="*/ 0 w 217220"/>
                <a:gd name="connsiteY0" fmla="*/ 16514 h 58434"/>
                <a:gd name="connsiteX1" fmla="*/ 217220 w 217220"/>
                <a:gd name="connsiteY1" fmla="*/ 58434 h 58434"/>
                <a:gd name="connsiteX2" fmla="*/ 217220 w 217220"/>
                <a:gd name="connsiteY2" fmla="*/ 52083 h 58434"/>
                <a:gd name="connsiteX3" fmla="*/ 217220 w 217220"/>
                <a:gd name="connsiteY3" fmla="*/ 41920 h 58434"/>
                <a:gd name="connsiteX4" fmla="*/ 0 w 217220"/>
                <a:gd name="connsiteY4" fmla="*/ 0 h 58434"/>
                <a:gd name="connsiteX5" fmla="*/ 0 w 217220"/>
                <a:gd name="connsiteY5" fmla="*/ 6352 h 5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20" h="58434">
                  <a:moveTo>
                    <a:pt x="0" y="16514"/>
                  </a:moveTo>
                  <a:lnTo>
                    <a:pt x="217220" y="58434"/>
                  </a:lnTo>
                  <a:lnTo>
                    <a:pt x="217220" y="52083"/>
                  </a:lnTo>
                  <a:lnTo>
                    <a:pt x="217220" y="41920"/>
                  </a:lnTo>
                  <a:lnTo>
                    <a:pt x="0" y="0"/>
                  </a:lnTo>
                  <a:lnTo>
                    <a:pt x="0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2874B4D-9BB0-4666-977A-37F40F4F4114}"/>
                </a:ext>
              </a:extLst>
            </p:cNvPr>
            <p:cNvSpPr/>
            <p:nvPr/>
          </p:nvSpPr>
          <p:spPr>
            <a:xfrm>
              <a:off x="1096262" y="1230925"/>
              <a:ext cx="57163" cy="45730"/>
            </a:xfrm>
            <a:custGeom>
              <a:avLst/>
              <a:gdLst>
                <a:gd name="connsiteX0" fmla="*/ 0 w 57163"/>
                <a:gd name="connsiteY0" fmla="*/ 45731 h 45730"/>
                <a:gd name="connsiteX1" fmla="*/ 57163 w 57163"/>
                <a:gd name="connsiteY1" fmla="*/ 16514 h 45730"/>
                <a:gd name="connsiteX2" fmla="*/ 55893 w 57163"/>
                <a:gd name="connsiteY2" fmla="*/ 5081 h 45730"/>
                <a:gd name="connsiteX3" fmla="*/ 55893 w 57163"/>
                <a:gd name="connsiteY3" fmla="*/ 0 h 45730"/>
                <a:gd name="connsiteX4" fmla="*/ 3811 w 57163"/>
                <a:gd name="connsiteY4" fmla="*/ 26676 h 45730"/>
                <a:gd name="connsiteX5" fmla="*/ 5081 w 57163"/>
                <a:gd name="connsiteY5" fmla="*/ 38109 h 45730"/>
                <a:gd name="connsiteX6" fmla="*/ 2541 w 57163"/>
                <a:gd name="connsiteY6" fmla="*/ 43190 h 45730"/>
                <a:gd name="connsiteX7" fmla="*/ 0 w 57163"/>
                <a:gd name="connsiteY7" fmla="*/ 45731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63" h="45730">
                  <a:moveTo>
                    <a:pt x="0" y="45731"/>
                  </a:moveTo>
                  <a:lnTo>
                    <a:pt x="57163" y="16514"/>
                  </a:lnTo>
                  <a:lnTo>
                    <a:pt x="55893" y="5081"/>
                  </a:lnTo>
                  <a:lnTo>
                    <a:pt x="55893" y="0"/>
                  </a:lnTo>
                  <a:lnTo>
                    <a:pt x="3811" y="26676"/>
                  </a:lnTo>
                  <a:lnTo>
                    <a:pt x="5081" y="38109"/>
                  </a:lnTo>
                  <a:cubicBezTo>
                    <a:pt x="5081" y="40650"/>
                    <a:pt x="5081" y="41920"/>
                    <a:pt x="2541" y="43190"/>
                  </a:cubicBezTo>
                  <a:cubicBezTo>
                    <a:pt x="1270" y="44461"/>
                    <a:pt x="1270" y="44461"/>
                    <a:pt x="0" y="4573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7F919C6-225E-4074-9D7E-E2C2C8FB5722}"/>
                </a:ext>
              </a:extLst>
            </p:cNvPr>
            <p:cNvSpPr/>
            <p:nvPr/>
          </p:nvSpPr>
          <p:spPr>
            <a:xfrm>
              <a:off x="721526" y="145831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3A70016-2BC3-4020-B78C-5B0206B11F97}"/>
                </a:ext>
              </a:extLst>
            </p:cNvPr>
            <p:cNvSpPr/>
            <p:nvPr/>
          </p:nvSpPr>
          <p:spPr>
            <a:xfrm>
              <a:off x="726607" y="1457039"/>
              <a:ext cx="430629" cy="106705"/>
            </a:xfrm>
            <a:custGeom>
              <a:avLst/>
              <a:gdLst>
                <a:gd name="connsiteX0" fmla="*/ 430629 w 430629"/>
                <a:gd name="connsiteY0" fmla="*/ 106706 h 106705"/>
                <a:gd name="connsiteX1" fmla="*/ 424278 w 430629"/>
                <a:gd name="connsiteY1" fmla="*/ 102895 h 106705"/>
                <a:gd name="connsiteX2" fmla="*/ 426818 w 430629"/>
                <a:gd name="connsiteY2" fmla="*/ 92732 h 106705"/>
                <a:gd name="connsiteX3" fmla="*/ 426818 w 430629"/>
                <a:gd name="connsiteY3" fmla="*/ 92732 h 106705"/>
                <a:gd name="connsiteX4" fmla="*/ 429359 w 430629"/>
                <a:gd name="connsiteY4" fmla="*/ 91462 h 106705"/>
                <a:gd name="connsiteX5" fmla="*/ 22865 w 430629"/>
                <a:gd name="connsiteY5" fmla="*/ 0 h 106705"/>
                <a:gd name="connsiteX6" fmla="*/ 5081 w 430629"/>
                <a:gd name="connsiteY6" fmla="*/ 10162 h 106705"/>
                <a:gd name="connsiteX7" fmla="*/ 0 w 430629"/>
                <a:gd name="connsiteY7" fmla="*/ 10162 h 106705"/>
                <a:gd name="connsiteX8" fmla="*/ 0 w 430629"/>
                <a:gd name="connsiteY8" fmla="*/ 10162 h 106705"/>
                <a:gd name="connsiteX9" fmla="*/ 10162 w 430629"/>
                <a:gd name="connsiteY9" fmla="*/ 12703 h 106705"/>
                <a:gd name="connsiteX10" fmla="*/ 424278 w 430629"/>
                <a:gd name="connsiteY10" fmla="*/ 106706 h 106705"/>
                <a:gd name="connsiteX11" fmla="*/ 430629 w 430629"/>
                <a:gd name="connsiteY11" fmla="*/ 106706 h 106705"/>
                <a:gd name="connsiteX12" fmla="*/ 430629 w 430629"/>
                <a:gd name="connsiteY12" fmla="*/ 106706 h 10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629" h="106705">
                  <a:moveTo>
                    <a:pt x="430629" y="106706"/>
                  </a:moveTo>
                  <a:cubicBezTo>
                    <a:pt x="428089" y="106706"/>
                    <a:pt x="425548" y="105435"/>
                    <a:pt x="424278" y="102895"/>
                  </a:cubicBezTo>
                  <a:cubicBezTo>
                    <a:pt x="421737" y="99084"/>
                    <a:pt x="423008" y="95273"/>
                    <a:pt x="426818" y="92732"/>
                  </a:cubicBezTo>
                  <a:cubicBezTo>
                    <a:pt x="426818" y="92732"/>
                    <a:pt x="426818" y="92732"/>
                    <a:pt x="426818" y="92732"/>
                  </a:cubicBezTo>
                  <a:lnTo>
                    <a:pt x="429359" y="91462"/>
                  </a:lnTo>
                  <a:lnTo>
                    <a:pt x="22865" y="0"/>
                  </a:lnTo>
                  <a:lnTo>
                    <a:pt x="5081" y="10162"/>
                  </a:lnTo>
                  <a:cubicBezTo>
                    <a:pt x="3811" y="11433"/>
                    <a:pt x="1270" y="11433"/>
                    <a:pt x="0" y="10162"/>
                  </a:cubicBezTo>
                  <a:lnTo>
                    <a:pt x="0" y="10162"/>
                  </a:lnTo>
                  <a:lnTo>
                    <a:pt x="10162" y="12703"/>
                  </a:lnTo>
                  <a:lnTo>
                    <a:pt x="424278" y="106706"/>
                  </a:lnTo>
                  <a:lnTo>
                    <a:pt x="430629" y="106706"/>
                  </a:lnTo>
                  <a:lnTo>
                    <a:pt x="430629" y="1067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C2E6C7-0B50-4078-9C68-B8488360FBA2}"/>
                </a:ext>
              </a:extLst>
            </p:cNvPr>
            <p:cNvSpPr/>
            <p:nvPr/>
          </p:nvSpPr>
          <p:spPr>
            <a:xfrm>
              <a:off x="721526" y="1456086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064AF40-DFAD-4337-B2D8-E4A9BAAA6526}"/>
                </a:ext>
              </a:extLst>
            </p:cNvPr>
            <p:cNvSpPr/>
            <p:nvPr/>
          </p:nvSpPr>
          <p:spPr>
            <a:xfrm>
              <a:off x="724067" y="14532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2FD1767-AF32-44E9-B8DB-DACC6D8DA440}"/>
                </a:ext>
              </a:extLst>
            </p:cNvPr>
            <p:cNvSpPr/>
            <p:nvPr/>
          </p:nvSpPr>
          <p:spPr>
            <a:xfrm>
              <a:off x="1150409" y="1360496"/>
              <a:ext cx="356158" cy="201978"/>
            </a:xfrm>
            <a:custGeom>
              <a:avLst/>
              <a:gdLst>
                <a:gd name="connsiteX0" fmla="*/ 352348 w 356158"/>
                <a:gd name="connsiteY0" fmla="*/ 7622 h 201978"/>
                <a:gd name="connsiteX1" fmla="*/ 352348 w 356158"/>
                <a:gd name="connsiteY1" fmla="*/ 7622 h 201978"/>
                <a:gd name="connsiteX2" fmla="*/ 352348 w 356158"/>
                <a:gd name="connsiteY2" fmla="*/ 7622 h 201978"/>
                <a:gd name="connsiteX3" fmla="*/ 352348 w 356158"/>
                <a:gd name="connsiteY3" fmla="*/ 5081 h 201978"/>
                <a:gd name="connsiteX4" fmla="*/ 352348 w 356158"/>
                <a:gd name="connsiteY4" fmla="*/ 3811 h 201978"/>
                <a:gd name="connsiteX5" fmla="*/ 353618 w 356158"/>
                <a:gd name="connsiteY5" fmla="*/ 2541 h 201978"/>
                <a:gd name="connsiteX6" fmla="*/ 354888 w 356158"/>
                <a:gd name="connsiteY6" fmla="*/ 1270 h 201978"/>
                <a:gd name="connsiteX7" fmla="*/ 356158 w 356158"/>
                <a:gd name="connsiteY7" fmla="*/ 0 h 201978"/>
                <a:gd name="connsiteX8" fmla="*/ 6828 w 356158"/>
                <a:gd name="connsiteY8" fmla="*/ 186735 h 201978"/>
                <a:gd name="connsiteX9" fmla="*/ 4287 w 356158"/>
                <a:gd name="connsiteY9" fmla="*/ 188005 h 201978"/>
                <a:gd name="connsiteX10" fmla="*/ 476 w 356158"/>
                <a:gd name="connsiteY10" fmla="*/ 198168 h 201978"/>
                <a:gd name="connsiteX11" fmla="*/ 476 w 356158"/>
                <a:gd name="connsiteY11" fmla="*/ 198168 h 201978"/>
                <a:gd name="connsiteX12" fmla="*/ 6828 w 356158"/>
                <a:gd name="connsiteY12" fmla="*/ 201979 h 201978"/>
                <a:gd name="connsiteX13" fmla="*/ 8098 w 356158"/>
                <a:gd name="connsiteY13" fmla="*/ 201979 h 201978"/>
                <a:gd name="connsiteX14" fmla="*/ 9368 w 356158"/>
                <a:gd name="connsiteY14" fmla="*/ 201979 h 201978"/>
                <a:gd name="connsiteX15" fmla="*/ 10639 w 356158"/>
                <a:gd name="connsiteY15" fmla="*/ 201979 h 201978"/>
                <a:gd name="connsiteX16" fmla="*/ 14450 w 356158"/>
                <a:gd name="connsiteY16" fmla="*/ 199438 h 201978"/>
                <a:gd name="connsiteX17" fmla="*/ 352348 w 356158"/>
                <a:gd name="connsiteY17" fmla="*/ 19055 h 201978"/>
                <a:gd name="connsiteX18" fmla="*/ 352348 w 356158"/>
                <a:gd name="connsiteY18" fmla="*/ 7622 h 2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158" h="201978">
                  <a:moveTo>
                    <a:pt x="352348" y="7622"/>
                  </a:moveTo>
                  <a:lnTo>
                    <a:pt x="352348" y="7622"/>
                  </a:lnTo>
                  <a:lnTo>
                    <a:pt x="352348" y="7622"/>
                  </a:lnTo>
                  <a:cubicBezTo>
                    <a:pt x="352348" y="6352"/>
                    <a:pt x="352348" y="6352"/>
                    <a:pt x="352348" y="5081"/>
                  </a:cubicBezTo>
                  <a:lnTo>
                    <a:pt x="352348" y="3811"/>
                  </a:lnTo>
                  <a:cubicBezTo>
                    <a:pt x="352348" y="3811"/>
                    <a:pt x="352348" y="2541"/>
                    <a:pt x="353618" y="2541"/>
                  </a:cubicBezTo>
                  <a:cubicBezTo>
                    <a:pt x="353618" y="2541"/>
                    <a:pt x="353618" y="1270"/>
                    <a:pt x="354888" y="1270"/>
                  </a:cubicBezTo>
                  <a:cubicBezTo>
                    <a:pt x="354888" y="1270"/>
                    <a:pt x="356158" y="1270"/>
                    <a:pt x="356158" y="0"/>
                  </a:cubicBezTo>
                  <a:lnTo>
                    <a:pt x="6828" y="186735"/>
                  </a:lnTo>
                  <a:lnTo>
                    <a:pt x="4287" y="188005"/>
                  </a:lnTo>
                  <a:cubicBezTo>
                    <a:pt x="476" y="189275"/>
                    <a:pt x="-794" y="194357"/>
                    <a:pt x="476" y="198168"/>
                  </a:cubicBezTo>
                  <a:cubicBezTo>
                    <a:pt x="476" y="198168"/>
                    <a:pt x="476" y="198168"/>
                    <a:pt x="476" y="198168"/>
                  </a:cubicBezTo>
                  <a:cubicBezTo>
                    <a:pt x="1747" y="200708"/>
                    <a:pt x="4287" y="201979"/>
                    <a:pt x="6828" y="201979"/>
                  </a:cubicBezTo>
                  <a:lnTo>
                    <a:pt x="8098" y="201979"/>
                  </a:lnTo>
                  <a:lnTo>
                    <a:pt x="9368" y="201979"/>
                  </a:lnTo>
                  <a:lnTo>
                    <a:pt x="10639" y="201979"/>
                  </a:lnTo>
                  <a:lnTo>
                    <a:pt x="14450" y="199438"/>
                  </a:lnTo>
                  <a:lnTo>
                    <a:pt x="352348" y="19055"/>
                  </a:lnTo>
                  <a:lnTo>
                    <a:pt x="352348" y="762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09CF607-D71A-4313-AAAB-5D660106DF6B}"/>
                </a:ext>
              </a:extLst>
            </p:cNvPr>
            <p:cNvSpPr/>
            <p:nvPr/>
          </p:nvSpPr>
          <p:spPr>
            <a:xfrm>
              <a:off x="1504026" y="1355415"/>
              <a:ext cx="22916" cy="16514"/>
            </a:xfrm>
            <a:custGeom>
              <a:avLst/>
              <a:gdLst>
                <a:gd name="connsiteX0" fmla="*/ 5081 w 22916"/>
                <a:gd name="connsiteY0" fmla="*/ 5081 h 16514"/>
                <a:gd name="connsiteX1" fmla="*/ 12703 w 22916"/>
                <a:gd name="connsiteY1" fmla="*/ 11433 h 16514"/>
                <a:gd name="connsiteX2" fmla="*/ 12703 w 22916"/>
                <a:gd name="connsiteY2" fmla="*/ 11433 h 16514"/>
                <a:gd name="connsiteX3" fmla="*/ 12703 w 22916"/>
                <a:gd name="connsiteY3" fmla="*/ 16514 h 16514"/>
                <a:gd name="connsiteX4" fmla="*/ 16514 w 22916"/>
                <a:gd name="connsiteY4" fmla="*/ 15244 h 16514"/>
                <a:gd name="connsiteX5" fmla="*/ 19054 w 22916"/>
                <a:gd name="connsiteY5" fmla="*/ 13973 h 16514"/>
                <a:gd name="connsiteX6" fmla="*/ 21595 w 22916"/>
                <a:gd name="connsiteY6" fmla="*/ 3811 h 16514"/>
                <a:gd name="connsiteX7" fmla="*/ 21595 w 22916"/>
                <a:gd name="connsiteY7" fmla="*/ 3811 h 16514"/>
                <a:gd name="connsiteX8" fmla="*/ 15243 w 22916"/>
                <a:gd name="connsiteY8" fmla="*/ 0 h 16514"/>
                <a:gd name="connsiteX9" fmla="*/ 13973 w 22916"/>
                <a:gd name="connsiteY9" fmla="*/ 0 h 16514"/>
                <a:gd name="connsiteX10" fmla="*/ 12703 w 22916"/>
                <a:gd name="connsiteY10" fmla="*/ 0 h 16514"/>
                <a:gd name="connsiteX11" fmla="*/ 11433 w 22916"/>
                <a:gd name="connsiteY11" fmla="*/ 0 h 16514"/>
                <a:gd name="connsiteX12" fmla="*/ 11433 w 22916"/>
                <a:gd name="connsiteY12" fmla="*/ 0 h 16514"/>
                <a:gd name="connsiteX13" fmla="*/ 5081 w 22916"/>
                <a:gd name="connsiteY13" fmla="*/ 5081 h 16514"/>
                <a:gd name="connsiteX14" fmla="*/ 1270 w 22916"/>
                <a:gd name="connsiteY14" fmla="*/ 5081 h 16514"/>
                <a:gd name="connsiteX15" fmla="*/ 0 w 22916"/>
                <a:gd name="connsiteY15" fmla="*/ 6352 h 16514"/>
                <a:gd name="connsiteX16" fmla="*/ 5081 w 22916"/>
                <a:gd name="connsiteY16" fmla="*/ 5081 h 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6" h="16514">
                  <a:moveTo>
                    <a:pt x="5081" y="5081"/>
                  </a:moveTo>
                  <a:cubicBezTo>
                    <a:pt x="8892" y="5081"/>
                    <a:pt x="12703" y="7622"/>
                    <a:pt x="12703" y="11433"/>
                  </a:cubicBezTo>
                  <a:cubicBezTo>
                    <a:pt x="12703" y="11433"/>
                    <a:pt x="12703" y="11433"/>
                    <a:pt x="12703" y="11433"/>
                  </a:cubicBezTo>
                  <a:lnTo>
                    <a:pt x="12703" y="16514"/>
                  </a:lnTo>
                  <a:lnTo>
                    <a:pt x="16514" y="15244"/>
                  </a:lnTo>
                  <a:lnTo>
                    <a:pt x="19054" y="13973"/>
                  </a:lnTo>
                  <a:cubicBezTo>
                    <a:pt x="22865" y="11433"/>
                    <a:pt x="24136" y="7622"/>
                    <a:pt x="21595" y="3811"/>
                  </a:cubicBezTo>
                  <a:cubicBezTo>
                    <a:pt x="21595" y="3811"/>
                    <a:pt x="21595" y="3811"/>
                    <a:pt x="21595" y="3811"/>
                  </a:cubicBezTo>
                  <a:cubicBezTo>
                    <a:pt x="20325" y="1270"/>
                    <a:pt x="17784" y="0"/>
                    <a:pt x="15243" y="0"/>
                  </a:cubicBezTo>
                  <a:lnTo>
                    <a:pt x="13973" y="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5081" y="5081"/>
                  </a:lnTo>
                  <a:lnTo>
                    <a:pt x="1270" y="5081"/>
                  </a:lnTo>
                  <a:cubicBezTo>
                    <a:pt x="1270" y="5081"/>
                    <a:pt x="0" y="5081"/>
                    <a:pt x="0" y="6352"/>
                  </a:cubicBezTo>
                  <a:cubicBezTo>
                    <a:pt x="2541" y="5081"/>
                    <a:pt x="3811" y="5081"/>
                    <a:pt x="5081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DECD6F-D1EB-4BFC-B206-D465F0DFB13C}"/>
                </a:ext>
              </a:extLst>
            </p:cNvPr>
            <p:cNvSpPr/>
            <p:nvPr/>
          </p:nvSpPr>
          <p:spPr>
            <a:xfrm>
              <a:off x="2327176" y="1538339"/>
              <a:ext cx="100353" cy="1535798"/>
            </a:xfrm>
            <a:custGeom>
              <a:avLst/>
              <a:gdLst>
                <a:gd name="connsiteX0" fmla="*/ 88921 w 100353"/>
                <a:gd name="connsiteY0" fmla="*/ 1533258 h 1535798"/>
                <a:gd name="connsiteX1" fmla="*/ 100353 w 100353"/>
                <a:gd name="connsiteY1" fmla="*/ 1526907 h 1535798"/>
                <a:gd name="connsiteX2" fmla="*/ 13973 w 100353"/>
                <a:gd name="connsiteY2" fmla="*/ 5081 h 1535798"/>
                <a:gd name="connsiteX3" fmla="*/ 13973 w 100353"/>
                <a:gd name="connsiteY3" fmla="*/ 0 h 1535798"/>
                <a:gd name="connsiteX4" fmla="*/ 13973 w 100353"/>
                <a:gd name="connsiteY4" fmla="*/ 0 h 1535798"/>
                <a:gd name="connsiteX5" fmla="*/ 13973 w 100353"/>
                <a:gd name="connsiteY5" fmla="*/ 2541 h 1535798"/>
                <a:gd name="connsiteX6" fmla="*/ 5081 w 100353"/>
                <a:gd name="connsiteY6" fmla="*/ 8892 h 1535798"/>
                <a:gd name="connsiteX7" fmla="*/ 0 w 100353"/>
                <a:gd name="connsiteY7" fmla="*/ 7622 h 1535798"/>
                <a:gd name="connsiteX8" fmla="*/ 86380 w 100353"/>
                <a:gd name="connsiteY8" fmla="*/ 1535799 h 1535798"/>
                <a:gd name="connsiteX9" fmla="*/ 88921 w 100353"/>
                <a:gd name="connsiteY9" fmla="*/ 1533258 h 1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353" h="1535798">
                  <a:moveTo>
                    <a:pt x="88921" y="1533258"/>
                  </a:moveTo>
                  <a:lnTo>
                    <a:pt x="100353" y="1526907"/>
                  </a:lnTo>
                  <a:lnTo>
                    <a:pt x="13973" y="5081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3973" y="1270"/>
                    <a:pt x="13973" y="1270"/>
                    <a:pt x="13973" y="2541"/>
                  </a:cubicBezTo>
                  <a:cubicBezTo>
                    <a:pt x="12703" y="6352"/>
                    <a:pt x="8892" y="8892"/>
                    <a:pt x="5081" y="8892"/>
                  </a:cubicBezTo>
                  <a:lnTo>
                    <a:pt x="0" y="7622"/>
                  </a:lnTo>
                  <a:lnTo>
                    <a:pt x="86380" y="1535799"/>
                  </a:lnTo>
                  <a:lnTo>
                    <a:pt x="88921" y="153325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175FCAA-720E-4D88-9D29-22AAF9BD3282}"/>
                </a:ext>
              </a:extLst>
            </p:cNvPr>
            <p:cNvSpPr/>
            <p:nvPr/>
          </p:nvSpPr>
          <p:spPr>
            <a:xfrm>
              <a:off x="980666" y="0"/>
              <a:ext cx="120677" cy="1269034"/>
            </a:xfrm>
            <a:custGeom>
              <a:avLst/>
              <a:gdLst>
                <a:gd name="connsiteX0" fmla="*/ 109245 w 120677"/>
                <a:gd name="connsiteY0" fmla="*/ 1262683 h 1269034"/>
                <a:gd name="connsiteX1" fmla="*/ 119408 w 120677"/>
                <a:gd name="connsiteY1" fmla="*/ 1266494 h 1269034"/>
                <a:gd name="connsiteX2" fmla="*/ 120678 w 120677"/>
                <a:gd name="connsiteY2" fmla="*/ 1269035 h 1269034"/>
                <a:gd name="connsiteX3" fmla="*/ 119408 w 120677"/>
                <a:gd name="connsiteY3" fmla="*/ 1257602 h 1269034"/>
                <a:gd name="connsiteX4" fmla="*/ 15244 w 120677"/>
                <a:gd name="connsiteY4" fmla="*/ 0 h 1269034"/>
                <a:gd name="connsiteX5" fmla="*/ 0 w 120677"/>
                <a:gd name="connsiteY5" fmla="*/ 0 h 1269034"/>
                <a:gd name="connsiteX6" fmla="*/ 104164 w 120677"/>
                <a:gd name="connsiteY6" fmla="*/ 1265224 h 1269034"/>
                <a:gd name="connsiteX7" fmla="*/ 109245 w 120677"/>
                <a:gd name="connsiteY7" fmla="*/ 1262683 h 12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77" h="1269034">
                  <a:moveTo>
                    <a:pt x="109245" y="1262683"/>
                  </a:moveTo>
                  <a:cubicBezTo>
                    <a:pt x="113056" y="1261413"/>
                    <a:pt x="116867" y="1262683"/>
                    <a:pt x="119408" y="1266494"/>
                  </a:cubicBezTo>
                  <a:cubicBezTo>
                    <a:pt x="119408" y="1267764"/>
                    <a:pt x="119408" y="1267764"/>
                    <a:pt x="120678" y="1269035"/>
                  </a:cubicBezTo>
                  <a:lnTo>
                    <a:pt x="119408" y="1257602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104164" y="1265224"/>
                  </a:lnTo>
                  <a:lnTo>
                    <a:pt x="109245" y="126268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A5226DB-BB9B-4E69-B17C-D7258178C213}"/>
                </a:ext>
              </a:extLst>
            </p:cNvPr>
            <p:cNvSpPr/>
            <p:nvPr/>
          </p:nvSpPr>
          <p:spPr>
            <a:xfrm>
              <a:off x="1096262" y="1274115"/>
              <a:ext cx="2540" cy="1270"/>
            </a:xfrm>
            <a:custGeom>
              <a:avLst/>
              <a:gdLst>
                <a:gd name="connsiteX0" fmla="*/ 2541 w 2540"/>
                <a:gd name="connsiteY0" fmla="*/ 0 h 1270"/>
                <a:gd name="connsiteX1" fmla="*/ 0 w 2540"/>
                <a:gd name="connsiteY1" fmla="*/ 1270 h 1270"/>
                <a:gd name="connsiteX2" fmla="*/ 0 w 2540"/>
                <a:gd name="connsiteY2" fmla="*/ 1270 h 1270"/>
                <a:gd name="connsiteX3" fmla="*/ 2541 w 2540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" h="1270">
                  <a:moveTo>
                    <a:pt x="2541" y="0"/>
                  </a:moveTo>
                  <a:cubicBezTo>
                    <a:pt x="2541" y="1270"/>
                    <a:pt x="1270" y="1270"/>
                    <a:pt x="0" y="1270"/>
                  </a:cubicBezTo>
                  <a:lnTo>
                    <a:pt x="0" y="1270"/>
                  </a:lnTo>
                  <a:cubicBezTo>
                    <a:pt x="1270" y="1270"/>
                    <a:pt x="1270" y="1270"/>
                    <a:pt x="2541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667586E-E1A2-4429-B043-98B45620B5CF}"/>
                </a:ext>
              </a:extLst>
            </p:cNvPr>
            <p:cNvSpPr/>
            <p:nvPr/>
          </p:nvSpPr>
          <p:spPr>
            <a:xfrm>
              <a:off x="1316023" y="0"/>
              <a:ext cx="49541" cy="467472"/>
            </a:xfrm>
            <a:custGeom>
              <a:avLst/>
              <a:gdLst>
                <a:gd name="connsiteX0" fmla="*/ 39379 w 49541"/>
                <a:gd name="connsiteY0" fmla="*/ 466202 h 467472"/>
                <a:gd name="connsiteX1" fmla="*/ 49541 w 49541"/>
                <a:gd name="connsiteY1" fmla="*/ 461121 h 467472"/>
                <a:gd name="connsiteX2" fmla="*/ 15244 w 49541"/>
                <a:gd name="connsiteY2" fmla="*/ 0 h 467472"/>
                <a:gd name="connsiteX3" fmla="*/ 0 w 49541"/>
                <a:gd name="connsiteY3" fmla="*/ 0 h 467472"/>
                <a:gd name="connsiteX4" fmla="*/ 35568 w 49541"/>
                <a:gd name="connsiteY4" fmla="*/ 467472 h 46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41" h="467472">
                  <a:moveTo>
                    <a:pt x="39379" y="466202"/>
                  </a:moveTo>
                  <a:lnTo>
                    <a:pt x="49541" y="461121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35568" y="46747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1F9B8E5-4D07-4720-8636-A75F386985E1}"/>
                </a:ext>
              </a:extLst>
            </p:cNvPr>
            <p:cNvSpPr/>
            <p:nvPr/>
          </p:nvSpPr>
          <p:spPr>
            <a:xfrm>
              <a:off x="3710525" y="0"/>
              <a:ext cx="128299" cy="4305063"/>
            </a:xfrm>
            <a:custGeom>
              <a:avLst/>
              <a:gdLst>
                <a:gd name="connsiteX0" fmla="*/ 113056 w 128299"/>
                <a:gd name="connsiteY0" fmla="*/ 4305063 h 4305063"/>
                <a:gd name="connsiteX1" fmla="*/ 120678 w 128299"/>
                <a:gd name="connsiteY1" fmla="*/ 4297441 h 4305063"/>
                <a:gd name="connsiteX2" fmla="*/ 128300 w 128299"/>
                <a:gd name="connsiteY2" fmla="*/ 4305063 h 4305063"/>
                <a:gd name="connsiteX3" fmla="*/ 128300 w 128299"/>
                <a:gd name="connsiteY3" fmla="*/ 4305063 h 4305063"/>
                <a:gd name="connsiteX4" fmla="*/ 15243 w 128299"/>
                <a:gd name="connsiteY4" fmla="*/ 0 h 4305063"/>
                <a:gd name="connsiteX5" fmla="*/ 0 w 128299"/>
                <a:gd name="connsiteY5" fmla="*/ 0 h 4305063"/>
                <a:gd name="connsiteX6" fmla="*/ 111786 w 128299"/>
                <a:gd name="connsiteY6" fmla="*/ 4294901 h 4305063"/>
                <a:gd name="connsiteX7" fmla="*/ 111786 w 128299"/>
                <a:gd name="connsiteY7" fmla="*/ 4305063 h 430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99" h="4305063">
                  <a:moveTo>
                    <a:pt x="113056" y="4305063"/>
                  </a:moveTo>
                  <a:cubicBezTo>
                    <a:pt x="113056" y="4301253"/>
                    <a:pt x="116867" y="4297441"/>
                    <a:pt x="120678" y="4297441"/>
                  </a:cubicBezTo>
                  <a:cubicBezTo>
                    <a:pt x="124489" y="4297441"/>
                    <a:pt x="128300" y="4301253"/>
                    <a:pt x="128300" y="4305063"/>
                  </a:cubicBezTo>
                  <a:cubicBezTo>
                    <a:pt x="128300" y="4305063"/>
                    <a:pt x="128300" y="4305063"/>
                    <a:pt x="128300" y="4305063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111786" y="4294901"/>
                  </a:lnTo>
                  <a:lnTo>
                    <a:pt x="111786" y="43050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7FEFA3A-2810-4F14-87A3-AA933EB458A9}"/>
                </a:ext>
              </a:extLst>
            </p:cNvPr>
            <p:cNvSpPr/>
            <p:nvPr/>
          </p:nvSpPr>
          <p:spPr>
            <a:xfrm>
              <a:off x="5797617" y="3498419"/>
              <a:ext cx="37791" cy="1183924"/>
            </a:xfrm>
            <a:custGeom>
              <a:avLst/>
              <a:gdLst>
                <a:gd name="connsiteX0" fmla="*/ 36838 w 37791"/>
                <a:gd name="connsiteY0" fmla="*/ 2541 h 1183924"/>
                <a:gd name="connsiteX1" fmla="*/ 36838 w 37791"/>
                <a:gd name="connsiteY1" fmla="*/ 3811 h 1183924"/>
                <a:gd name="connsiteX2" fmla="*/ 35568 w 37791"/>
                <a:gd name="connsiteY2" fmla="*/ 5081 h 1183924"/>
                <a:gd name="connsiteX3" fmla="*/ 34298 w 37791"/>
                <a:gd name="connsiteY3" fmla="*/ 6352 h 1183924"/>
                <a:gd name="connsiteX4" fmla="*/ 34298 w 37791"/>
                <a:gd name="connsiteY4" fmla="*/ 6352 h 1183924"/>
                <a:gd name="connsiteX5" fmla="*/ 21595 w 37791"/>
                <a:gd name="connsiteY5" fmla="*/ 16514 h 1183924"/>
                <a:gd name="connsiteX6" fmla="*/ 0 w 37791"/>
                <a:gd name="connsiteY6" fmla="*/ 1172492 h 1183924"/>
                <a:gd name="connsiteX7" fmla="*/ 0 w 37791"/>
                <a:gd name="connsiteY7" fmla="*/ 1176302 h 1183924"/>
                <a:gd name="connsiteX8" fmla="*/ 0 w 37791"/>
                <a:gd name="connsiteY8" fmla="*/ 1177573 h 1183924"/>
                <a:gd name="connsiteX9" fmla="*/ 0 w 37791"/>
                <a:gd name="connsiteY9" fmla="*/ 1178843 h 1183924"/>
                <a:gd name="connsiteX10" fmla="*/ 1270 w 37791"/>
                <a:gd name="connsiteY10" fmla="*/ 1180113 h 1183924"/>
                <a:gd name="connsiteX11" fmla="*/ 2541 w 37791"/>
                <a:gd name="connsiteY11" fmla="*/ 1181384 h 1183924"/>
                <a:gd name="connsiteX12" fmla="*/ 3811 w 37791"/>
                <a:gd name="connsiteY12" fmla="*/ 1182654 h 1183924"/>
                <a:gd name="connsiteX13" fmla="*/ 5081 w 37791"/>
                <a:gd name="connsiteY13" fmla="*/ 1183924 h 1183924"/>
                <a:gd name="connsiteX14" fmla="*/ 7622 w 37791"/>
                <a:gd name="connsiteY14" fmla="*/ 1183924 h 1183924"/>
                <a:gd name="connsiteX15" fmla="*/ 15244 w 37791"/>
                <a:gd name="connsiteY15" fmla="*/ 1176302 h 1183924"/>
                <a:gd name="connsiteX16" fmla="*/ 15244 w 37791"/>
                <a:gd name="connsiteY16" fmla="*/ 1176302 h 1183924"/>
                <a:gd name="connsiteX17" fmla="*/ 15244 w 37791"/>
                <a:gd name="connsiteY17" fmla="*/ 1169951 h 1183924"/>
                <a:gd name="connsiteX18" fmla="*/ 36838 w 37791"/>
                <a:gd name="connsiteY18" fmla="*/ 0 h 1183924"/>
                <a:gd name="connsiteX19" fmla="*/ 36838 w 37791"/>
                <a:gd name="connsiteY19" fmla="*/ 0 h 1183924"/>
                <a:gd name="connsiteX20" fmla="*/ 36838 w 37791"/>
                <a:gd name="connsiteY20" fmla="*/ 2541 h 118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91" h="1183924">
                  <a:moveTo>
                    <a:pt x="36838" y="2541"/>
                  </a:moveTo>
                  <a:cubicBezTo>
                    <a:pt x="36838" y="2541"/>
                    <a:pt x="36838" y="3811"/>
                    <a:pt x="36838" y="3811"/>
                  </a:cubicBezTo>
                  <a:lnTo>
                    <a:pt x="35568" y="5081"/>
                  </a:lnTo>
                  <a:cubicBezTo>
                    <a:pt x="35568" y="5081"/>
                    <a:pt x="35568" y="6352"/>
                    <a:pt x="34298" y="6352"/>
                  </a:cubicBezTo>
                  <a:lnTo>
                    <a:pt x="34298" y="6352"/>
                  </a:lnTo>
                  <a:lnTo>
                    <a:pt x="21595" y="16514"/>
                  </a:lnTo>
                  <a:lnTo>
                    <a:pt x="0" y="1172492"/>
                  </a:lnTo>
                  <a:lnTo>
                    <a:pt x="0" y="1176302"/>
                  </a:lnTo>
                  <a:lnTo>
                    <a:pt x="0" y="1177573"/>
                  </a:lnTo>
                  <a:cubicBezTo>
                    <a:pt x="0" y="1177573"/>
                    <a:pt x="0" y="1178843"/>
                    <a:pt x="0" y="1178843"/>
                  </a:cubicBezTo>
                  <a:lnTo>
                    <a:pt x="1270" y="1180113"/>
                  </a:lnTo>
                  <a:lnTo>
                    <a:pt x="2541" y="1181384"/>
                  </a:lnTo>
                  <a:lnTo>
                    <a:pt x="3811" y="1182654"/>
                  </a:lnTo>
                  <a:cubicBezTo>
                    <a:pt x="3811" y="1182654"/>
                    <a:pt x="5081" y="1182654"/>
                    <a:pt x="5081" y="1183924"/>
                  </a:cubicBezTo>
                  <a:cubicBezTo>
                    <a:pt x="6351" y="1183924"/>
                    <a:pt x="6351" y="1183924"/>
                    <a:pt x="7622" y="1183924"/>
                  </a:cubicBezTo>
                  <a:cubicBezTo>
                    <a:pt x="11433" y="1183924"/>
                    <a:pt x="15244" y="1180113"/>
                    <a:pt x="15244" y="1176302"/>
                  </a:cubicBezTo>
                  <a:cubicBezTo>
                    <a:pt x="15244" y="1176302"/>
                    <a:pt x="15244" y="1176302"/>
                    <a:pt x="15244" y="1176302"/>
                  </a:cubicBezTo>
                  <a:lnTo>
                    <a:pt x="15244" y="1169951"/>
                  </a:lnTo>
                  <a:lnTo>
                    <a:pt x="36838" y="0"/>
                  </a:lnTo>
                  <a:lnTo>
                    <a:pt x="36838" y="0"/>
                  </a:lnTo>
                  <a:cubicBezTo>
                    <a:pt x="38109" y="1270"/>
                    <a:pt x="38109" y="2541"/>
                    <a:pt x="36838" y="254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A96F509-63D8-42DF-B068-67734DC4166D}"/>
                </a:ext>
              </a:extLst>
            </p:cNvPr>
            <p:cNvSpPr/>
            <p:nvPr/>
          </p:nvSpPr>
          <p:spPr>
            <a:xfrm>
              <a:off x="5185336" y="3493338"/>
              <a:ext cx="647849" cy="503541"/>
            </a:xfrm>
            <a:custGeom>
              <a:avLst/>
              <a:gdLst>
                <a:gd name="connsiteX0" fmla="*/ 1270 w 647849"/>
                <a:gd name="connsiteY0" fmla="*/ 490338 h 503541"/>
                <a:gd name="connsiteX1" fmla="*/ 1270 w 647849"/>
                <a:gd name="connsiteY1" fmla="*/ 490338 h 503541"/>
                <a:gd name="connsiteX2" fmla="*/ 1270 w 647849"/>
                <a:gd name="connsiteY2" fmla="*/ 490338 h 503541"/>
                <a:gd name="connsiteX3" fmla="*/ 0 w 647849"/>
                <a:gd name="connsiteY3" fmla="*/ 492878 h 503541"/>
                <a:gd name="connsiteX4" fmla="*/ 0 w 647849"/>
                <a:gd name="connsiteY4" fmla="*/ 494149 h 503541"/>
                <a:gd name="connsiteX5" fmla="*/ 0 w 647849"/>
                <a:gd name="connsiteY5" fmla="*/ 495419 h 503541"/>
                <a:gd name="connsiteX6" fmla="*/ 1270 w 647849"/>
                <a:gd name="connsiteY6" fmla="*/ 500500 h 503541"/>
                <a:gd name="connsiteX7" fmla="*/ 11433 w 647849"/>
                <a:gd name="connsiteY7" fmla="*/ 501770 h 503541"/>
                <a:gd name="connsiteX8" fmla="*/ 11433 w 647849"/>
                <a:gd name="connsiteY8" fmla="*/ 501770 h 503541"/>
                <a:gd name="connsiteX9" fmla="*/ 13973 w 647849"/>
                <a:gd name="connsiteY9" fmla="*/ 499230 h 503541"/>
                <a:gd name="connsiteX10" fmla="*/ 635147 w 647849"/>
                <a:gd name="connsiteY10" fmla="*/ 20325 h 503541"/>
                <a:gd name="connsiteX11" fmla="*/ 647849 w 647849"/>
                <a:gd name="connsiteY11" fmla="*/ 10162 h 503541"/>
                <a:gd name="connsiteX12" fmla="*/ 647849 w 647849"/>
                <a:gd name="connsiteY12" fmla="*/ 10162 h 503541"/>
                <a:gd name="connsiteX13" fmla="*/ 642768 w 647849"/>
                <a:gd name="connsiteY13" fmla="*/ 11433 h 503541"/>
                <a:gd name="connsiteX14" fmla="*/ 635147 w 647849"/>
                <a:gd name="connsiteY14" fmla="*/ 3811 h 503541"/>
                <a:gd name="connsiteX15" fmla="*/ 635147 w 647849"/>
                <a:gd name="connsiteY15" fmla="*/ 3811 h 503541"/>
                <a:gd name="connsiteX16" fmla="*/ 635147 w 647849"/>
                <a:gd name="connsiteY16" fmla="*/ 0 h 503541"/>
                <a:gd name="connsiteX17" fmla="*/ 5081 w 647849"/>
                <a:gd name="connsiteY17" fmla="*/ 485257 h 503541"/>
                <a:gd name="connsiteX18" fmla="*/ 1270 w 647849"/>
                <a:gd name="connsiteY18" fmla="*/ 490338 h 5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849" h="503541">
                  <a:moveTo>
                    <a:pt x="1270" y="490338"/>
                  </a:moveTo>
                  <a:lnTo>
                    <a:pt x="1270" y="490338"/>
                  </a:lnTo>
                  <a:lnTo>
                    <a:pt x="1270" y="490338"/>
                  </a:lnTo>
                  <a:lnTo>
                    <a:pt x="0" y="492878"/>
                  </a:lnTo>
                  <a:lnTo>
                    <a:pt x="0" y="494149"/>
                  </a:lnTo>
                  <a:cubicBezTo>
                    <a:pt x="0" y="494149"/>
                    <a:pt x="0" y="495419"/>
                    <a:pt x="0" y="495419"/>
                  </a:cubicBezTo>
                  <a:cubicBezTo>
                    <a:pt x="0" y="496689"/>
                    <a:pt x="0" y="499230"/>
                    <a:pt x="1270" y="500500"/>
                  </a:cubicBezTo>
                  <a:cubicBezTo>
                    <a:pt x="3811" y="504311"/>
                    <a:pt x="8892" y="504311"/>
                    <a:pt x="11433" y="501770"/>
                  </a:cubicBezTo>
                  <a:cubicBezTo>
                    <a:pt x="11433" y="501770"/>
                    <a:pt x="11433" y="501770"/>
                    <a:pt x="11433" y="501770"/>
                  </a:cubicBezTo>
                  <a:lnTo>
                    <a:pt x="13973" y="499230"/>
                  </a:lnTo>
                  <a:lnTo>
                    <a:pt x="635147" y="20325"/>
                  </a:lnTo>
                  <a:lnTo>
                    <a:pt x="647849" y="10162"/>
                  </a:lnTo>
                  <a:lnTo>
                    <a:pt x="647849" y="10162"/>
                  </a:lnTo>
                  <a:cubicBezTo>
                    <a:pt x="646579" y="11433"/>
                    <a:pt x="645309" y="12703"/>
                    <a:pt x="642768" y="11433"/>
                  </a:cubicBezTo>
                  <a:cubicBezTo>
                    <a:pt x="638957" y="11433"/>
                    <a:pt x="635147" y="7622"/>
                    <a:pt x="635147" y="3811"/>
                  </a:cubicBezTo>
                  <a:cubicBezTo>
                    <a:pt x="635147" y="3811"/>
                    <a:pt x="635147" y="3811"/>
                    <a:pt x="635147" y="3811"/>
                  </a:cubicBezTo>
                  <a:lnTo>
                    <a:pt x="635147" y="0"/>
                  </a:lnTo>
                  <a:lnTo>
                    <a:pt x="5081" y="485257"/>
                  </a:lnTo>
                  <a:lnTo>
                    <a:pt x="1270" y="49033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2805ED0-269D-4CE3-A447-208CDF7FB774}"/>
                </a:ext>
              </a:extLst>
            </p:cNvPr>
            <p:cNvSpPr/>
            <p:nvPr/>
          </p:nvSpPr>
          <p:spPr>
            <a:xfrm>
              <a:off x="492873" y="6752940"/>
              <a:ext cx="268031" cy="100354"/>
            </a:xfrm>
            <a:custGeom>
              <a:avLst/>
              <a:gdLst>
                <a:gd name="connsiteX0" fmla="*/ 10162 w 268031"/>
                <a:gd name="connsiteY0" fmla="*/ 6352 h 100354"/>
                <a:gd name="connsiteX1" fmla="*/ 3811 w 268031"/>
                <a:gd name="connsiteY1" fmla="*/ 13974 h 100354"/>
                <a:gd name="connsiteX2" fmla="*/ 3811 w 268031"/>
                <a:gd name="connsiteY2" fmla="*/ 13974 h 100354"/>
                <a:gd name="connsiteX3" fmla="*/ 0 w 268031"/>
                <a:gd name="connsiteY3" fmla="*/ 12703 h 100354"/>
                <a:gd name="connsiteX4" fmla="*/ 1270 w 268031"/>
                <a:gd name="connsiteY4" fmla="*/ 12703 h 100354"/>
                <a:gd name="connsiteX5" fmla="*/ 12703 w 268031"/>
                <a:gd name="connsiteY5" fmla="*/ 17785 h 100354"/>
                <a:gd name="connsiteX6" fmla="*/ 226112 w 268031"/>
                <a:gd name="connsiteY6" fmla="*/ 100354 h 100354"/>
                <a:gd name="connsiteX7" fmla="*/ 268032 w 268031"/>
                <a:gd name="connsiteY7" fmla="*/ 100354 h 100354"/>
                <a:gd name="connsiteX8" fmla="*/ 11433 w 268031"/>
                <a:gd name="connsiteY8" fmla="*/ 0 h 100354"/>
                <a:gd name="connsiteX9" fmla="*/ 10162 w 268031"/>
                <a:gd name="connsiteY9" fmla="*/ 6352 h 10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031" h="100354">
                  <a:moveTo>
                    <a:pt x="10162" y="6352"/>
                  </a:moveTo>
                  <a:cubicBezTo>
                    <a:pt x="10162" y="10163"/>
                    <a:pt x="7622" y="13974"/>
                    <a:pt x="3811" y="13974"/>
                  </a:cubicBezTo>
                  <a:cubicBezTo>
                    <a:pt x="3811" y="13974"/>
                    <a:pt x="3811" y="13974"/>
                    <a:pt x="3811" y="13974"/>
                  </a:cubicBezTo>
                  <a:cubicBezTo>
                    <a:pt x="2541" y="13974"/>
                    <a:pt x="1270" y="13974"/>
                    <a:pt x="0" y="12703"/>
                  </a:cubicBezTo>
                  <a:lnTo>
                    <a:pt x="1270" y="12703"/>
                  </a:lnTo>
                  <a:lnTo>
                    <a:pt x="12703" y="17785"/>
                  </a:lnTo>
                  <a:lnTo>
                    <a:pt x="226112" y="100354"/>
                  </a:lnTo>
                  <a:lnTo>
                    <a:pt x="268032" y="100354"/>
                  </a:lnTo>
                  <a:lnTo>
                    <a:pt x="11433" y="0"/>
                  </a:lnTo>
                  <a:lnTo>
                    <a:pt x="10162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80EE476-0BD5-447D-91A6-962B92455EA0}"/>
                </a:ext>
              </a:extLst>
            </p:cNvPr>
            <p:cNvSpPr/>
            <p:nvPr/>
          </p:nvSpPr>
          <p:spPr>
            <a:xfrm>
              <a:off x="0" y="4087840"/>
              <a:ext cx="200706" cy="134652"/>
            </a:xfrm>
            <a:custGeom>
              <a:avLst/>
              <a:gdLst>
                <a:gd name="connsiteX0" fmla="*/ 200706 w 200706"/>
                <a:gd name="connsiteY0" fmla="*/ 3811 h 134652"/>
                <a:gd name="connsiteX1" fmla="*/ 189274 w 200706"/>
                <a:gd name="connsiteY1" fmla="*/ 0 h 134652"/>
                <a:gd name="connsiteX2" fmla="*/ 0 w 200706"/>
                <a:gd name="connsiteY2" fmla="*/ 116868 h 134652"/>
                <a:gd name="connsiteX3" fmla="*/ 0 w 200706"/>
                <a:gd name="connsiteY3" fmla="*/ 134652 h 134652"/>
                <a:gd name="connsiteX4" fmla="*/ 200706 w 200706"/>
                <a:gd name="connsiteY4" fmla="*/ 10163 h 1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06" h="134652">
                  <a:moveTo>
                    <a:pt x="200706" y="3811"/>
                  </a:moveTo>
                  <a:lnTo>
                    <a:pt x="189274" y="0"/>
                  </a:lnTo>
                  <a:lnTo>
                    <a:pt x="0" y="116868"/>
                  </a:lnTo>
                  <a:lnTo>
                    <a:pt x="0" y="134652"/>
                  </a:lnTo>
                  <a:lnTo>
                    <a:pt x="200706" y="101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FDFF341-2739-4C99-9C5C-569C83E70F76}"/>
                </a:ext>
              </a:extLst>
            </p:cNvPr>
            <p:cNvSpPr/>
            <p:nvPr/>
          </p:nvSpPr>
          <p:spPr>
            <a:xfrm>
              <a:off x="213409" y="4081489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313073C-324F-46D3-8666-A2C2B97E3629}"/>
                </a:ext>
              </a:extLst>
            </p:cNvPr>
            <p:cNvSpPr/>
            <p:nvPr/>
          </p:nvSpPr>
          <p:spPr>
            <a:xfrm>
              <a:off x="214679" y="4084347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lnTo>
                    <a:pt x="0" y="95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D7AB5F9-0095-4EDD-BE7B-2A0D60DBFCC7}"/>
                </a:ext>
              </a:extLst>
            </p:cNvPr>
            <p:cNvSpPr/>
            <p:nvPr/>
          </p:nvSpPr>
          <p:spPr>
            <a:xfrm>
              <a:off x="2391961" y="6719912"/>
              <a:ext cx="22865" cy="134652"/>
            </a:xfrm>
            <a:custGeom>
              <a:avLst/>
              <a:gdLst>
                <a:gd name="connsiteX0" fmla="*/ 11433 w 22865"/>
                <a:gd name="connsiteY0" fmla="*/ 2541 h 134652"/>
                <a:gd name="connsiteX1" fmla="*/ 0 w 22865"/>
                <a:gd name="connsiteY1" fmla="*/ 11433 h 134652"/>
                <a:gd name="connsiteX2" fmla="*/ 7622 w 22865"/>
                <a:gd name="connsiteY2" fmla="*/ 134652 h 134652"/>
                <a:gd name="connsiteX3" fmla="*/ 22865 w 22865"/>
                <a:gd name="connsiteY3" fmla="*/ 134652 h 134652"/>
                <a:gd name="connsiteX4" fmla="*/ 13973 w 22865"/>
                <a:gd name="connsiteY4" fmla="*/ 0 h 1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5" h="134652">
                  <a:moveTo>
                    <a:pt x="11433" y="2541"/>
                  </a:moveTo>
                  <a:lnTo>
                    <a:pt x="0" y="11433"/>
                  </a:lnTo>
                  <a:lnTo>
                    <a:pt x="7622" y="134652"/>
                  </a:lnTo>
                  <a:lnTo>
                    <a:pt x="22865" y="134652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7A5FDB7-5688-4E1E-982C-39D270D14FC7}"/>
                </a:ext>
              </a:extLst>
            </p:cNvPr>
            <p:cNvSpPr/>
            <p:nvPr/>
          </p:nvSpPr>
          <p:spPr>
            <a:xfrm>
              <a:off x="1744112" y="6468392"/>
              <a:ext cx="651660" cy="248979"/>
            </a:xfrm>
            <a:custGeom>
              <a:avLst/>
              <a:gdLst>
                <a:gd name="connsiteX0" fmla="*/ 15243 w 651660"/>
                <a:gd name="connsiteY0" fmla="*/ 5081 h 248979"/>
                <a:gd name="connsiteX1" fmla="*/ 2541 w 651660"/>
                <a:gd name="connsiteY1" fmla="*/ 0 h 248979"/>
                <a:gd name="connsiteX2" fmla="*/ 1270 w 651660"/>
                <a:gd name="connsiteY2" fmla="*/ 0 h 248979"/>
                <a:gd name="connsiteX3" fmla="*/ 5081 w 651660"/>
                <a:gd name="connsiteY3" fmla="*/ 2540 h 248979"/>
                <a:gd name="connsiteX4" fmla="*/ 3811 w 651660"/>
                <a:gd name="connsiteY4" fmla="*/ 12703 h 248979"/>
                <a:gd name="connsiteX5" fmla="*/ 3811 w 651660"/>
                <a:gd name="connsiteY5" fmla="*/ 12703 h 248979"/>
                <a:gd name="connsiteX6" fmla="*/ 0 w 651660"/>
                <a:gd name="connsiteY6" fmla="*/ 15243 h 248979"/>
                <a:gd name="connsiteX7" fmla="*/ 637687 w 651660"/>
                <a:gd name="connsiteY7" fmla="*/ 248979 h 248979"/>
                <a:gd name="connsiteX8" fmla="*/ 647849 w 651660"/>
                <a:gd name="connsiteY8" fmla="*/ 240087 h 248979"/>
                <a:gd name="connsiteX9" fmla="*/ 651660 w 651660"/>
                <a:gd name="connsiteY9" fmla="*/ 237547 h 248979"/>
                <a:gd name="connsiteX10" fmla="*/ 15243 w 651660"/>
                <a:gd name="connsiteY10" fmla="*/ 5081 h 24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660" h="248979">
                  <a:moveTo>
                    <a:pt x="15243" y="5081"/>
                  </a:moveTo>
                  <a:lnTo>
                    <a:pt x="2541" y="0"/>
                  </a:lnTo>
                  <a:lnTo>
                    <a:pt x="1270" y="0"/>
                  </a:lnTo>
                  <a:cubicBezTo>
                    <a:pt x="2541" y="0"/>
                    <a:pt x="3811" y="1270"/>
                    <a:pt x="5081" y="2540"/>
                  </a:cubicBezTo>
                  <a:cubicBezTo>
                    <a:pt x="7622" y="6352"/>
                    <a:pt x="6351" y="10162"/>
                    <a:pt x="3811" y="12703"/>
                  </a:cubicBezTo>
                  <a:cubicBezTo>
                    <a:pt x="3811" y="12703"/>
                    <a:pt x="3811" y="12703"/>
                    <a:pt x="3811" y="12703"/>
                  </a:cubicBezTo>
                  <a:lnTo>
                    <a:pt x="0" y="15243"/>
                  </a:lnTo>
                  <a:lnTo>
                    <a:pt x="637687" y="248979"/>
                  </a:lnTo>
                  <a:lnTo>
                    <a:pt x="647849" y="240087"/>
                  </a:lnTo>
                  <a:lnTo>
                    <a:pt x="651660" y="237547"/>
                  </a:lnTo>
                  <a:lnTo>
                    <a:pt x="15243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5AF96D8-DC69-4D47-B49C-343ACA803C09}"/>
                </a:ext>
              </a:extLst>
            </p:cNvPr>
            <p:cNvSpPr/>
            <p:nvPr/>
          </p:nvSpPr>
          <p:spPr>
            <a:xfrm>
              <a:off x="1235995" y="6469662"/>
              <a:ext cx="514968" cy="386172"/>
            </a:xfrm>
            <a:custGeom>
              <a:avLst/>
              <a:gdLst>
                <a:gd name="connsiteX0" fmla="*/ 511928 w 514968"/>
                <a:gd name="connsiteY0" fmla="*/ 12703 h 386172"/>
                <a:gd name="connsiteX1" fmla="*/ 513198 w 514968"/>
                <a:gd name="connsiteY1" fmla="*/ 2541 h 386172"/>
                <a:gd name="connsiteX2" fmla="*/ 513198 w 514968"/>
                <a:gd name="connsiteY2" fmla="*/ 2541 h 386172"/>
                <a:gd name="connsiteX3" fmla="*/ 509387 w 514968"/>
                <a:gd name="connsiteY3" fmla="*/ 0 h 386172"/>
                <a:gd name="connsiteX4" fmla="*/ 508117 w 514968"/>
                <a:gd name="connsiteY4" fmla="*/ 0 h 386172"/>
                <a:gd name="connsiteX5" fmla="*/ 506847 w 514968"/>
                <a:gd name="connsiteY5" fmla="*/ 0 h 386172"/>
                <a:gd name="connsiteX6" fmla="*/ 505577 w 514968"/>
                <a:gd name="connsiteY6" fmla="*/ 0 h 386172"/>
                <a:gd name="connsiteX7" fmla="*/ 504306 w 514968"/>
                <a:gd name="connsiteY7" fmla="*/ 1270 h 386172"/>
                <a:gd name="connsiteX8" fmla="*/ 503036 w 514968"/>
                <a:gd name="connsiteY8" fmla="*/ 1270 h 386172"/>
                <a:gd name="connsiteX9" fmla="*/ 503036 w 514968"/>
                <a:gd name="connsiteY9" fmla="*/ 1270 h 386172"/>
                <a:gd name="connsiteX10" fmla="*/ 0 w 514968"/>
                <a:gd name="connsiteY10" fmla="*/ 386173 h 386172"/>
                <a:gd name="connsiteX11" fmla="*/ 25406 w 514968"/>
                <a:gd name="connsiteY11" fmla="*/ 386173 h 386172"/>
                <a:gd name="connsiteX12" fmla="*/ 510658 w 514968"/>
                <a:gd name="connsiteY12" fmla="*/ 16514 h 386172"/>
                <a:gd name="connsiteX13" fmla="*/ 511928 w 514968"/>
                <a:gd name="connsiteY13" fmla="*/ 12703 h 3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968" h="386172">
                  <a:moveTo>
                    <a:pt x="511928" y="12703"/>
                  </a:moveTo>
                  <a:cubicBezTo>
                    <a:pt x="515739" y="10163"/>
                    <a:pt x="515739" y="5082"/>
                    <a:pt x="513198" y="2541"/>
                  </a:cubicBezTo>
                  <a:cubicBezTo>
                    <a:pt x="513198" y="2541"/>
                    <a:pt x="513198" y="2541"/>
                    <a:pt x="513198" y="2541"/>
                  </a:cubicBezTo>
                  <a:cubicBezTo>
                    <a:pt x="511928" y="1270"/>
                    <a:pt x="510658" y="0"/>
                    <a:pt x="509387" y="0"/>
                  </a:cubicBezTo>
                  <a:lnTo>
                    <a:pt x="508117" y="0"/>
                  </a:lnTo>
                  <a:lnTo>
                    <a:pt x="506847" y="0"/>
                  </a:lnTo>
                  <a:lnTo>
                    <a:pt x="505577" y="0"/>
                  </a:lnTo>
                  <a:lnTo>
                    <a:pt x="504306" y="1270"/>
                  </a:lnTo>
                  <a:lnTo>
                    <a:pt x="503036" y="1270"/>
                  </a:lnTo>
                  <a:lnTo>
                    <a:pt x="503036" y="1270"/>
                  </a:lnTo>
                  <a:lnTo>
                    <a:pt x="0" y="386173"/>
                  </a:lnTo>
                  <a:lnTo>
                    <a:pt x="25406" y="386173"/>
                  </a:lnTo>
                  <a:lnTo>
                    <a:pt x="510658" y="16514"/>
                  </a:lnTo>
                  <a:lnTo>
                    <a:pt x="511928" y="1270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4A40102-4135-432B-A93C-34D4833B5691}"/>
                </a:ext>
              </a:extLst>
            </p:cNvPr>
            <p:cNvSpPr/>
            <p:nvPr/>
          </p:nvSpPr>
          <p:spPr>
            <a:xfrm>
              <a:off x="3785473" y="5569016"/>
              <a:ext cx="35568" cy="33028"/>
            </a:xfrm>
            <a:custGeom>
              <a:avLst/>
              <a:gdLst>
                <a:gd name="connsiteX0" fmla="*/ 30487 w 35568"/>
                <a:gd name="connsiteY0" fmla="*/ 5081 h 33028"/>
                <a:gd name="connsiteX1" fmla="*/ 20325 w 35568"/>
                <a:gd name="connsiteY1" fmla="*/ 1270 h 33028"/>
                <a:gd name="connsiteX2" fmla="*/ 20325 w 35568"/>
                <a:gd name="connsiteY2" fmla="*/ 1270 h 33028"/>
                <a:gd name="connsiteX3" fmla="*/ 16514 w 35568"/>
                <a:gd name="connsiteY3" fmla="*/ 0 h 33028"/>
                <a:gd name="connsiteX4" fmla="*/ 0 w 35568"/>
                <a:gd name="connsiteY4" fmla="*/ 12703 h 33028"/>
                <a:gd name="connsiteX5" fmla="*/ 0 w 35568"/>
                <a:gd name="connsiteY5" fmla="*/ 16514 h 33028"/>
                <a:gd name="connsiteX6" fmla="*/ 0 w 35568"/>
                <a:gd name="connsiteY6" fmla="*/ 16514 h 33028"/>
                <a:gd name="connsiteX7" fmla="*/ 0 w 35568"/>
                <a:gd name="connsiteY7" fmla="*/ 27947 h 33028"/>
                <a:gd name="connsiteX8" fmla="*/ 0 w 35568"/>
                <a:gd name="connsiteY8" fmla="*/ 33028 h 33028"/>
                <a:gd name="connsiteX9" fmla="*/ 35568 w 35568"/>
                <a:gd name="connsiteY9" fmla="*/ 3811 h 33028"/>
                <a:gd name="connsiteX10" fmla="*/ 35568 w 35568"/>
                <a:gd name="connsiteY10" fmla="*/ 3811 h 33028"/>
                <a:gd name="connsiteX11" fmla="*/ 30487 w 35568"/>
                <a:gd name="connsiteY11" fmla="*/ 5081 h 3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68" h="33028">
                  <a:moveTo>
                    <a:pt x="30487" y="5081"/>
                  </a:moveTo>
                  <a:lnTo>
                    <a:pt x="20325" y="1270"/>
                  </a:lnTo>
                  <a:lnTo>
                    <a:pt x="20325" y="1270"/>
                  </a:lnTo>
                  <a:lnTo>
                    <a:pt x="16514" y="0"/>
                  </a:lnTo>
                  <a:lnTo>
                    <a:pt x="0" y="12703"/>
                  </a:lnTo>
                  <a:lnTo>
                    <a:pt x="0" y="16514"/>
                  </a:lnTo>
                  <a:lnTo>
                    <a:pt x="0" y="16514"/>
                  </a:lnTo>
                  <a:lnTo>
                    <a:pt x="0" y="27947"/>
                  </a:lnTo>
                  <a:lnTo>
                    <a:pt x="0" y="33028"/>
                  </a:lnTo>
                  <a:lnTo>
                    <a:pt x="35568" y="3811"/>
                  </a:lnTo>
                  <a:lnTo>
                    <a:pt x="35568" y="3811"/>
                  </a:lnTo>
                  <a:cubicBezTo>
                    <a:pt x="34298" y="5081"/>
                    <a:pt x="33028" y="6352"/>
                    <a:pt x="30487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29C6D6A-F49E-4622-87CD-64DFC758C9DE}"/>
                </a:ext>
              </a:extLst>
            </p:cNvPr>
            <p:cNvSpPr/>
            <p:nvPr/>
          </p:nvSpPr>
          <p:spPr>
            <a:xfrm>
              <a:off x="3823581" y="5562664"/>
              <a:ext cx="564" cy="12703"/>
            </a:xfrm>
            <a:custGeom>
              <a:avLst/>
              <a:gdLst>
                <a:gd name="connsiteX0" fmla="*/ 0 w 564"/>
                <a:gd name="connsiteY0" fmla="*/ 0 h 12703"/>
                <a:gd name="connsiteX1" fmla="*/ 0 w 564"/>
                <a:gd name="connsiteY1" fmla="*/ 0 h 12703"/>
                <a:gd name="connsiteX2" fmla="*/ 0 w 564"/>
                <a:gd name="connsiteY2" fmla="*/ 0 h 12703"/>
                <a:gd name="connsiteX3" fmla="*/ 0 w 564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38C0947-F9FD-4556-9A4F-2CBB7F07F5BB}"/>
                </a:ext>
              </a:extLst>
            </p:cNvPr>
            <p:cNvSpPr/>
            <p:nvPr/>
          </p:nvSpPr>
          <p:spPr>
            <a:xfrm>
              <a:off x="2393231" y="6707209"/>
              <a:ext cx="12702" cy="13973"/>
            </a:xfrm>
            <a:custGeom>
              <a:avLst/>
              <a:gdLst>
                <a:gd name="connsiteX0" fmla="*/ 3811 w 12702"/>
                <a:gd name="connsiteY0" fmla="*/ 0 h 13973"/>
                <a:gd name="connsiteX1" fmla="*/ 0 w 12702"/>
                <a:gd name="connsiteY1" fmla="*/ 2541 h 13973"/>
                <a:gd name="connsiteX2" fmla="*/ 10162 w 12702"/>
                <a:gd name="connsiteY2" fmla="*/ 2541 h 13973"/>
                <a:gd name="connsiteX3" fmla="*/ 10162 w 12702"/>
                <a:gd name="connsiteY3" fmla="*/ 12703 h 13973"/>
                <a:gd name="connsiteX4" fmla="*/ 8892 w 12702"/>
                <a:gd name="connsiteY4" fmla="*/ 13973 h 13973"/>
                <a:gd name="connsiteX5" fmla="*/ 12703 w 12702"/>
                <a:gd name="connsiteY5" fmla="*/ 11433 h 13973"/>
                <a:gd name="connsiteX6" fmla="*/ 12703 w 12702"/>
                <a:gd name="connsiteY6" fmla="*/ 11433 h 13973"/>
                <a:gd name="connsiteX7" fmla="*/ 12703 w 12702"/>
                <a:gd name="connsiteY7" fmla="*/ 1270 h 13973"/>
                <a:gd name="connsiteX8" fmla="*/ 3811 w 12702"/>
                <a:gd name="connsiteY8" fmla="*/ 0 h 13973"/>
                <a:gd name="connsiteX9" fmla="*/ 3811 w 12702"/>
                <a:gd name="connsiteY9" fmla="*/ 0 h 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2" h="13973">
                  <a:moveTo>
                    <a:pt x="3811" y="0"/>
                  </a:moveTo>
                  <a:lnTo>
                    <a:pt x="0" y="2541"/>
                  </a:lnTo>
                  <a:cubicBezTo>
                    <a:pt x="2541" y="0"/>
                    <a:pt x="7622" y="0"/>
                    <a:pt x="10162" y="2541"/>
                  </a:cubicBezTo>
                  <a:cubicBezTo>
                    <a:pt x="12703" y="5082"/>
                    <a:pt x="12703" y="10162"/>
                    <a:pt x="10162" y="12703"/>
                  </a:cubicBezTo>
                  <a:cubicBezTo>
                    <a:pt x="10162" y="12703"/>
                    <a:pt x="8892" y="13973"/>
                    <a:pt x="8892" y="13973"/>
                  </a:cubicBezTo>
                  <a:lnTo>
                    <a:pt x="12703" y="11433"/>
                  </a:lnTo>
                  <a:lnTo>
                    <a:pt x="12703" y="11433"/>
                  </a:lnTo>
                  <a:lnTo>
                    <a:pt x="12703" y="1270"/>
                  </a:lnTo>
                  <a:lnTo>
                    <a:pt x="3811" y="0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9E2F490-19C2-478B-BD21-F34CEA204C2C}"/>
                </a:ext>
              </a:extLst>
            </p:cNvPr>
            <p:cNvSpPr/>
            <p:nvPr/>
          </p:nvSpPr>
          <p:spPr>
            <a:xfrm>
              <a:off x="2421178" y="6702445"/>
              <a:ext cx="12702" cy="953"/>
            </a:xfrm>
            <a:custGeom>
              <a:avLst/>
              <a:gdLst>
                <a:gd name="connsiteX0" fmla="*/ 0 w 12702"/>
                <a:gd name="connsiteY0" fmla="*/ 953 h 953"/>
                <a:gd name="connsiteX1" fmla="*/ 0 w 12702"/>
                <a:gd name="connsiteY1" fmla="*/ 953 h 953"/>
                <a:gd name="connsiteX2" fmla="*/ 0 w 12702"/>
                <a:gd name="connsiteY2" fmla="*/ 953 h 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953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E252CAE-B574-462D-807C-F3A5C7DEA82B}"/>
                </a:ext>
              </a:extLst>
            </p:cNvPr>
            <p:cNvSpPr/>
            <p:nvPr/>
          </p:nvSpPr>
          <p:spPr>
            <a:xfrm>
              <a:off x="2416097" y="6697047"/>
              <a:ext cx="1270" cy="1269"/>
            </a:xfrm>
            <a:custGeom>
              <a:avLst/>
              <a:gdLst>
                <a:gd name="connsiteX0" fmla="*/ 1270 w 1270"/>
                <a:gd name="connsiteY0" fmla="*/ 127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1270 w 1270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1270" y="127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27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045A725-A1AD-4335-AE5D-0E81EAE1E8FB}"/>
                </a:ext>
              </a:extLst>
            </p:cNvPr>
            <p:cNvSpPr/>
            <p:nvPr/>
          </p:nvSpPr>
          <p:spPr>
            <a:xfrm>
              <a:off x="2419908" y="670085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26C4433-3D92-41F1-8DA9-E8B65D6CDDF9}"/>
                </a:ext>
              </a:extLst>
            </p:cNvPr>
            <p:cNvSpPr/>
            <p:nvPr/>
          </p:nvSpPr>
          <p:spPr>
            <a:xfrm>
              <a:off x="2211580" y="6708428"/>
              <a:ext cx="194406" cy="147407"/>
            </a:xfrm>
            <a:custGeom>
              <a:avLst/>
              <a:gdLst>
                <a:gd name="connsiteX0" fmla="*/ 190544 w 194406"/>
                <a:gd name="connsiteY0" fmla="*/ 14025 h 147407"/>
                <a:gd name="connsiteX1" fmla="*/ 193085 w 194406"/>
                <a:gd name="connsiteY1" fmla="*/ 3863 h 147407"/>
                <a:gd name="connsiteX2" fmla="*/ 182922 w 194406"/>
                <a:gd name="connsiteY2" fmla="*/ 1322 h 147407"/>
                <a:gd name="connsiteX3" fmla="*/ 181652 w 194406"/>
                <a:gd name="connsiteY3" fmla="*/ 2592 h 147407"/>
                <a:gd name="connsiteX4" fmla="*/ 171490 w 194406"/>
                <a:gd name="connsiteY4" fmla="*/ 11484 h 147407"/>
                <a:gd name="connsiteX5" fmla="*/ 0 w 194406"/>
                <a:gd name="connsiteY5" fmla="*/ 147407 h 147407"/>
                <a:gd name="connsiteX6" fmla="*/ 24135 w 194406"/>
                <a:gd name="connsiteY6" fmla="*/ 147407 h 147407"/>
                <a:gd name="connsiteX7" fmla="*/ 179111 w 194406"/>
                <a:gd name="connsiteY7" fmla="*/ 24187 h 147407"/>
                <a:gd name="connsiteX8" fmla="*/ 190544 w 194406"/>
                <a:gd name="connsiteY8" fmla="*/ 14025 h 1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06" h="147407">
                  <a:moveTo>
                    <a:pt x="190544" y="14025"/>
                  </a:moveTo>
                  <a:cubicBezTo>
                    <a:pt x="194355" y="11484"/>
                    <a:pt x="195625" y="7673"/>
                    <a:pt x="193085" y="3863"/>
                  </a:cubicBezTo>
                  <a:cubicBezTo>
                    <a:pt x="190544" y="51"/>
                    <a:pt x="186733" y="-1219"/>
                    <a:pt x="182922" y="1322"/>
                  </a:cubicBezTo>
                  <a:cubicBezTo>
                    <a:pt x="182922" y="1322"/>
                    <a:pt x="181652" y="1322"/>
                    <a:pt x="181652" y="2592"/>
                  </a:cubicBezTo>
                  <a:lnTo>
                    <a:pt x="171490" y="11484"/>
                  </a:lnTo>
                  <a:lnTo>
                    <a:pt x="0" y="147407"/>
                  </a:lnTo>
                  <a:lnTo>
                    <a:pt x="24135" y="147407"/>
                  </a:lnTo>
                  <a:lnTo>
                    <a:pt x="179111" y="24187"/>
                  </a:lnTo>
                  <a:lnTo>
                    <a:pt x="190544" y="140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A4B541C-EE16-4C85-9550-2771C039E95F}"/>
                </a:ext>
              </a:extLst>
            </p:cNvPr>
            <p:cNvSpPr/>
            <p:nvPr/>
          </p:nvSpPr>
          <p:spPr>
            <a:xfrm>
              <a:off x="1073397" y="6194006"/>
              <a:ext cx="16513" cy="24135"/>
            </a:xfrm>
            <a:custGeom>
              <a:avLst/>
              <a:gdLst>
                <a:gd name="connsiteX0" fmla="*/ 16514 w 16513"/>
                <a:gd name="connsiteY0" fmla="*/ 17784 h 24135"/>
                <a:gd name="connsiteX1" fmla="*/ 15243 w 16513"/>
                <a:gd name="connsiteY1" fmla="*/ 8892 h 24135"/>
                <a:gd name="connsiteX2" fmla="*/ 3811 w 16513"/>
                <a:gd name="connsiteY2" fmla="*/ 5081 h 24135"/>
                <a:gd name="connsiteX3" fmla="*/ 3811 w 16513"/>
                <a:gd name="connsiteY3" fmla="*/ 5081 h 24135"/>
                <a:gd name="connsiteX4" fmla="*/ 2541 w 16513"/>
                <a:gd name="connsiteY4" fmla="*/ 3811 h 24135"/>
                <a:gd name="connsiteX5" fmla="*/ 1270 w 16513"/>
                <a:gd name="connsiteY5" fmla="*/ 2540 h 24135"/>
                <a:gd name="connsiteX6" fmla="*/ 1270 w 16513"/>
                <a:gd name="connsiteY6" fmla="*/ 2540 h 24135"/>
                <a:gd name="connsiteX7" fmla="*/ 1270 w 16513"/>
                <a:gd name="connsiteY7" fmla="*/ 2540 h 24135"/>
                <a:gd name="connsiteX8" fmla="*/ 0 w 16513"/>
                <a:gd name="connsiteY8" fmla="*/ 1270 h 24135"/>
                <a:gd name="connsiteX9" fmla="*/ 0 w 16513"/>
                <a:gd name="connsiteY9" fmla="*/ 0 h 24135"/>
                <a:gd name="connsiteX10" fmla="*/ 0 w 16513"/>
                <a:gd name="connsiteY10" fmla="*/ 0 h 24135"/>
                <a:gd name="connsiteX11" fmla="*/ 0 w 16513"/>
                <a:gd name="connsiteY11" fmla="*/ 0 h 24135"/>
                <a:gd name="connsiteX12" fmla="*/ 2541 w 16513"/>
                <a:gd name="connsiteY12" fmla="*/ 24136 h 24135"/>
                <a:gd name="connsiteX13" fmla="*/ 2541 w 16513"/>
                <a:gd name="connsiteY13" fmla="*/ 22865 h 24135"/>
                <a:gd name="connsiteX14" fmla="*/ 2541 w 16513"/>
                <a:gd name="connsiteY14" fmla="*/ 21595 h 24135"/>
                <a:gd name="connsiteX15" fmla="*/ 2541 w 16513"/>
                <a:gd name="connsiteY15" fmla="*/ 21595 h 24135"/>
                <a:gd name="connsiteX16" fmla="*/ 3811 w 16513"/>
                <a:gd name="connsiteY16" fmla="*/ 20325 h 24135"/>
                <a:gd name="connsiteX17" fmla="*/ 3811 w 16513"/>
                <a:gd name="connsiteY17" fmla="*/ 19055 h 24135"/>
                <a:gd name="connsiteX18" fmla="*/ 5081 w 16513"/>
                <a:gd name="connsiteY18" fmla="*/ 17784 h 24135"/>
                <a:gd name="connsiteX19" fmla="*/ 6351 w 16513"/>
                <a:gd name="connsiteY19" fmla="*/ 17784 h 24135"/>
                <a:gd name="connsiteX20" fmla="*/ 7622 w 16513"/>
                <a:gd name="connsiteY20" fmla="*/ 17784 h 24135"/>
                <a:gd name="connsiteX21" fmla="*/ 8892 w 16513"/>
                <a:gd name="connsiteY21" fmla="*/ 17784 h 24135"/>
                <a:gd name="connsiteX22" fmla="*/ 10162 w 16513"/>
                <a:gd name="connsiteY22" fmla="*/ 17784 h 24135"/>
                <a:gd name="connsiteX23" fmla="*/ 11433 w 16513"/>
                <a:gd name="connsiteY23" fmla="*/ 17784 h 24135"/>
                <a:gd name="connsiteX24" fmla="*/ 11433 w 16513"/>
                <a:gd name="connsiteY24" fmla="*/ 17784 h 24135"/>
                <a:gd name="connsiteX25" fmla="*/ 16514 w 16513"/>
                <a:gd name="connsiteY25" fmla="*/ 17784 h 2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13" h="24135">
                  <a:moveTo>
                    <a:pt x="16514" y="17784"/>
                  </a:moveTo>
                  <a:lnTo>
                    <a:pt x="15243" y="8892"/>
                  </a:lnTo>
                  <a:lnTo>
                    <a:pt x="3811" y="5081"/>
                  </a:lnTo>
                  <a:lnTo>
                    <a:pt x="3811" y="5081"/>
                  </a:lnTo>
                  <a:lnTo>
                    <a:pt x="2541" y="3811"/>
                  </a:lnTo>
                  <a:cubicBezTo>
                    <a:pt x="2541" y="3811"/>
                    <a:pt x="1270" y="2540"/>
                    <a:pt x="1270" y="2540"/>
                  </a:cubicBezTo>
                  <a:lnTo>
                    <a:pt x="1270" y="2540"/>
                  </a:lnTo>
                  <a:lnTo>
                    <a:pt x="1270" y="2540"/>
                  </a:lnTo>
                  <a:cubicBezTo>
                    <a:pt x="1270" y="2540"/>
                    <a:pt x="127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41" y="24136"/>
                  </a:lnTo>
                  <a:cubicBezTo>
                    <a:pt x="2541" y="24136"/>
                    <a:pt x="2541" y="22865"/>
                    <a:pt x="2541" y="22865"/>
                  </a:cubicBezTo>
                  <a:cubicBezTo>
                    <a:pt x="2541" y="22865"/>
                    <a:pt x="2541" y="21595"/>
                    <a:pt x="2541" y="21595"/>
                  </a:cubicBezTo>
                  <a:lnTo>
                    <a:pt x="2541" y="21595"/>
                  </a:lnTo>
                  <a:cubicBezTo>
                    <a:pt x="2541" y="21595"/>
                    <a:pt x="2541" y="20325"/>
                    <a:pt x="3811" y="20325"/>
                  </a:cubicBezTo>
                  <a:cubicBezTo>
                    <a:pt x="3811" y="20325"/>
                    <a:pt x="3811" y="19055"/>
                    <a:pt x="3811" y="19055"/>
                  </a:cubicBezTo>
                  <a:lnTo>
                    <a:pt x="5081" y="17784"/>
                  </a:lnTo>
                  <a:lnTo>
                    <a:pt x="6351" y="17784"/>
                  </a:lnTo>
                  <a:lnTo>
                    <a:pt x="7622" y="17784"/>
                  </a:lnTo>
                  <a:lnTo>
                    <a:pt x="8892" y="17784"/>
                  </a:lnTo>
                  <a:lnTo>
                    <a:pt x="10162" y="17784"/>
                  </a:lnTo>
                  <a:lnTo>
                    <a:pt x="11433" y="17784"/>
                  </a:lnTo>
                  <a:lnTo>
                    <a:pt x="11433" y="17784"/>
                  </a:lnTo>
                  <a:lnTo>
                    <a:pt x="16514" y="1778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90648C37-ADA7-4B69-9996-E53261CB9BA9}"/>
                </a:ext>
              </a:extLst>
            </p:cNvPr>
            <p:cNvSpPr/>
            <p:nvPr/>
          </p:nvSpPr>
          <p:spPr>
            <a:xfrm>
              <a:off x="1073397" y="61901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4C61DED-9EAE-49FF-80AC-9609ADD8E778}"/>
                </a:ext>
              </a:extLst>
            </p:cNvPr>
            <p:cNvSpPr/>
            <p:nvPr/>
          </p:nvSpPr>
          <p:spPr>
            <a:xfrm>
              <a:off x="1075938" y="62181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3C636F8A-FB25-46D2-B878-98A59C246821}"/>
                </a:ext>
              </a:extLst>
            </p:cNvPr>
            <p:cNvSpPr/>
            <p:nvPr/>
          </p:nvSpPr>
          <p:spPr>
            <a:xfrm>
              <a:off x="1074667" y="618765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F1CFA52-C837-463B-887A-CEA21F0F9FFD}"/>
                </a:ext>
              </a:extLst>
            </p:cNvPr>
            <p:cNvSpPr/>
            <p:nvPr/>
          </p:nvSpPr>
          <p:spPr>
            <a:xfrm>
              <a:off x="1074667" y="619654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7028251-4167-4BD8-B7DB-B0A76A565CBC}"/>
                </a:ext>
              </a:extLst>
            </p:cNvPr>
            <p:cNvSpPr/>
            <p:nvPr/>
          </p:nvSpPr>
          <p:spPr>
            <a:xfrm>
              <a:off x="1075938" y="5735426"/>
              <a:ext cx="619903" cy="454768"/>
            </a:xfrm>
            <a:custGeom>
              <a:avLst/>
              <a:gdLst>
                <a:gd name="connsiteX0" fmla="*/ 7622 w 619903"/>
                <a:gd name="connsiteY0" fmla="*/ 449688 h 454768"/>
                <a:gd name="connsiteX1" fmla="*/ 20325 w 619903"/>
                <a:gd name="connsiteY1" fmla="*/ 454769 h 454768"/>
                <a:gd name="connsiteX2" fmla="*/ 619903 w 619903"/>
                <a:gd name="connsiteY2" fmla="*/ 16514 h 454768"/>
                <a:gd name="connsiteX3" fmla="*/ 618633 w 619903"/>
                <a:gd name="connsiteY3" fmla="*/ 3811 h 454768"/>
                <a:gd name="connsiteX4" fmla="*/ 618633 w 619903"/>
                <a:gd name="connsiteY4" fmla="*/ 0 h 454768"/>
                <a:gd name="connsiteX5" fmla="*/ 0 w 619903"/>
                <a:gd name="connsiteY5" fmla="*/ 450958 h 454768"/>
                <a:gd name="connsiteX6" fmla="*/ 0 w 619903"/>
                <a:gd name="connsiteY6" fmla="*/ 450958 h 454768"/>
                <a:gd name="connsiteX7" fmla="*/ 7622 w 619903"/>
                <a:gd name="connsiteY7" fmla="*/ 449688 h 4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903" h="454768">
                  <a:moveTo>
                    <a:pt x="7622" y="449688"/>
                  </a:moveTo>
                  <a:lnTo>
                    <a:pt x="20325" y="454769"/>
                  </a:lnTo>
                  <a:lnTo>
                    <a:pt x="619903" y="16514"/>
                  </a:lnTo>
                  <a:lnTo>
                    <a:pt x="618633" y="3811"/>
                  </a:lnTo>
                  <a:lnTo>
                    <a:pt x="618633" y="0"/>
                  </a:lnTo>
                  <a:lnTo>
                    <a:pt x="0" y="450958"/>
                  </a:lnTo>
                  <a:lnTo>
                    <a:pt x="0" y="450958"/>
                  </a:lnTo>
                  <a:cubicBezTo>
                    <a:pt x="2541" y="449688"/>
                    <a:pt x="5081" y="449688"/>
                    <a:pt x="7622" y="44968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2294EA3-2D18-4C89-9313-7AC5878B5499}"/>
                </a:ext>
              </a:extLst>
            </p:cNvPr>
            <p:cNvSpPr/>
            <p:nvPr/>
          </p:nvSpPr>
          <p:spPr>
            <a:xfrm>
              <a:off x="1073397" y="6191465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898E73C-22CE-412E-AA74-DDC5401EFDAA}"/>
                </a:ext>
              </a:extLst>
            </p:cNvPr>
            <p:cNvSpPr/>
            <p:nvPr/>
          </p:nvSpPr>
          <p:spPr>
            <a:xfrm>
              <a:off x="1074667" y="6187655"/>
              <a:ext cx="12702" cy="952"/>
            </a:xfrm>
            <a:custGeom>
              <a:avLst/>
              <a:gdLst>
                <a:gd name="connsiteX0" fmla="*/ 0 w 12702"/>
                <a:gd name="connsiteY0" fmla="*/ 0 h 952"/>
                <a:gd name="connsiteX1" fmla="*/ 0 w 12702"/>
                <a:gd name="connsiteY1" fmla="*/ 0 h 952"/>
                <a:gd name="connsiteX2" fmla="*/ 0 w 12702"/>
                <a:gd name="connsiteY2" fmla="*/ 0 h 952"/>
                <a:gd name="connsiteX3" fmla="*/ 0 w 12702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0"/>
                  </a:moveTo>
                  <a:cubicBezTo>
                    <a:pt x="0" y="1270"/>
                    <a:pt x="0" y="1270"/>
                    <a:pt x="0" y="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6D7E6CD-B6C8-4317-AF1E-E715C63F8B5F}"/>
                </a:ext>
              </a:extLst>
            </p:cNvPr>
            <p:cNvSpPr/>
            <p:nvPr/>
          </p:nvSpPr>
          <p:spPr>
            <a:xfrm>
              <a:off x="1075938" y="6216871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1270 h 1270"/>
                <a:gd name="connsiteX4" fmla="*/ 0 w 12702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4A78D3FC-ACE6-4B91-9CB5-0299EC5A01B4}"/>
                </a:ext>
              </a:extLst>
            </p:cNvPr>
            <p:cNvSpPr/>
            <p:nvPr/>
          </p:nvSpPr>
          <p:spPr>
            <a:xfrm>
              <a:off x="1086100" y="6210520"/>
              <a:ext cx="650389" cy="250250"/>
            </a:xfrm>
            <a:custGeom>
              <a:avLst/>
              <a:gdLst>
                <a:gd name="connsiteX0" fmla="*/ 641498 w 650389"/>
                <a:gd name="connsiteY0" fmla="*/ 250250 h 250250"/>
                <a:gd name="connsiteX1" fmla="*/ 644039 w 650389"/>
                <a:gd name="connsiteY1" fmla="*/ 250250 h 250250"/>
                <a:gd name="connsiteX2" fmla="*/ 645309 w 650389"/>
                <a:gd name="connsiteY2" fmla="*/ 250250 h 250250"/>
                <a:gd name="connsiteX3" fmla="*/ 646579 w 650389"/>
                <a:gd name="connsiteY3" fmla="*/ 250250 h 250250"/>
                <a:gd name="connsiteX4" fmla="*/ 647849 w 650389"/>
                <a:gd name="connsiteY4" fmla="*/ 248980 h 250250"/>
                <a:gd name="connsiteX5" fmla="*/ 649120 w 650389"/>
                <a:gd name="connsiteY5" fmla="*/ 247709 h 250250"/>
                <a:gd name="connsiteX6" fmla="*/ 650390 w 650389"/>
                <a:gd name="connsiteY6" fmla="*/ 245169 h 250250"/>
                <a:gd name="connsiteX7" fmla="*/ 650390 w 650389"/>
                <a:gd name="connsiteY7" fmla="*/ 245169 h 250250"/>
                <a:gd name="connsiteX8" fmla="*/ 650390 w 650389"/>
                <a:gd name="connsiteY8" fmla="*/ 245169 h 250250"/>
                <a:gd name="connsiteX9" fmla="*/ 650390 w 650389"/>
                <a:gd name="connsiteY9" fmla="*/ 242628 h 250250"/>
                <a:gd name="connsiteX10" fmla="*/ 650390 w 650389"/>
                <a:gd name="connsiteY10" fmla="*/ 241358 h 250250"/>
                <a:gd name="connsiteX11" fmla="*/ 645309 w 650389"/>
                <a:gd name="connsiteY11" fmla="*/ 235006 h 250250"/>
                <a:gd name="connsiteX12" fmla="*/ 633876 w 650389"/>
                <a:gd name="connsiteY12" fmla="*/ 231196 h 250250"/>
                <a:gd name="connsiteX13" fmla="*/ 3811 w 650389"/>
                <a:gd name="connsiteY13" fmla="*/ 1270 h 250250"/>
                <a:gd name="connsiteX14" fmla="*/ 0 w 650389"/>
                <a:gd name="connsiteY14" fmla="*/ 0 h 250250"/>
                <a:gd name="connsiteX15" fmla="*/ 0 w 650389"/>
                <a:gd name="connsiteY15" fmla="*/ 0 h 250250"/>
                <a:gd name="connsiteX16" fmla="*/ 5081 w 650389"/>
                <a:gd name="connsiteY16" fmla="*/ 6352 h 250250"/>
                <a:gd name="connsiteX17" fmla="*/ 6351 w 650389"/>
                <a:gd name="connsiteY17" fmla="*/ 17784 h 250250"/>
                <a:gd name="connsiteX18" fmla="*/ 641498 w 650389"/>
                <a:gd name="connsiteY18" fmla="*/ 250250 h 250250"/>
                <a:gd name="connsiteX19" fmla="*/ 641498 w 650389"/>
                <a:gd name="connsiteY19" fmla="*/ 250250 h 250250"/>
                <a:gd name="connsiteX20" fmla="*/ 641498 w 650389"/>
                <a:gd name="connsiteY20" fmla="*/ 250250 h 2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0389" h="250250">
                  <a:moveTo>
                    <a:pt x="641498" y="250250"/>
                  </a:moveTo>
                  <a:lnTo>
                    <a:pt x="644039" y="250250"/>
                  </a:lnTo>
                  <a:lnTo>
                    <a:pt x="645309" y="250250"/>
                  </a:lnTo>
                  <a:lnTo>
                    <a:pt x="646579" y="250250"/>
                  </a:lnTo>
                  <a:cubicBezTo>
                    <a:pt x="646579" y="250250"/>
                    <a:pt x="647849" y="250250"/>
                    <a:pt x="647849" y="248980"/>
                  </a:cubicBezTo>
                  <a:cubicBezTo>
                    <a:pt x="647849" y="248980"/>
                    <a:pt x="649120" y="248980"/>
                    <a:pt x="649120" y="247709"/>
                  </a:cubicBezTo>
                  <a:cubicBezTo>
                    <a:pt x="649120" y="247709"/>
                    <a:pt x="650390" y="246439"/>
                    <a:pt x="650390" y="245169"/>
                  </a:cubicBezTo>
                  <a:lnTo>
                    <a:pt x="650390" y="245169"/>
                  </a:lnTo>
                  <a:lnTo>
                    <a:pt x="650390" y="245169"/>
                  </a:lnTo>
                  <a:cubicBezTo>
                    <a:pt x="650390" y="243899"/>
                    <a:pt x="650390" y="243899"/>
                    <a:pt x="650390" y="242628"/>
                  </a:cubicBezTo>
                  <a:cubicBezTo>
                    <a:pt x="650390" y="242628"/>
                    <a:pt x="650390" y="242628"/>
                    <a:pt x="650390" y="241358"/>
                  </a:cubicBezTo>
                  <a:cubicBezTo>
                    <a:pt x="650390" y="238818"/>
                    <a:pt x="647849" y="236277"/>
                    <a:pt x="645309" y="235006"/>
                  </a:cubicBezTo>
                  <a:lnTo>
                    <a:pt x="633876" y="231196"/>
                  </a:lnTo>
                  <a:lnTo>
                    <a:pt x="3811" y="127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541" y="1270"/>
                    <a:pt x="5081" y="3811"/>
                    <a:pt x="5081" y="6352"/>
                  </a:cubicBezTo>
                  <a:lnTo>
                    <a:pt x="6351" y="17784"/>
                  </a:lnTo>
                  <a:lnTo>
                    <a:pt x="641498" y="250250"/>
                  </a:lnTo>
                  <a:lnTo>
                    <a:pt x="641498" y="250250"/>
                  </a:lnTo>
                  <a:lnTo>
                    <a:pt x="641498" y="25025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ADBAC55-5983-4467-A7CE-BDD6DEBB9DA4}"/>
                </a:ext>
              </a:extLst>
            </p:cNvPr>
            <p:cNvSpPr/>
            <p:nvPr/>
          </p:nvSpPr>
          <p:spPr>
            <a:xfrm>
              <a:off x="1075938" y="6214331"/>
              <a:ext cx="1270" cy="1269"/>
            </a:xfrm>
            <a:custGeom>
              <a:avLst/>
              <a:gdLst>
                <a:gd name="connsiteX0" fmla="*/ 0 w 1270"/>
                <a:gd name="connsiteY0" fmla="*/ 1270 h 1269"/>
                <a:gd name="connsiteX1" fmla="*/ 1270 w 1270"/>
                <a:gd name="connsiteY1" fmla="*/ 0 h 1269"/>
                <a:gd name="connsiteX2" fmla="*/ 0 w 1270"/>
                <a:gd name="connsiteY2" fmla="*/ 1270 h 1269"/>
                <a:gd name="connsiteX3" fmla="*/ 0 w 1270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9C7440C-06A3-4EFE-932F-0A0F703FDD0E}"/>
                </a:ext>
              </a:extLst>
            </p:cNvPr>
            <p:cNvSpPr/>
            <p:nvPr/>
          </p:nvSpPr>
          <p:spPr>
            <a:xfrm>
              <a:off x="1073397" y="6183317"/>
              <a:ext cx="654200" cy="252046"/>
            </a:xfrm>
            <a:custGeom>
              <a:avLst/>
              <a:gdLst>
                <a:gd name="connsiteX0" fmla="*/ 0 w 654200"/>
                <a:gd name="connsiteY0" fmla="*/ 11959 h 252046"/>
                <a:gd name="connsiteX1" fmla="*/ 1270 w 654200"/>
                <a:gd name="connsiteY1" fmla="*/ 13229 h 252046"/>
                <a:gd name="connsiteX2" fmla="*/ 1270 w 654200"/>
                <a:gd name="connsiteY2" fmla="*/ 14499 h 252046"/>
                <a:gd name="connsiteX3" fmla="*/ 2541 w 654200"/>
                <a:gd name="connsiteY3" fmla="*/ 15770 h 252046"/>
                <a:gd name="connsiteX4" fmla="*/ 3811 w 654200"/>
                <a:gd name="connsiteY4" fmla="*/ 17040 h 252046"/>
                <a:gd name="connsiteX5" fmla="*/ 3811 w 654200"/>
                <a:gd name="connsiteY5" fmla="*/ 17040 h 252046"/>
                <a:gd name="connsiteX6" fmla="*/ 15243 w 654200"/>
                <a:gd name="connsiteY6" fmla="*/ 20851 h 252046"/>
                <a:gd name="connsiteX7" fmla="*/ 645309 w 654200"/>
                <a:gd name="connsiteY7" fmla="*/ 250776 h 252046"/>
                <a:gd name="connsiteX8" fmla="*/ 650390 w 654200"/>
                <a:gd name="connsiteY8" fmla="*/ 252047 h 252046"/>
                <a:gd name="connsiteX9" fmla="*/ 645309 w 654200"/>
                <a:gd name="connsiteY9" fmla="*/ 241884 h 252046"/>
                <a:gd name="connsiteX10" fmla="*/ 654201 w 654200"/>
                <a:gd name="connsiteY10" fmla="*/ 236803 h 252046"/>
                <a:gd name="connsiteX11" fmla="*/ 654201 w 654200"/>
                <a:gd name="connsiteY11" fmla="*/ 236803 h 252046"/>
                <a:gd name="connsiteX12" fmla="*/ 650390 w 654200"/>
                <a:gd name="connsiteY12" fmla="*/ 235532 h 252046"/>
                <a:gd name="connsiteX13" fmla="*/ 22865 w 654200"/>
                <a:gd name="connsiteY13" fmla="*/ 5608 h 252046"/>
                <a:gd name="connsiteX14" fmla="*/ 10162 w 654200"/>
                <a:gd name="connsiteY14" fmla="*/ 526 h 252046"/>
                <a:gd name="connsiteX15" fmla="*/ 2541 w 654200"/>
                <a:gd name="connsiteY15" fmla="*/ 1796 h 252046"/>
                <a:gd name="connsiteX16" fmla="*/ 1270 w 654200"/>
                <a:gd name="connsiteY16" fmla="*/ 3067 h 252046"/>
                <a:gd name="connsiteX17" fmla="*/ 1270 w 654200"/>
                <a:gd name="connsiteY17" fmla="*/ 3067 h 252046"/>
                <a:gd name="connsiteX18" fmla="*/ 0 w 654200"/>
                <a:gd name="connsiteY18" fmla="*/ 4337 h 252046"/>
                <a:gd name="connsiteX19" fmla="*/ 0 w 654200"/>
                <a:gd name="connsiteY19" fmla="*/ 4337 h 252046"/>
                <a:gd name="connsiteX20" fmla="*/ 0 w 654200"/>
                <a:gd name="connsiteY20" fmla="*/ 4337 h 252046"/>
                <a:gd name="connsiteX21" fmla="*/ 0 w 654200"/>
                <a:gd name="connsiteY21" fmla="*/ 4337 h 252046"/>
                <a:gd name="connsiteX22" fmla="*/ 0 w 654200"/>
                <a:gd name="connsiteY22" fmla="*/ 5608 h 252046"/>
                <a:gd name="connsiteX23" fmla="*/ 0 w 654200"/>
                <a:gd name="connsiteY23" fmla="*/ 6878 h 252046"/>
                <a:gd name="connsiteX24" fmla="*/ 0 w 654200"/>
                <a:gd name="connsiteY24" fmla="*/ 6878 h 252046"/>
                <a:gd name="connsiteX25" fmla="*/ 0 w 654200"/>
                <a:gd name="connsiteY25" fmla="*/ 11959 h 25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4200" h="252046">
                  <a:moveTo>
                    <a:pt x="0" y="11959"/>
                  </a:moveTo>
                  <a:cubicBezTo>
                    <a:pt x="0" y="11959"/>
                    <a:pt x="0" y="13229"/>
                    <a:pt x="1270" y="13229"/>
                  </a:cubicBezTo>
                  <a:lnTo>
                    <a:pt x="1270" y="14499"/>
                  </a:lnTo>
                  <a:cubicBezTo>
                    <a:pt x="1270" y="14499"/>
                    <a:pt x="2541" y="15770"/>
                    <a:pt x="2541" y="15770"/>
                  </a:cubicBezTo>
                  <a:lnTo>
                    <a:pt x="3811" y="17040"/>
                  </a:lnTo>
                  <a:lnTo>
                    <a:pt x="3811" y="17040"/>
                  </a:lnTo>
                  <a:lnTo>
                    <a:pt x="15243" y="20851"/>
                  </a:lnTo>
                  <a:lnTo>
                    <a:pt x="645309" y="250776"/>
                  </a:lnTo>
                  <a:lnTo>
                    <a:pt x="650390" y="252047"/>
                  </a:lnTo>
                  <a:cubicBezTo>
                    <a:pt x="646579" y="250776"/>
                    <a:pt x="644039" y="245695"/>
                    <a:pt x="645309" y="241884"/>
                  </a:cubicBezTo>
                  <a:cubicBezTo>
                    <a:pt x="646579" y="238073"/>
                    <a:pt x="650390" y="235532"/>
                    <a:pt x="654201" y="236803"/>
                  </a:cubicBezTo>
                  <a:cubicBezTo>
                    <a:pt x="654201" y="236803"/>
                    <a:pt x="654201" y="236803"/>
                    <a:pt x="654201" y="236803"/>
                  </a:cubicBezTo>
                  <a:lnTo>
                    <a:pt x="650390" y="235532"/>
                  </a:lnTo>
                  <a:lnTo>
                    <a:pt x="22865" y="5608"/>
                  </a:lnTo>
                  <a:lnTo>
                    <a:pt x="10162" y="526"/>
                  </a:lnTo>
                  <a:cubicBezTo>
                    <a:pt x="7622" y="-744"/>
                    <a:pt x="5081" y="526"/>
                    <a:pt x="2541" y="1796"/>
                  </a:cubicBezTo>
                  <a:lnTo>
                    <a:pt x="1270" y="3067"/>
                  </a:lnTo>
                  <a:lnTo>
                    <a:pt x="1270" y="3067"/>
                  </a:lnTo>
                  <a:cubicBezTo>
                    <a:pt x="1270" y="3067"/>
                    <a:pt x="1270" y="4337"/>
                    <a:pt x="0" y="4337"/>
                  </a:cubicBezTo>
                  <a:lnTo>
                    <a:pt x="0" y="4337"/>
                  </a:lnTo>
                  <a:lnTo>
                    <a:pt x="0" y="4337"/>
                  </a:lnTo>
                  <a:lnTo>
                    <a:pt x="0" y="4337"/>
                  </a:lnTo>
                  <a:cubicBezTo>
                    <a:pt x="0" y="4337"/>
                    <a:pt x="0" y="5608"/>
                    <a:pt x="0" y="5608"/>
                  </a:cubicBezTo>
                  <a:lnTo>
                    <a:pt x="0" y="6878"/>
                  </a:lnTo>
                  <a:lnTo>
                    <a:pt x="0" y="6878"/>
                  </a:lnTo>
                  <a:cubicBezTo>
                    <a:pt x="1270" y="9418"/>
                    <a:pt x="0" y="10689"/>
                    <a:pt x="0" y="11959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B5A9113-7A8C-49FD-B916-A3A886AFC1BE}"/>
                </a:ext>
              </a:extLst>
            </p:cNvPr>
            <p:cNvSpPr/>
            <p:nvPr/>
          </p:nvSpPr>
          <p:spPr>
            <a:xfrm>
              <a:off x="3807068" y="5515663"/>
              <a:ext cx="64467" cy="45730"/>
            </a:xfrm>
            <a:custGeom>
              <a:avLst/>
              <a:gdLst>
                <a:gd name="connsiteX0" fmla="*/ 0 w 64467"/>
                <a:gd name="connsiteY0" fmla="*/ 39379 h 45730"/>
                <a:gd name="connsiteX1" fmla="*/ 3811 w 64467"/>
                <a:gd name="connsiteY1" fmla="*/ 40650 h 45730"/>
                <a:gd name="connsiteX2" fmla="*/ 3811 w 64467"/>
                <a:gd name="connsiteY2" fmla="*/ 40650 h 45730"/>
                <a:gd name="connsiteX3" fmla="*/ 13973 w 64467"/>
                <a:gd name="connsiteY3" fmla="*/ 44461 h 45730"/>
                <a:gd name="connsiteX4" fmla="*/ 16514 w 64467"/>
                <a:gd name="connsiteY4" fmla="*/ 45731 h 45730"/>
                <a:gd name="connsiteX5" fmla="*/ 58433 w 64467"/>
                <a:gd name="connsiteY5" fmla="*/ 12703 h 45730"/>
                <a:gd name="connsiteX6" fmla="*/ 60974 w 64467"/>
                <a:gd name="connsiteY6" fmla="*/ 10162 h 45730"/>
                <a:gd name="connsiteX7" fmla="*/ 60974 w 64467"/>
                <a:gd name="connsiteY7" fmla="*/ 10162 h 45730"/>
                <a:gd name="connsiteX8" fmla="*/ 62244 w 64467"/>
                <a:gd name="connsiteY8" fmla="*/ 8892 h 45730"/>
                <a:gd name="connsiteX9" fmla="*/ 63515 w 64467"/>
                <a:gd name="connsiteY9" fmla="*/ 7622 h 45730"/>
                <a:gd name="connsiteX10" fmla="*/ 63515 w 64467"/>
                <a:gd name="connsiteY10" fmla="*/ 1270 h 45730"/>
                <a:gd name="connsiteX11" fmla="*/ 57163 w 64467"/>
                <a:gd name="connsiteY11" fmla="*/ 5081 h 45730"/>
                <a:gd name="connsiteX12" fmla="*/ 49541 w 64467"/>
                <a:gd name="connsiteY12" fmla="*/ 0 h 45730"/>
                <a:gd name="connsiteX13" fmla="*/ 47001 w 64467"/>
                <a:gd name="connsiteY13" fmla="*/ 2540 h 45730"/>
                <a:gd name="connsiteX14" fmla="*/ 0 w 64467"/>
                <a:gd name="connsiteY14" fmla="*/ 39379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67" h="45730">
                  <a:moveTo>
                    <a:pt x="0" y="39379"/>
                  </a:moveTo>
                  <a:lnTo>
                    <a:pt x="3811" y="40650"/>
                  </a:lnTo>
                  <a:lnTo>
                    <a:pt x="3811" y="40650"/>
                  </a:lnTo>
                  <a:lnTo>
                    <a:pt x="13973" y="44461"/>
                  </a:lnTo>
                  <a:cubicBezTo>
                    <a:pt x="15243" y="44461"/>
                    <a:pt x="16514" y="45731"/>
                    <a:pt x="16514" y="45731"/>
                  </a:cubicBezTo>
                  <a:lnTo>
                    <a:pt x="58433" y="12703"/>
                  </a:lnTo>
                  <a:lnTo>
                    <a:pt x="60974" y="10162"/>
                  </a:lnTo>
                  <a:lnTo>
                    <a:pt x="60974" y="10162"/>
                  </a:lnTo>
                  <a:lnTo>
                    <a:pt x="62244" y="8892"/>
                  </a:lnTo>
                  <a:lnTo>
                    <a:pt x="63515" y="7622"/>
                  </a:lnTo>
                  <a:cubicBezTo>
                    <a:pt x="64785" y="5081"/>
                    <a:pt x="64785" y="2540"/>
                    <a:pt x="63515" y="1270"/>
                  </a:cubicBezTo>
                  <a:cubicBezTo>
                    <a:pt x="62244" y="3811"/>
                    <a:pt x="59704" y="5081"/>
                    <a:pt x="57163" y="5081"/>
                  </a:cubicBezTo>
                  <a:cubicBezTo>
                    <a:pt x="54622" y="5081"/>
                    <a:pt x="50812" y="3811"/>
                    <a:pt x="49541" y="0"/>
                  </a:cubicBezTo>
                  <a:lnTo>
                    <a:pt x="47001" y="2540"/>
                  </a:lnTo>
                  <a:lnTo>
                    <a:pt x="0" y="39379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03FA9D1-A48D-401B-B287-37CB33041732}"/>
                </a:ext>
              </a:extLst>
            </p:cNvPr>
            <p:cNvSpPr/>
            <p:nvPr/>
          </p:nvSpPr>
          <p:spPr>
            <a:xfrm>
              <a:off x="3805797" y="5558854"/>
              <a:ext cx="19054" cy="17040"/>
            </a:xfrm>
            <a:custGeom>
              <a:avLst/>
              <a:gdLst>
                <a:gd name="connsiteX0" fmla="*/ 10162 w 19054"/>
                <a:gd name="connsiteY0" fmla="*/ 7622 h 17040"/>
                <a:gd name="connsiteX1" fmla="*/ 0 w 19054"/>
                <a:gd name="connsiteY1" fmla="*/ 12703 h 17040"/>
                <a:gd name="connsiteX2" fmla="*/ 0 w 19054"/>
                <a:gd name="connsiteY2" fmla="*/ 12703 h 17040"/>
                <a:gd name="connsiteX3" fmla="*/ 10162 w 19054"/>
                <a:gd name="connsiteY3" fmla="*/ 16514 h 17040"/>
                <a:gd name="connsiteX4" fmla="*/ 17784 w 19054"/>
                <a:gd name="connsiteY4" fmla="*/ 15243 h 17040"/>
                <a:gd name="connsiteX5" fmla="*/ 19054 w 19054"/>
                <a:gd name="connsiteY5" fmla="*/ 13973 h 17040"/>
                <a:gd name="connsiteX6" fmla="*/ 19054 w 19054"/>
                <a:gd name="connsiteY6" fmla="*/ 12703 h 17040"/>
                <a:gd name="connsiteX7" fmla="*/ 19054 w 19054"/>
                <a:gd name="connsiteY7" fmla="*/ 12703 h 17040"/>
                <a:gd name="connsiteX8" fmla="*/ 19054 w 19054"/>
                <a:gd name="connsiteY8" fmla="*/ 11433 h 17040"/>
                <a:gd name="connsiteX9" fmla="*/ 19054 w 19054"/>
                <a:gd name="connsiteY9" fmla="*/ 10162 h 17040"/>
                <a:gd name="connsiteX10" fmla="*/ 19054 w 19054"/>
                <a:gd name="connsiteY10" fmla="*/ 8892 h 17040"/>
                <a:gd name="connsiteX11" fmla="*/ 19054 w 19054"/>
                <a:gd name="connsiteY11" fmla="*/ 7622 h 17040"/>
                <a:gd name="connsiteX12" fmla="*/ 17784 w 19054"/>
                <a:gd name="connsiteY12" fmla="*/ 6352 h 17040"/>
                <a:gd name="connsiteX13" fmla="*/ 16514 w 19054"/>
                <a:gd name="connsiteY13" fmla="*/ 5081 h 17040"/>
                <a:gd name="connsiteX14" fmla="*/ 16514 w 19054"/>
                <a:gd name="connsiteY14" fmla="*/ 5081 h 17040"/>
                <a:gd name="connsiteX15" fmla="*/ 13973 w 19054"/>
                <a:gd name="connsiteY15" fmla="*/ 3811 h 17040"/>
                <a:gd name="connsiteX16" fmla="*/ 3811 w 19054"/>
                <a:gd name="connsiteY16" fmla="*/ 0 h 17040"/>
                <a:gd name="connsiteX17" fmla="*/ 3811 w 19054"/>
                <a:gd name="connsiteY17" fmla="*/ 0 h 17040"/>
                <a:gd name="connsiteX18" fmla="*/ 10162 w 19054"/>
                <a:gd name="connsiteY18" fmla="*/ 7622 h 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4" h="17040">
                  <a:moveTo>
                    <a:pt x="10162" y="7622"/>
                  </a:moveTo>
                  <a:cubicBezTo>
                    <a:pt x="8892" y="11433"/>
                    <a:pt x="5081" y="13973"/>
                    <a:pt x="0" y="12703"/>
                  </a:cubicBezTo>
                  <a:lnTo>
                    <a:pt x="0" y="12703"/>
                  </a:lnTo>
                  <a:lnTo>
                    <a:pt x="10162" y="16514"/>
                  </a:lnTo>
                  <a:cubicBezTo>
                    <a:pt x="12703" y="17784"/>
                    <a:pt x="15243" y="16514"/>
                    <a:pt x="17784" y="15243"/>
                  </a:cubicBezTo>
                  <a:lnTo>
                    <a:pt x="19054" y="13973"/>
                  </a:lnTo>
                  <a:cubicBezTo>
                    <a:pt x="19054" y="13973"/>
                    <a:pt x="19054" y="12703"/>
                    <a:pt x="19054" y="12703"/>
                  </a:cubicBezTo>
                  <a:lnTo>
                    <a:pt x="19054" y="12703"/>
                  </a:lnTo>
                  <a:cubicBezTo>
                    <a:pt x="19054" y="12703"/>
                    <a:pt x="19054" y="12703"/>
                    <a:pt x="19054" y="11433"/>
                  </a:cubicBezTo>
                  <a:cubicBezTo>
                    <a:pt x="19054" y="11433"/>
                    <a:pt x="19054" y="10162"/>
                    <a:pt x="19054" y="10162"/>
                  </a:cubicBezTo>
                  <a:cubicBezTo>
                    <a:pt x="19054" y="10162"/>
                    <a:pt x="19054" y="8892"/>
                    <a:pt x="19054" y="8892"/>
                  </a:cubicBezTo>
                  <a:lnTo>
                    <a:pt x="19054" y="7622"/>
                  </a:lnTo>
                  <a:cubicBezTo>
                    <a:pt x="19054" y="7622"/>
                    <a:pt x="19054" y="6352"/>
                    <a:pt x="17784" y="6352"/>
                  </a:cubicBezTo>
                  <a:lnTo>
                    <a:pt x="16514" y="5081"/>
                  </a:lnTo>
                  <a:lnTo>
                    <a:pt x="16514" y="5081"/>
                  </a:lnTo>
                  <a:cubicBezTo>
                    <a:pt x="15243" y="3811"/>
                    <a:pt x="15243" y="3811"/>
                    <a:pt x="13973" y="3811"/>
                  </a:cubicBezTo>
                  <a:lnTo>
                    <a:pt x="3811" y="0"/>
                  </a:lnTo>
                  <a:lnTo>
                    <a:pt x="3811" y="0"/>
                  </a:lnTo>
                  <a:cubicBezTo>
                    <a:pt x="8892" y="0"/>
                    <a:pt x="10162" y="3811"/>
                    <a:pt x="1016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960E746-6290-480D-AF90-E7BC5B601E91}"/>
                </a:ext>
              </a:extLst>
            </p:cNvPr>
            <p:cNvSpPr/>
            <p:nvPr/>
          </p:nvSpPr>
          <p:spPr>
            <a:xfrm>
              <a:off x="1533243" y="36343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09663E8-BFF4-4DCD-9815-E1E99DE47300}"/>
                </a:ext>
              </a:extLst>
            </p:cNvPr>
            <p:cNvSpPr/>
            <p:nvPr/>
          </p:nvSpPr>
          <p:spPr>
            <a:xfrm>
              <a:off x="1534513" y="363180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A5F7631-E121-46F7-8824-85EE7F6E8AD1}"/>
                </a:ext>
              </a:extLst>
            </p:cNvPr>
            <p:cNvSpPr/>
            <p:nvPr/>
          </p:nvSpPr>
          <p:spPr>
            <a:xfrm>
              <a:off x="1548487" y="3633071"/>
              <a:ext cx="948908" cy="280737"/>
            </a:xfrm>
            <a:custGeom>
              <a:avLst/>
              <a:gdLst>
                <a:gd name="connsiteX0" fmla="*/ 948909 w 948908"/>
                <a:gd name="connsiteY0" fmla="*/ 266764 h 280737"/>
                <a:gd name="connsiteX1" fmla="*/ 10162 w 948908"/>
                <a:gd name="connsiteY1" fmla="*/ 0 h 280737"/>
                <a:gd name="connsiteX2" fmla="*/ 0 w 948908"/>
                <a:gd name="connsiteY2" fmla="*/ 6352 h 280737"/>
                <a:gd name="connsiteX3" fmla="*/ 0 w 948908"/>
                <a:gd name="connsiteY3" fmla="*/ 12703 h 280737"/>
                <a:gd name="connsiteX4" fmla="*/ 942557 w 948908"/>
                <a:gd name="connsiteY4" fmla="*/ 280737 h 280737"/>
                <a:gd name="connsiteX5" fmla="*/ 942557 w 948908"/>
                <a:gd name="connsiteY5" fmla="*/ 275656 h 280737"/>
                <a:gd name="connsiteX6" fmla="*/ 942557 w 948908"/>
                <a:gd name="connsiteY6" fmla="*/ 274386 h 280737"/>
                <a:gd name="connsiteX7" fmla="*/ 942557 w 948908"/>
                <a:gd name="connsiteY7" fmla="*/ 273116 h 280737"/>
                <a:gd name="connsiteX8" fmla="*/ 942557 w 948908"/>
                <a:gd name="connsiteY8" fmla="*/ 271845 h 280737"/>
                <a:gd name="connsiteX9" fmla="*/ 943828 w 948908"/>
                <a:gd name="connsiteY9" fmla="*/ 270575 h 280737"/>
                <a:gd name="connsiteX10" fmla="*/ 945098 w 948908"/>
                <a:gd name="connsiteY10" fmla="*/ 269305 h 280737"/>
                <a:gd name="connsiteX11" fmla="*/ 946368 w 948908"/>
                <a:gd name="connsiteY11" fmla="*/ 269305 h 280737"/>
                <a:gd name="connsiteX12" fmla="*/ 948909 w 948908"/>
                <a:gd name="connsiteY12" fmla="*/ 266764 h 28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8908" h="280737">
                  <a:moveTo>
                    <a:pt x="948909" y="266764"/>
                  </a:moveTo>
                  <a:lnTo>
                    <a:pt x="10162" y="0"/>
                  </a:lnTo>
                  <a:lnTo>
                    <a:pt x="0" y="6352"/>
                  </a:lnTo>
                  <a:lnTo>
                    <a:pt x="0" y="12703"/>
                  </a:lnTo>
                  <a:lnTo>
                    <a:pt x="942557" y="280737"/>
                  </a:lnTo>
                  <a:lnTo>
                    <a:pt x="942557" y="275656"/>
                  </a:lnTo>
                  <a:cubicBezTo>
                    <a:pt x="942557" y="275656"/>
                    <a:pt x="942557" y="275656"/>
                    <a:pt x="942557" y="274386"/>
                  </a:cubicBezTo>
                  <a:cubicBezTo>
                    <a:pt x="942557" y="274386"/>
                    <a:pt x="942557" y="273116"/>
                    <a:pt x="942557" y="273116"/>
                  </a:cubicBezTo>
                  <a:cubicBezTo>
                    <a:pt x="942557" y="273116"/>
                    <a:pt x="942557" y="271845"/>
                    <a:pt x="942557" y="271845"/>
                  </a:cubicBezTo>
                  <a:cubicBezTo>
                    <a:pt x="942557" y="271845"/>
                    <a:pt x="942557" y="270575"/>
                    <a:pt x="943828" y="270575"/>
                  </a:cubicBezTo>
                  <a:lnTo>
                    <a:pt x="945098" y="269305"/>
                  </a:lnTo>
                  <a:lnTo>
                    <a:pt x="946368" y="269305"/>
                  </a:lnTo>
                  <a:lnTo>
                    <a:pt x="948909" y="26676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8A6EE32-0CA4-43F4-8B17-56585148A355}"/>
                </a:ext>
              </a:extLst>
            </p:cNvPr>
            <p:cNvSpPr/>
            <p:nvPr/>
          </p:nvSpPr>
          <p:spPr>
            <a:xfrm>
              <a:off x="3690201" y="6153356"/>
              <a:ext cx="109245" cy="101624"/>
            </a:xfrm>
            <a:custGeom>
              <a:avLst/>
              <a:gdLst>
                <a:gd name="connsiteX0" fmla="*/ 0 w 109245"/>
                <a:gd name="connsiteY0" fmla="*/ 96543 h 101624"/>
                <a:gd name="connsiteX1" fmla="*/ 0 w 109245"/>
                <a:gd name="connsiteY1" fmla="*/ 97814 h 101624"/>
                <a:gd name="connsiteX2" fmla="*/ 0 w 109245"/>
                <a:gd name="connsiteY2" fmla="*/ 99084 h 101624"/>
                <a:gd name="connsiteX3" fmla="*/ 0 w 109245"/>
                <a:gd name="connsiteY3" fmla="*/ 99084 h 101624"/>
                <a:gd name="connsiteX4" fmla="*/ 0 w 109245"/>
                <a:gd name="connsiteY4" fmla="*/ 99084 h 101624"/>
                <a:gd name="connsiteX5" fmla="*/ 0 w 109245"/>
                <a:gd name="connsiteY5" fmla="*/ 100354 h 101624"/>
                <a:gd name="connsiteX6" fmla="*/ 0 w 109245"/>
                <a:gd name="connsiteY6" fmla="*/ 101624 h 101624"/>
                <a:gd name="connsiteX7" fmla="*/ 0 w 109245"/>
                <a:gd name="connsiteY7" fmla="*/ 101624 h 101624"/>
                <a:gd name="connsiteX8" fmla="*/ 0 w 109245"/>
                <a:gd name="connsiteY8" fmla="*/ 101624 h 101624"/>
                <a:gd name="connsiteX9" fmla="*/ 109245 w 109245"/>
                <a:gd name="connsiteY9" fmla="*/ 11433 h 101624"/>
                <a:gd name="connsiteX10" fmla="*/ 105434 w 109245"/>
                <a:gd name="connsiteY10" fmla="*/ 10163 h 101624"/>
                <a:gd name="connsiteX11" fmla="*/ 105434 w 109245"/>
                <a:gd name="connsiteY11" fmla="*/ 10163 h 101624"/>
                <a:gd name="connsiteX12" fmla="*/ 104164 w 109245"/>
                <a:gd name="connsiteY12" fmla="*/ 8892 h 101624"/>
                <a:gd name="connsiteX13" fmla="*/ 102894 w 109245"/>
                <a:gd name="connsiteY13" fmla="*/ 8892 h 101624"/>
                <a:gd name="connsiteX14" fmla="*/ 101623 w 109245"/>
                <a:gd name="connsiteY14" fmla="*/ 7622 h 101624"/>
                <a:gd name="connsiteX15" fmla="*/ 100353 w 109245"/>
                <a:gd name="connsiteY15" fmla="*/ 6352 h 101624"/>
                <a:gd name="connsiteX16" fmla="*/ 100353 w 109245"/>
                <a:gd name="connsiteY16" fmla="*/ 5081 h 101624"/>
                <a:gd name="connsiteX17" fmla="*/ 100353 w 109245"/>
                <a:gd name="connsiteY17" fmla="*/ 3811 h 101624"/>
                <a:gd name="connsiteX18" fmla="*/ 100353 w 109245"/>
                <a:gd name="connsiteY18" fmla="*/ 3811 h 101624"/>
                <a:gd name="connsiteX19" fmla="*/ 100353 w 109245"/>
                <a:gd name="connsiteY19" fmla="*/ 0 h 101624"/>
                <a:gd name="connsiteX20" fmla="*/ 2541 w 109245"/>
                <a:gd name="connsiteY20" fmla="*/ 80029 h 101624"/>
                <a:gd name="connsiteX21" fmla="*/ 2541 w 109245"/>
                <a:gd name="connsiteY21" fmla="*/ 95273 h 101624"/>
                <a:gd name="connsiteX22" fmla="*/ 0 w 109245"/>
                <a:gd name="connsiteY22" fmla="*/ 96543 h 1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245" h="101624">
                  <a:moveTo>
                    <a:pt x="0" y="96543"/>
                  </a:moveTo>
                  <a:cubicBezTo>
                    <a:pt x="0" y="96543"/>
                    <a:pt x="0" y="97814"/>
                    <a:pt x="0" y="97814"/>
                  </a:cubicBezTo>
                  <a:cubicBezTo>
                    <a:pt x="0" y="97814"/>
                    <a:pt x="0" y="97814"/>
                    <a:pt x="0" y="99084"/>
                  </a:cubicBezTo>
                  <a:lnTo>
                    <a:pt x="0" y="99084"/>
                  </a:lnTo>
                  <a:lnTo>
                    <a:pt x="0" y="99084"/>
                  </a:lnTo>
                  <a:cubicBezTo>
                    <a:pt x="0" y="99084"/>
                    <a:pt x="0" y="100354"/>
                    <a:pt x="0" y="100354"/>
                  </a:cubicBezTo>
                  <a:lnTo>
                    <a:pt x="0" y="101624"/>
                  </a:lnTo>
                  <a:lnTo>
                    <a:pt x="0" y="101624"/>
                  </a:lnTo>
                  <a:lnTo>
                    <a:pt x="0" y="101624"/>
                  </a:lnTo>
                  <a:lnTo>
                    <a:pt x="109245" y="11433"/>
                  </a:lnTo>
                  <a:lnTo>
                    <a:pt x="105434" y="10163"/>
                  </a:lnTo>
                  <a:lnTo>
                    <a:pt x="105434" y="10163"/>
                  </a:lnTo>
                  <a:lnTo>
                    <a:pt x="104164" y="8892"/>
                  </a:lnTo>
                  <a:lnTo>
                    <a:pt x="102894" y="8892"/>
                  </a:lnTo>
                  <a:lnTo>
                    <a:pt x="101623" y="7622"/>
                  </a:lnTo>
                  <a:lnTo>
                    <a:pt x="100353" y="6352"/>
                  </a:lnTo>
                  <a:cubicBezTo>
                    <a:pt x="100353" y="6352"/>
                    <a:pt x="100353" y="5081"/>
                    <a:pt x="100353" y="5081"/>
                  </a:cubicBezTo>
                  <a:cubicBezTo>
                    <a:pt x="100353" y="5081"/>
                    <a:pt x="100353" y="3811"/>
                    <a:pt x="100353" y="3811"/>
                  </a:cubicBezTo>
                  <a:lnTo>
                    <a:pt x="100353" y="3811"/>
                  </a:lnTo>
                  <a:lnTo>
                    <a:pt x="100353" y="0"/>
                  </a:lnTo>
                  <a:lnTo>
                    <a:pt x="2541" y="80029"/>
                  </a:lnTo>
                  <a:lnTo>
                    <a:pt x="2541" y="95273"/>
                  </a:lnTo>
                  <a:lnTo>
                    <a:pt x="0" y="9654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B283D43-FA1F-44BB-8874-D4FC17A19D98}"/>
                </a:ext>
              </a:extLst>
            </p:cNvPr>
            <p:cNvSpPr/>
            <p:nvPr/>
          </p:nvSpPr>
          <p:spPr>
            <a:xfrm>
              <a:off x="3723228" y="3347253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A027927-F8C8-4654-B687-3E04A01C36F0}"/>
                </a:ext>
              </a:extLst>
            </p:cNvPr>
            <p:cNvSpPr/>
            <p:nvPr/>
          </p:nvSpPr>
          <p:spPr>
            <a:xfrm>
              <a:off x="3719417" y="33434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37A036C-F26D-49B4-8AF2-AFA38B3C27F3}"/>
                </a:ext>
              </a:extLst>
            </p:cNvPr>
            <p:cNvSpPr/>
            <p:nvPr/>
          </p:nvSpPr>
          <p:spPr>
            <a:xfrm>
              <a:off x="3721958" y="334471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AA7A77E-B69A-47B3-BCF0-66C0F393BE71}"/>
                </a:ext>
              </a:extLst>
            </p:cNvPr>
            <p:cNvSpPr/>
            <p:nvPr/>
          </p:nvSpPr>
          <p:spPr>
            <a:xfrm>
              <a:off x="3596199" y="3351064"/>
              <a:ext cx="111785" cy="82569"/>
            </a:xfrm>
            <a:custGeom>
              <a:avLst/>
              <a:gdLst>
                <a:gd name="connsiteX0" fmla="*/ 1270 w 111785"/>
                <a:gd name="connsiteY0" fmla="*/ 72408 h 82569"/>
                <a:gd name="connsiteX1" fmla="*/ 1270 w 111785"/>
                <a:gd name="connsiteY1" fmla="*/ 72408 h 82569"/>
                <a:gd name="connsiteX2" fmla="*/ 2540 w 111785"/>
                <a:gd name="connsiteY2" fmla="*/ 72408 h 82569"/>
                <a:gd name="connsiteX3" fmla="*/ 3811 w 111785"/>
                <a:gd name="connsiteY3" fmla="*/ 73678 h 82569"/>
                <a:gd name="connsiteX4" fmla="*/ 5081 w 111785"/>
                <a:gd name="connsiteY4" fmla="*/ 74948 h 82569"/>
                <a:gd name="connsiteX5" fmla="*/ 6351 w 111785"/>
                <a:gd name="connsiteY5" fmla="*/ 76218 h 82569"/>
                <a:gd name="connsiteX6" fmla="*/ 6351 w 111785"/>
                <a:gd name="connsiteY6" fmla="*/ 77489 h 82569"/>
                <a:gd name="connsiteX7" fmla="*/ 6351 w 111785"/>
                <a:gd name="connsiteY7" fmla="*/ 78759 h 82569"/>
                <a:gd name="connsiteX8" fmla="*/ 6351 w 111785"/>
                <a:gd name="connsiteY8" fmla="*/ 78759 h 82569"/>
                <a:gd name="connsiteX9" fmla="*/ 6351 w 111785"/>
                <a:gd name="connsiteY9" fmla="*/ 82570 h 82569"/>
                <a:gd name="connsiteX10" fmla="*/ 111786 w 111785"/>
                <a:gd name="connsiteY10" fmla="*/ 10163 h 82569"/>
                <a:gd name="connsiteX11" fmla="*/ 111786 w 111785"/>
                <a:gd name="connsiteY11" fmla="*/ 2541 h 82569"/>
                <a:gd name="connsiteX12" fmla="*/ 101623 w 111785"/>
                <a:gd name="connsiteY12" fmla="*/ 0 h 82569"/>
                <a:gd name="connsiteX13" fmla="*/ 0 w 111785"/>
                <a:gd name="connsiteY13" fmla="*/ 71137 h 82569"/>
                <a:gd name="connsiteX14" fmla="*/ 1270 w 111785"/>
                <a:gd name="connsiteY14" fmla="*/ 72408 h 8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785" h="82569">
                  <a:moveTo>
                    <a:pt x="1270" y="72408"/>
                  </a:moveTo>
                  <a:lnTo>
                    <a:pt x="1270" y="72408"/>
                  </a:lnTo>
                  <a:lnTo>
                    <a:pt x="2540" y="72408"/>
                  </a:lnTo>
                  <a:cubicBezTo>
                    <a:pt x="2540" y="72408"/>
                    <a:pt x="3811" y="72408"/>
                    <a:pt x="3811" y="73678"/>
                  </a:cubicBezTo>
                  <a:cubicBezTo>
                    <a:pt x="3811" y="73678"/>
                    <a:pt x="5081" y="73678"/>
                    <a:pt x="5081" y="74948"/>
                  </a:cubicBezTo>
                  <a:lnTo>
                    <a:pt x="6351" y="76218"/>
                  </a:lnTo>
                  <a:lnTo>
                    <a:pt x="6351" y="77489"/>
                  </a:lnTo>
                  <a:cubicBezTo>
                    <a:pt x="6351" y="77489"/>
                    <a:pt x="6351" y="78759"/>
                    <a:pt x="6351" y="78759"/>
                  </a:cubicBezTo>
                  <a:lnTo>
                    <a:pt x="6351" y="78759"/>
                  </a:lnTo>
                  <a:lnTo>
                    <a:pt x="6351" y="82570"/>
                  </a:lnTo>
                  <a:lnTo>
                    <a:pt x="111786" y="10163"/>
                  </a:lnTo>
                  <a:lnTo>
                    <a:pt x="111786" y="2541"/>
                  </a:lnTo>
                  <a:lnTo>
                    <a:pt x="101623" y="0"/>
                  </a:lnTo>
                  <a:lnTo>
                    <a:pt x="0" y="71137"/>
                  </a:lnTo>
                  <a:lnTo>
                    <a:pt x="1270" y="7240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61EF40-C4EF-4E89-A690-593B0DE1CCB8}"/>
                </a:ext>
              </a:extLst>
            </p:cNvPr>
            <p:cNvSpPr/>
            <p:nvPr/>
          </p:nvSpPr>
          <p:spPr>
            <a:xfrm>
              <a:off x="3791824" y="6153356"/>
              <a:ext cx="148624" cy="57689"/>
            </a:xfrm>
            <a:custGeom>
              <a:avLst/>
              <a:gdLst>
                <a:gd name="connsiteX0" fmla="*/ 10162 w 148624"/>
                <a:gd name="connsiteY0" fmla="*/ 3811 h 57689"/>
                <a:gd name="connsiteX1" fmla="*/ 2541 w 148624"/>
                <a:gd name="connsiteY1" fmla="*/ 11433 h 57689"/>
                <a:gd name="connsiteX2" fmla="*/ 2541 w 148624"/>
                <a:gd name="connsiteY2" fmla="*/ 11433 h 57689"/>
                <a:gd name="connsiteX3" fmla="*/ 0 w 148624"/>
                <a:gd name="connsiteY3" fmla="*/ 11433 h 57689"/>
                <a:gd name="connsiteX4" fmla="*/ 0 w 148624"/>
                <a:gd name="connsiteY4" fmla="*/ 11433 h 57689"/>
                <a:gd name="connsiteX5" fmla="*/ 3811 w 148624"/>
                <a:gd name="connsiteY5" fmla="*/ 12703 h 57689"/>
                <a:gd name="connsiteX6" fmla="*/ 125759 w 148624"/>
                <a:gd name="connsiteY6" fmla="*/ 53353 h 57689"/>
                <a:gd name="connsiteX7" fmla="*/ 138462 w 148624"/>
                <a:gd name="connsiteY7" fmla="*/ 57164 h 57689"/>
                <a:gd name="connsiteX8" fmla="*/ 146084 w 148624"/>
                <a:gd name="connsiteY8" fmla="*/ 55893 h 57689"/>
                <a:gd name="connsiteX9" fmla="*/ 147354 w 148624"/>
                <a:gd name="connsiteY9" fmla="*/ 54623 h 57689"/>
                <a:gd name="connsiteX10" fmla="*/ 148624 w 148624"/>
                <a:gd name="connsiteY10" fmla="*/ 53353 h 57689"/>
                <a:gd name="connsiteX11" fmla="*/ 148624 w 148624"/>
                <a:gd name="connsiteY11" fmla="*/ 53353 h 57689"/>
                <a:gd name="connsiteX12" fmla="*/ 148624 w 148624"/>
                <a:gd name="connsiteY12" fmla="*/ 52083 h 57689"/>
                <a:gd name="connsiteX13" fmla="*/ 148624 w 148624"/>
                <a:gd name="connsiteY13" fmla="*/ 50812 h 57689"/>
                <a:gd name="connsiteX14" fmla="*/ 148624 w 148624"/>
                <a:gd name="connsiteY14" fmla="*/ 49542 h 57689"/>
                <a:gd name="connsiteX15" fmla="*/ 148624 w 148624"/>
                <a:gd name="connsiteY15" fmla="*/ 48272 h 57689"/>
                <a:gd name="connsiteX16" fmla="*/ 147354 w 148624"/>
                <a:gd name="connsiteY16" fmla="*/ 47001 h 57689"/>
                <a:gd name="connsiteX17" fmla="*/ 146084 w 148624"/>
                <a:gd name="connsiteY17" fmla="*/ 45731 h 57689"/>
                <a:gd name="connsiteX18" fmla="*/ 144813 w 148624"/>
                <a:gd name="connsiteY18" fmla="*/ 44461 h 57689"/>
                <a:gd name="connsiteX19" fmla="*/ 143543 w 148624"/>
                <a:gd name="connsiteY19" fmla="*/ 44461 h 57689"/>
                <a:gd name="connsiteX20" fmla="*/ 143543 w 148624"/>
                <a:gd name="connsiteY20" fmla="*/ 44461 h 57689"/>
                <a:gd name="connsiteX21" fmla="*/ 139732 w 148624"/>
                <a:gd name="connsiteY21" fmla="*/ 43190 h 57689"/>
                <a:gd name="connsiteX22" fmla="*/ 10162 w 148624"/>
                <a:gd name="connsiteY22" fmla="*/ 0 h 57689"/>
                <a:gd name="connsiteX23" fmla="*/ 10162 w 148624"/>
                <a:gd name="connsiteY23" fmla="*/ 3811 h 5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8624" h="57689">
                  <a:moveTo>
                    <a:pt x="10162" y="3811"/>
                  </a:moveTo>
                  <a:cubicBezTo>
                    <a:pt x="10162" y="7622"/>
                    <a:pt x="7622" y="11433"/>
                    <a:pt x="2541" y="11433"/>
                  </a:cubicBezTo>
                  <a:cubicBezTo>
                    <a:pt x="2541" y="11433"/>
                    <a:pt x="2541" y="11433"/>
                    <a:pt x="2541" y="11433"/>
                  </a:cubicBezTo>
                  <a:cubicBezTo>
                    <a:pt x="1270" y="11433"/>
                    <a:pt x="1270" y="11433"/>
                    <a:pt x="0" y="11433"/>
                  </a:cubicBezTo>
                  <a:lnTo>
                    <a:pt x="0" y="11433"/>
                  </a:lnTo>
                  <a:lnTo>
                    <a:pt x="3811" y="12703"/>
                  </a:lnTo>
                  <a:lnTo>
                    <a:pt x="125759" y="53353"/>
                  </a:lnTo>
                  <a:lnTo>
                    <a:pt x="138462" y="57164"/>
                  </a:lnTo>
                  <a:cubicBezTo>
                    <a:pt x="141003" y="58434"/>
                    <a:pt x="143543" y="57164"/>
                    <a:pt x="146084" y="55893"/>
                  </a:cubicBezTo>
                  <a:cubicBezTo>
                    <a:pt x="146084" y="55893"/>
                    <a:pt x="147354" y="54623"/>
                    <a:pt x="147354" y="54623"/>
                  </a:cubicBezTo>
                  <a:cubicBezTo>
                    <a:pt x="147354" y="54623"/>
                    <a:pt x="147354" y="53353"/>
                    <a:pt x="148624" y="53353"/>
                  </a:cubicBezTo>
                  <a:lnTo>
                    <a:pt x="148624" y="53353"/>
                  </a:lnTo>
                  <a:lnTo>
                    <a:pt x="148624" y="52083"/>
                  </a:lnTo>
                  <a:cubicBezTo>
                    <a:pt x="148624" y="52083"/>
                    <a:pt x="148624" y="50812"/>
                    <a:pt x="148624" y="50812"/>
                  </a:cubicBezTo>
                  <a:cubicBezTo>
                    <a:pt x="148624" y="50812"/>
                    <a:pt x="148624" y="49542"/>
                    <a:pt x="148624" y="49542"/>
                  </a:cubicBezTo>
                  <a:lnTo>
                    <a:pt x="148624" y="48272"/>
                  </a:lnTo>
                  <a:lnTo>
                    <a:pt x="147354" y="47001"/>
                  </a:lnTo>
                  <a:lnTo>
                    <a:pt x="146084" y="45731"/>
                  </a:lnTo>
                  <a:lnTo>
                    <a:pt x="144813" y="44461"/>
                  </a:lnTo>
                  <a:lnTo>
                    <a:pt x="143543" y="44461"/>
                  </a:lnTo>
                  <a:lnTo>
                    <a:pt x="143543" y="44461"/>
                  </a:lnTo>
                  <a:lnTo>
                    <a:pt x="139732" y="43190"/>
                  </a:lnTo>
                  <a:lnTo>
                    <a:pt x="10162" y="0"/>
                  </a:lnTo>
                  <a:lnTo>
                    <a:pt x="10162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1D7A6C0-DB32-4674-9E34-EEF396EC180F}"/>
                </a:ext>
              </a:extLst>
            </p:cNvPr>
            <p:cNvSpPr/>
            <p:nvPr/>
          </p:nvSpPr>
          <p:spPr>
            <a:xfrm>
              <a:off x="2836881" y="144250"/>
              <a:ext cx="952" cy="564"/>
            </a:xfrm>
            <a:custGeom>
              <a:avLst/>
              <a:gdLst>
                <a:gd name="connsiteX0" fmla="*/ 953 w 952"/>
                <a:gd name="connsiteY0" fmla="*/ 565 h 564"/>
                <a:gd name="connsiteX1" fmla="*/ 953 w 952"/>
                <a:gd name="connsiteY1" fmla="*/ 565 h 564"/>
                <a:gd name="connsiteX2" fmla="*/ 953 w 952"/>
                <a:gd name="connsiteY2" fmla="*/ 565 h 564"/>
                <a:gd name="connsiteX3" fmla="*/ 953 w 95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953" y="565"/>
                  </a:moveTo>
                  <a:lnTo>
                    <a:pt x="953" y="565"/>
                  </a:lnTo>
                  <a:lnTo>
                    <a:pt x="953" y="565"/>
                  </a:lnTo>
                  <a:cubicBezTo>
                    <a:pt x="-318" y="-706"/>
                    <a:pt x="-318" y="565"/>
                    <a:pt x="953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67708F8-282E-4BF5-86F9-F5D9C70DD91A}"/>
                </a:ext>
              </a:extLst>
            </p:cNvPr>
            <p:cNvSpPr/>
            <p:nvPr/>
          </p:nvSpPr>
          <p:spPr>
            <a:xfrm>
              <a:off x="2837834" y="14608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4053E9F-7746-4B80-B033-E924D82364C9}"/>
                </a:ext>
              </a:extLst>
            </p:cNvPr>
            <p:cNvSpPr/>
            <p:nvPr/>
          </p:nvSpPr>
          <p:spPr>
            <a:xfrm>
              <a:off x="2226823" y="35568"/>
              <a:ext cx="604659" cy="116868"/>
            </a:xfrm>
            <a:custGeom>
              <a:avLst/>
              <a:gdLst>
                <a:gd name="connsiteX0" fmla="*/ 7622 w 604659"/>
                <a:gd name="connsiteY0" fmla="*/ 5081 h 116868"/>
                <a:gd name="connsiteX1" fmla="*/ 3811 w 604659"/>
                <a:gd name="connsiteY1" fmla="*/ 15244 h 116868"/>
                <a:gd name="connsiteX2" fmla="*/ 3811 w 604659"/>
                <a:gd name="connsiteY2" fmla="*/ 15244 h 116868"/>
                <a:gd name="connsiteX3" fmla="*/ 1270 w 604659"/>
                <a:gd name="connsiteY3" fmla="*/ 15244 h 116868"/>
                <a:gd name="connsiteX4" fmla="*/ 579254 w 604659"/>
                <a:gd name="connsiteY4" fmla="*/ 116868 h 116868"/>
                <a:gd name="connsiteX5" fmla="*/ 599578 w 604659"/>
                <a:gd name="connsiteY5" fmla="*/ 106706 h 116868"/>
                <a:gd name="connsiteX6" fmla="*/ 599578 w 604659"/>
                <a:gd name="connsiteY6" fmla="*/ 106706 h 116868"/>
                <a:gd name="connsiteX7" fmla="*/ 600849 w 604659"/>
                <a:gd name="connsiteY7" fmla="*/ 106706 h 116868"/>
                <a:gd name="connsiteX8" fmla="*/ 602119 w 604659"/>
                <a:gd name="connsiteY8" fmla="*/ 106706 h 116868"/>
                <a:gd name="connsiteX9" fmla="*/ 602119 w 604659"/>
                <a:gd name="connsiteY9" fmla="*/ 106706 h 116868"/>
                <a:gd name="connsiteX10" fmla="*/ 603389 w 604659"/>
                <a:gd name="connsiteY10" fmla="*/ 106706 h 116868"/>
                <a:gd name="connsiteX11" fmla="*/ 604659 w 604659"/>
                <a:gd name="connsiteY11" fmla="*/ 106706 h 116868"/>
                <a:gd name="connsiteX12" fmla="*/ 604659 w 604659"/>
                <a:gd name="connsiteY12" fmla="*/ 106706 h 116868"/>
                <a:gd name="connsiteX13" fmla="*/ 1270 w 604659"/>
                <a:gd name="connsiteY13" fmla="*/ 0 h 116868"/>
                <a:gd name="connsiteX14" fmla="*/ 0 w 604659"/>
                <a:gd name="connsiteY14" fmla="*/ 0 h 116868"/>
                <a:gd name="connsiteX15" fmla="*/ 7622 w 604659"/>
                <a:gd name="connsiteY15" fmla="*/ 5081 h 11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4659" h="116868">
                  <a:moveTo>
                    <a:pt x="7622" y="5081"/>
                  </a:moveTo>
                  <a:cubicBezTo>
                    <a:pt x="8892" y="8892"/>
                    <a:pt x="7622" y="12703"/>
                    <a:pt x="3811" y="15244"/>
                  </a:cubicBezTo>
                  <a:cubicBezTo>
                    <a:pt x="3811" y="15244"/>
                    <a:pt x="3811" y="15244"/>
                    <a:pt x="3811" y="15244"/>
                  </a:cubicBezTo>
                  <a:lnTo>
                    <a:pt x="1270" y="15244"/>
                  </a:lnTo>
                  <a:lnTo>
                    <a:pt x="579254" y="116868"/>
                  </a:lnTo>
                  <a:lnTo>
                    <a:pt x="599578" y="106706"/>
                  </a:lnTo>
                  <a:lnTo>
                    <a:pt x="599578" y="106706"/>
                  </a:lnTo>
                  <a:lnTo>
                    <a:pt x="600849" y="106706"/>
                  </a:lnTo>
                  <a:lnTo>
                    <a:pt x="602119" y="106706"/>
                  </a:lnTo>
                  <a:lnTo>
                    <a:pt x="602119" y="106706"/>
                  </a:lnTo>
                  <a:lnTo>
                    <a:pt x="603389" y="106706"/>
                  </a:lnTo>
                  <a:lnTo>
                    <a:pt x="604659" y="106706"/>
                  </a:lnTo>
                  <a:lnTo>
                    <a:pt x="604659" y="106706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5081" y="1270"/>
                    <a:pt x="6351" y="2541"/>
                    <a:pt x="7622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9A4AD23F-B573-47EA-9E40-0D26FAAF55AC}"/>
                </a:ext>
              </a:extLst>
            </p:cNvPr>
            <p:cNvSpPr/>
            <p:nvPr/>
          </p:nvSpPr>
          <p:spPr>
            <a:xfrm>
              <a:off x="2835293" y="1422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63483E7-621E-4FC8-AFE7-963B96838979}"/>
                </a:ext>
              </a:extLst>
            </p:cNvPr>
            <p:cNvSpPr/>
            <p:nvPr/>
          </p:nvSpPr>
          <p:spPr>
            <a:xfrm>
              <a:off x="1100073" y="594502"/>
              <a:ext cx="12702" cy="564"/>
            </a:xfrm>
            <a:custGeom>
              <a:avLst/>
              <a:gdLst>
                <a:gd name="connsiteX0" fmla="*/ 0 w 12702"/>
                <a:gd name="connsiteY0" fmla="*/ 0 h 564"/>
                <a:gd name="connsiteX1" fmla="*/ 0 w 12702"/>
                <a:gd name="connsiteY1" fmla="*/ 0 h 564"/>
                <a:gd name="connsiteX2" fmla="*/ 0 w 12702"/>
                <a:gd name="connsiteY2" fmla="*/ 0 h 564"/>
                <a:gd name="connsiteX3" fmla="*/ 0 w 1270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0"/>
                  </a:moveTo>
                  <a:cubicBezTo>
                    <a:pt x="0" y="0"/>
                    <a:pt x="0" y="1270"/>
                    <a:pt x="0" y="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7CEC0B0-2C97-4DF1-B7C8-40FC3E39EB40}"/>
                </a:ext>
              </a:extLst>
            </p:cNvPr>
            <p:cNvSpPr/>
            <p:nvPr/>
          </p:nvSpPr>
          <p:spPr>
            <a:xfrm>
              <a:off x="1103884" y="58942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1CA66A9-DCFA-4447-BDCC-AF1A84699117}"/>
                </a:ext>
              </a:extLst>
            </p:cNvPr>
            <p:cNvSpPr/>
            <p:nvPr/>
          </p:nvSpPr>
          <p:spPr>
            <a:xfrm>
              <a:off x="1116587" y="591962"/>
              <a:ext cx="602118" cy="130841"/>
            </a:xfrm>
            <a:custGeom>
              <a:avLst/>
              <a:gdLst>
                <a:gd name="connsiteX0" fmla="*/ 597038 w 602118"/>
                <a:gd name="connsiteY0" fmla="*/ 125760 h 130841"/>
                <a:gd name="connsiteX1" fmla="*/ 597038 w 602118"/>
                <a:gd name="connsiteY1" fmla="*/ 125760 h 130841"/>
                <a:gd name="connsiteX2" fmla="*/ 597038 w 602118"/>
                <a:gd name="connsiteY2" fmla="*/ 125760 h 130841"/>
                <a:gd name="connsiteX3" fmla="*/ 597038 w 602118"/>
                <a:gd name="connsiteY3" fmla="*/ 123220 h 130841"/>
                <a:gd name="connsiteX4" fmla="*/ 597038 w 602118"/>
                <a:gd name="connsiteY4" fmla="*/ 121949 h 130841"/>
                <a:gd name="connsiteX5" fmla="*/ 598308 w 602118"/>
                <a:gd name="connsiteY5" fmla="*/ 120679 h 130841"/>
                <a:gd name="connsiteX6" fmla="*/ 598308 w 602118"/>
                <a:gd name="connsiteY6" fmla="*/ 119409 h 130841"/>
                <a:gd name="connsiteX7" fmla="*/ 599578 w 602118"/>
                <a:gd name="connsiteY7" fmla="*/ 118138 h 130841"/>
                <a:gd name="connsiteX8" fmla="*/ 602119 w 602118"/>
                <a:gd name="connsiteY8" fmla="*/ 116868 h 130841"/>
                <a:gd name="connsiteX9" fmla="*/ 15243 w 602118"/>
                <a:gd name="connsiteY9" fmla="*/ 0 h 130841"/>
                <a:gd name="connsiteX10" fmla="*/ 0 w 602118"/>
                <a:gd name="connsiteY10" fmla="*/ 7622 h 130841"/>
                <a:gd name="connsiteX11" fmla="*/ 0 w 602118"/>
                <a:gd name="connsiteY11" fmla="*/ 12703 h 130841"/>
                <a:gd name="connsiteX12" fmla="*/ 597038 w 602118"/>
                <a:gd name="connsiteY12" fmla="*/ 130841 h 130841"/>
                <a:gd name="connsiteX13" fmla="*/ 597038 w 602118"/>
                <a:gd name="connsiteY13" fmla="*/ 125760 h 1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2118" h="130841">
                  <a:moveTo>
                    <a:pt x="597038" y="125760"/>
                  </a:moveTo>
                  <a:lnTo>
                    <a:pt x="597038" y="125760"/>
                  </a:lnTo>
                  <a:lnTo>
                    <a:pt x="597038" y="125760"/>
                  </a:lnTo>
                  <a:cubicBezTo>
                    <a:pt x="597038" y="124490"/>
                    <a:pt x="597038" y="124490"/>
                    <a:pt x="597038" y="123220"/>
                  </a:cubicBezTo>
                  <a:cubicBezTo>
                    <a:pt x="597038" y="123220"/>
                    <a:pt x="597038" y="123220"/>
                    <a:pt x="597038" y="121949"/>
                  </a:cubicBezTo>
                  <a:cubicBezTo>
                    <a:pt x="597038" y="121949"/>
                    <a:pt x="597038" y="120679"/>
                    <a:pt x="598308" y="120679"/>
                  </a:cubicBezTo>
                  <a:lnTo>
                    <a:pt x="598308" y="119409"/>
                  </a:lnTo>
                  <a:lnTo>
                    <a:pt x="599578" y="118138"/>
                  </a:lnTo>
                  <a:lnTo>
                    <a:pt x="602119" y="116868"/>
                  </a:lnTo>
                  <a:lnTo>
                    <a:pt x="15243" y="0"/>
                  </a:lnTo>
                  <a:lnTo>
                    <a:pt x="0" y="7622"/>
                  </a:lnTo>
                  <a:lnTo>
                    <a:pt x="0" y="12703"/>
                  </a:lnTo>
                  <a:lnTo>
                    <a:pt x="597038" y="130841"/>
                  </a:lnTo>
                  <a:lnTo>
                    <a:pt x="597038" y="12576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2559576-3670-4F7E-A288-545B6868BE0F}"/>
                </a:ext>
              </a:extLst>
            </p:cNvPr>
            <p:cNvSpPr/>
            <p:nvPr/>
          </p:nvSpPr>
          <p:spPr>
            <a:xfrm>
              <a:off x="2837834" y="148061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lnTo>
                    <a:pt x="0" y="565"/>
                  </a:lnTo>
                  <a:cubicBezTo>
                    <a:pt x="0" y="565"/>
                    <a:pt x="0" y="565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E829E970-EDCE-4C2C-8028-7F338C11201C}"/>
                </a:ext>
              </a:extLst>
            </p:cNvPr>
            <p:cNvSpPr/>
            <p:nvPr/>
          </p:nvSpPr>
          <p:spPr>
            <a:xfrm>
              <a:off x="2832753" y="142274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cubicBezTo>
                    <a:pt x="0" y="0"/>
                    <a:pt x="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AB0DAF5-922B-42B2-B86C-2B4E013918F2}"/>
                </a:ext>
              </a:extLst>
            </p:cNvPr>
            <p:cNvSpPr/>
            <p:nvPr/>
          </p:nvSpPr>
          <p:spPr>
            <a:xfrm>
              <a:off x="2835293" y="14354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CE6EC76-4F6B-4D92-88EC-2441C354BF56}"/>
                </a:ext>
              </a:extLst>
            </p:cNvPr>
            <p:cNvSpPr/>
            <p:nvPr/>
          </p:nvSpPr>
          <p:spPr>
            <a:xfrm>
              <a:off x="2837834" y="14481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D7112D1-ACAD-42CA-909D-3852057AA3C0}"/>
                </a:ext>
              </a:extLst>
            </p:cNvPr>
            <p:cNvSpPr/>
            <p:nvPr/>
          </p:nvSpPr>
          <p:spPr>
            <a:xfrm>
              <a:off x="1717436" y="141003"/>
              <a:ext cx="1110236" cy="579259"/>
            </a:xfrm>
            <a:custGeom>
              <a:avLst/>
              <a:gdLst>
                <a:gd name="connsiteX0" fmla="*/ 0 w 1110236"/>
                <a:gd name="connsiteY0" fmla="*/ 569097 h 579259"/>
                <a:gd name="connsiteX1" fmla="*/ 0 w 1110236"/>
                <a:gd name="connsiteY1" fmla="*/ 569097 h 579259"/>
                <a:gd name="connsiteX2" fmla="*/ 2541 w 1110236"/>
                <a:gd name="connsiteY2" fmla="*/ 567826 h 579259"/>
                <a:gd name="connsiteX3" fmla="*/ 10162 w 1110236"/>
                <a:gd name="connsiteY3" fmla="*/ 574178 h 579259"/>
                <a:gd name="connsiteX4" fmla="*/ 10162 w 1110236"/>
                <a:gd name="connsiteY4" fmla="*/ 574178 h 579259"/>
                <a:gd name="connsiteX5" fmla="*/ 10162 w 1110236"/>
                <a:gd name="connsiteY5" fmla="*/ 579259 h 579259"/>
                <a:gd name="connsiteX6" fmla="*/ 1106425 w 1110236"/>
                <a:gd name="connsiteY6" fmla="*/ 19055 h 579259"/>
                <a:gd name="connsiteX7" fmla="*/ 1106425 w 1110236"/>
                <a:gd name="connsiteY7" fmla="*/ 7622 h 579259"/>
                <a:gd name="connsiteX8" fmla="*/ 1110236 w 1110236"/>
                <a:gd name="connsiteY8" fmla="*/ 0 h 579259"/>
                <a:gd name="connsiteX9" fmla="*/ 1110236 w 1110236"/>
                <a:gd name="connsiteY9" fmla="*/ 0 h 579259"/>
                <a:gd name="connsiteX10" fmla="*/ 1089911 w 1110236"/>
                <a:gd name="connsiteY10" fmla="*/ 11433 h 579259"/>
                <a:gd name="connsiteX11" fmla="*/ 2541 w 1110236"/>
                <a:gd name="connsiteY11" fmla="*/ 567826 h 579259"/>
                <a:gd name="connsiteX12" fmla="*/ 0 w 1110236"/>
                <a:gd name="connsiteY12" fmla="*/ 569097 h 57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236" h="579259">
                  <a:moveTo>
                    <a:pt x="0" y="569097"/>
                  </a:moveTo>
                  <a:lnTo>
                    <a:pt x="0" y="569097"/>
                  </a:lnTo>
                  <a:cubicBezTo>
                    <a:pt x="0" y="569097"/>
                    <a:pt x="1270" y="567826"/>
                    <a:pt x="2541" y="567826"/>
                  </a:cubicBezTo>
                  <a:cubicBezTo>
                    <a:pt x="6351" y="567826"/>
                    <a:pt x="10162" y="570367"/>
                    <a:pt x="10162" y="574178"/>
                  </a:cubicBezTo>
                  <a:cubicBezTo>
                    <a:pt x="10162" y="574178"/>
                    <a:pt x="10162" y="574178"/>
                    <a:pt x="10162" y="574178"/>
                  </a:cubicBezTo>
                  <a:lnTo>
                    <a:pt x="10162" y="579259"/>
                  </a:lnTo>
                  <a:lnTo>
                    <a:pt x="1106425" y="19055"/>
                  </a:lnTo>
                  <a:lnTo>
                    <a:pt x="1106425" y="7622"/>
                  </a:lnTo>
                  <a:cubicBezTo>
                    <a:pt x="1106425" y="5081"/>
                    <a:pt x="1107696" y="2541"/>
                    <a:pt x="1110236" y="0"/>
                  </a:cubicBezTo>
                  <a:lnTo>
                    <a:pt x="1110236" y="0"/>
                  </a:lnTo>
                  <a:lnTo>
                    <a:pt x="1089911" y="11433"/>
                  </a:lnTo>
                  <a:lnTo>
                    <a:pt x="2541" y="567826"/>
                  </a:lnTo>
                  <a:lnTo>
                    <a:pt x="0" y="56909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D1D0340-1511-497F-84F1-3E6C2981D6C6}"/>
                </a:ext>
              </a:extLst>
            </p:cNvPr>
            <p:cNvSpPr/>
            <p:nvPr/>
          </p:nvSpPr>
          <p:spPr>
            <a:xfrm>
              <a:off x="1413836" y="4369848"/>
              <a:ext cx="45730" cy="470012"/>
            </a:xfrm>
            <a:custGeom>
              <a:avLst/>
              <a:gdLst>
                <a:gd name="connsiteX0" fmla="*/ 38109 w 45730"/>
                <a:gd name="connsiteY0" fmla="*/ 461121 h 470012"/>
                <a:gd name="connsiteX1" fmla="*/ 44460 w 45730"/>
                <a:gd name="connsiteY1" fmla="*/ 464932 h 470012"/>
                <a:gd name="connsiteX2" fmla="*/ 45731 w 45730"/>
                <a:gd name="connsiteY2" fmla="*/ 470013 h 470012"/>
                <a:gd name="connsiteX3" fmla="*/ 45731 w 45730"/>
                <a:gd name="connsiteY3" fmla="*/ 468742 h 470012"/>
                <a:gd name="connsiteX4" fmla="*/ 45731 w 45730"/>
                <a:gd name="connsiteY4" fmla="*/ 468742 h 470012"/>
                <a:gd name="connsiteX5" fmla="*/ 45731 w 45730"/>
                <a:gd name="connsiteY5" fmla="*/ 463661 h 470012"/>
                <a:gd name="connsiteX6" fmla="*/ 7622 w 45730"/>
                <a:gd name="connsiteY6" fmla="*/ 0 h 470012"/>
                <a:gd name="connsiteX7" fmla="*/ 3811 w 45730"/>
                <a:gd name="connsiteY7" fmla="*/ 2541 h 470012"/>
                <a:gd name="connsiteX8" fmla="*/ 0 w 45730"/>
                <a:gd name="connsiteY8" fmla="*/ 5081 h 470012"/>
                <a:gd name="connsiteX9" fmla="*/ 38109 w 45730"/>
                <a:gd name="connsiteY9" fmla="*/ 461121 h 4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0" h="470012">
                  <a:moveTo>
                    <a:pt x="38109" y="461121"/>
                  </a:moveTo>
                  <a:cubicBezTo>
                    <a:pt x="40649" y="461121"/>
                    <a:pt x="43190" y="462391"/>
                    <a:pt x="44460" y="464932"/>
                  </a:cubicBezTo>
                  <a:cubicBezTo>
                    <a:pt x="45731" y="466202"/>
                    <a:pt x="45731" y="467472"/>
                    <a:pt x="45731" y="470013"/>
                  </a:cubicBezTo>
                  <a:cubicBezTo>
                    <a:pt x="45731" y="470013"/>
                    <a:pt x="45731" y="470013"/>
                    <a:pt x="45731" y="468742"/>
                  </a:cubicBezTo>
                  <a:lnTo>
                    <a:pt x="45731" y="468742"/>
                  </a:lnTo>
                  <a:lnTo>
                    <a:pt x="45731" y="463661"/>
                  </a:lnTo>
                  <a:lnTo>
                    <a:pt x="7622" y="0"/>
                  </a:lnTo>
                  <a:lnTo>
                    <a:pt x="3811" y="2541"/>
                  </a:lnTo>
                  <a:lnTo>
                    <a:pt x="0" y="5081"/>
                  </a:lnTo>
                  <a:lnTo>
                    <a:pt x="38109" y="46112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A6608F3-B37C-4135-90CE-1B4E30D6DC88}"/>
                </a:ext>
              </a:extLst>
            </p:cNvPr>
            <p:cNvSpPr/>
            <p:nvPr/>
          </p:nvSpPr>
          <p:spPr>
            <a:xfrm>
              <a:off x="1459566" y="4840567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lnTo>
                    <a:pt x="0" y="565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5CB0380-95BD-4B82-8E79-E722C1E56B06}"/>
                </a:ext>
              </a:extLst>
            </p:cNvPr>
            <p:cNvSpPr/>
            <p:nvPr/>
          </p:nvSpPr>
          <p:spPr>
            <a:xfrm>
              <a:off x="1458296" y="484240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D62D11E1-7180-4AA6-BF04-4345635FACAA}"/>
                </a:ext>
              </a:extLst>
            </p:cNvPr>
            <p:cNvSpPr/>
            <p:nvPr/>
          </p:nvSpPr>
          <p:spPr>
            <a:xfrm>
              <a:off x="1775869" y="1411308"/>
              <a:ext cx="565280" cy="136246"/>
            </a:xfrm>
            <a:custGeom>
              <a:avLst/>
              <a:gdLst>
                <a:gd name="connsiteX0" fmla="*/ 1270 w 565280"/>
                <a:gd name="connsiteY0" fmla="*/ 15244 h 136246"/>
                <a:gd name="connsiteX1" fmla="*/ 551307 w 565280"/>
                <a:gd name="connsiteY1" fmla="*/ 134652 h 136246"/>
                <a:gd name="connsiteX2" fmla="*/ 556388 w 565280"/>
                <a:gd name="connsiteY2" fmla="*/ 135923 h 136246"/>
                <a:gd name="connsiteX3" fmla="*/ 565280 w 565280"/>
                <a:gd name="connsiteY3" fmla="*/ 129571 h 136246"/>
                <a:gd name="connsiteX4" fmla="*/ 565280 w 565280"/>
                <a:gd name="connsiteY4" fmla="*/ 127030 h 136246"/>
                <a:gd name="connsiteX5" fmla="*/ 565280 w 565280"/>
                <a:gd name="connsiteY5" fmla="*/ 125760 h 136246"/>
                <a:gd name="connsiteX6" fmla="*/ 565280 w 565280"/>
                <a:gd name="connsiteY6" fmla="*/ 124490 h 136246"/>
                <a:gd name="connsiteX7" fmla="*/ 564010 w 565280"/>
                <a:gd name="connsiteY7" fmla="*/ 123220 h 136246"/>
                <a:gd name="connsiteX8" fmla="*/ 562740 w 565280"/>
                <a:gd name="connsiteY8" fmla="*/ 121949 h 136246"/>
                <a:gd name="connsiteX9" fmla="*/ 561469 w 565280"/>
                <a:gd name="connsiteY9" fmla="*/ 121949 h 136246"/>
                <a:gd name="connsiteX10" fmla="*/ 560199 w 565280"/>
                <a:gd name="connsiteY10" fmla="*/ 121949 h 136246"/>
                <a:gd name="connsiteX11" fmla="*/ 560199 w 565280"/>
                <a:gd name="connsiteY11" fmla="*/ 121949 h 136246"/>
                <a:gd name="connsiteX12" fmla="*/ 557659 w 565280"/>
                <a:gd name="connsiteY12" fmla="*/ 121949 h 136246"/>
                <a:gd name="connsiteX13" fmla="*/ 2541 w 565280"/>
                <a:gd name="connsiteY13" fmla="*/ 0 h 136246"/>
                <a:gd name="connsiteX14" fmla="*/ 0 w 565280"/>
                <a:gd name="connsiteY14" fmla="*/ 0 h 136246"/>
                <a:gd name="connsiteX15" fmla="*/ 0 w 565280"/>
                <a:gd name="connsiteY15" fmla="*/ 5081 h 136246"/>
                <a:gd name="connsiteX16" fmla="*/ 1270 w 565280"/>
                <a:gd name="connsiteY16" fmla="*/ 15244 h 13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5280" h="136246">
                  <a:moveTo>
                    <a:pt x="1270" y="15244"/>
                  </a:moveTo>
                  <a:lnTo>
                    <a:pt x="551307" y="134652"/>
                  </a:lnTo>
                  <a:lnTo>
                    <a:pt x="556388" y="135923"/>
                  </a:lnTo>
                  <a:cubicBezTo>
                    <a:pt x="560199" y="137193"/>
                    <a:pt x="564010" y="134652"/>
                    <a:pt x="565280" y="129571"/>
                  </a:cubicBezTo>
                  <a:cubicBezTo>
                    <a:pt x="565280" y="128301"/>
                    <a:pt x="565280" y="128301"/>
                    <a:pt x="565280" y="127030"/>
                  </a:cubicBezTo>
                  <a:cubicBezTo>
                    <a:pt x="565280" y="127030"/>
                    <a:pt x="565280" y="125760"/>
                    <a:pt x="565280" y="125760"/>
                  </a:cubicBezTo>
                  <a:cubicBezTo>
                    <a:pt x="565280" y="125760"/>
                    <a:pt x="565280" y="124490"/>
                    <a:pt x="565280" y="124490"/>
                  </a:cubicBezTo>
                  <a:cubicBezTo>
                    <a:pt x="565280" y="124490"/>
                    <a:pt x="565280" y="123220"/>
                    <a:pt x="564010" y="123220"/>
                  </a:cubicBezTo>
                  <a:cubicBezTo>
                    <a:pt x="564010" y="123220"/>
                    <a:pt x="562740" y="121949"/>
                    <a:pt x="562740" y="121949"/>
                  </a:cubicBezTo>
                  <a:lnTo>
                    <a:pt x="561469" y="121949"/>
                  </a:lnTo>
                  <a:cubicBezTo>
                    <a:pt x="561469" y="121949"/>
                    <a:pt x="560199" y="121949"/>
                    <a:pt x="560199" y="121949"/>
                  </a:cubicBezTo>
                  <a:lnTo>
                    <a:pt x="560199" y="121949"/>
                  </a:lnTo>
                  <a:lnTo>
                    <a:pt x="557659" y="121949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033B2C2-A0BB-4F47-9299-FC6A9940C822}"/>
                </a:ext>
              </a:extLst>
            </p:cNvPr>
            <p:cNvSpPr/>
            <p:nvPr/>
          </p:nvSpPr>
          <p:spPr>
            <a:xfrm>
              <a:off x="1759355" y="1416389"/>
              <a:ext cx="151164" cy="1985486"/>
            </a:xfrm>
            <a:custGeom>
              <a:avLst/>
              <a:gdLst>
                <a:gd name="connsiteX0" fmla="*/ 137192 w 151164"/>
                <a:gd name="connsiteY0" fmla="*/ 1985486 h 1985486"/>
                <a:gd name="connsiteX1" fmla="*/ 141003 w 151164"/>
                <a:gd name="connsiteY1" fmla="*/ 1982946 h 1985486"/>
                <a:gd name="connsiteX2" fmla="*/ 151165 w 151164"/>
                <a:gd name="connsiteY2" fmla="*/ 1976595 h 1985486"/>
                <a:gd name="connsiteX3" fmla="*/ 16514 w 151164"/>
                <a:gd name="connsiteY3" fmla="*/ 10162 h 1985486"/>
                <a:gd name="connsiteX4" fmla="*/ 15243 w 151164"/>
                <a:gd name="connsiteY4" fmla="*/ 0 h 1985486"/>
                <a:gd name="connsiteX5" fmla="*/ 7622 w 151164"/>
                <a:gd name="connsiteY5" fmla="*/ 7622 h 1985486"/>
                <a:gd name="connsiteX6" fmla="*/ 0 w 151164"/>
                <a:gd name="connsiteY6" fmla="*/ 1270 h 1985486"/>
                <a:gd name="connsiteX7" fmla="*/ 0 w 151164"/>
                <a:gd name="connsiteY7" fmla="*/ 1270 h 1985486"/>
                <a:gd name="connsiteX8" fmla="*/ 0 w 151164"/>
                <a:gd name="connsiteY8" fmla="*/ 6352 h 1985486"/>
                <a:gd name="connsiteX9" fmla="*/ 137192 w 151164"/>
                <a:gd name="connsiteY9" fmla="*/ 1985486 h 198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164" h="1985486">
                  <a:moveTo>
                    <a:pt x="137192" y="1985486"/>
                  </a:moveTo>
                  <a:lnTo>
                    <a:pt x="141003" y="1982946"/>
                  </a:lnTo>
                  <a:lnTo>
                    <a:pt x="151165" y="1976595"/>
                  </a:lnTo>
                  <a:lnTo>
                    <a:pt x="16514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2" y="7622"/>
                  </a:cubicBez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7192" y="198548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DFEAA58-5611-42C9-AC83-2E1DC1919E11}"/>
                </a:ext>
              </a:extLst>
            </p:cNvPr>
            <p:cNvSpPr/>
            <p:nvPr/>
          </p:nvSpPr>
          <p:spPr>
            <a:xfrm>
              <a:off x="1713625" y="709851"/>
              <a:ext cx="63514" cy="715430"/>
            </a:xfrm>
            <a:custGeom>
              <a:avLst/>
              <a:gdLst>
                <a:gd name="connsiteX0" fmla="*/ 0 w 63514"/>
                <a:gd name="connsiteY0" fmla="*/ 4060 h 715430"/>
                <a:gd name="connsiteX1" fmla="*/ 0 w 63514"/>
                <a:gd name="connsiteY1" fmla="*/ 4060 h 715430"/>
                <a:gd name="connsiteX2" fmla="*/ 0 w 63514"/>
                <a:gd name="connsiteY2" fmla="*/ 7871 h 715430"/>
                <a:gd name="connsiteX3" fmla="*/ 0 w 63514"/>
                <a:gd name="connsiteY3" fmla="*/ 7871 h 715430"/>
                <a:gd name="connsiteX4" fmla="*/ 0 w 63514"/>
                <a:gd name="connsiteY4" fmla="*/ 7871 h 715430"/>
                <a:gd name="connsiteX5" fmla="*/ 0 w 63514"/>
                <a:gd name="connsiteY5" fmla="*/ 14223 h 715430"/>
                <a:gd name="connsiteX6" fmla="*/ 47001 w 63514"/>
                <a:gd name="connsiteY6" fmla="*/ 697647 h 715430"/>
                <a:gd name="connsiteX7" fmla="*/ 48271 w 63514"/>
                <a:gd name="connsiteY7" fmla="*/ 707809 h 715430"/>
                <a:gd name="connsiteX8" fmla="*/ 55893 w 63514"/>
                <a:gd name="connsiteY8" fmla="*/ 715431 h 715430"/>
                <a:gd name="connsiteX9" fmla="*/ 55893 w 63514"/>
                <a:gd name="connsiteY9" fmla="*/ 715431 h 715430"/>
                <a:gd name="connsiteX10" fmla="*/ 63515 w 63514"/>
                <a:gd name="connsiteY10" fmla="*/ 707809 h 715430"/>
                <a:gd name="connsiteX11" fmla="*/ 63515 w 63514"/>
                <a:gd name="connsiteY11" fmla="*/ 700187 h 715430"/>
                <a:gd name="connsiteX12" fmla="*/ 16514 w 63514"/>
                <a:gd name="connsiteY12" fmla="*/ 11682 h 715430"/>
                <a:gd name="connsiteX13" fmla="*/ 16514 w 63514"/>
                <a:gd name="connsiteY13" fmla="*/ 6601 h 715430"/>
                <a:gd name="connsiteX14" fmla="*/ 8892 w 63514"/>
                <a:gd name="connsiteY14" fmla="*/ 249 h 715430"/>
                <a:gd name="connsiteX15" fmla="*/ 8892 w 63514"/>
                <a:gd name="connsiteY15" fmla="*/ 249 h 715430"/>
                <a:gd name="connsiteX16" fmla="*/ 5081 w 63514"/>
                <a:gd name="connsiteY16" fmla="*/ 1519 h 715430"/>
                <a:gd name="connsiteX17" fmla="*/ 3811 w 63514"/>
                <a:gd name="connsiteY17" fmla="*/ 2790 h 715430"/>
                <a:gd name="connsiteX18" fmla="*/ 0 w 63514"/>
                <a:gd name="connsiteY18" fmla="*/ 4060 h 7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14" h="715430">
                  <a:moveTo>
                    <a:pt x="0" y="4060"/>
                  </a:moveTo>
                  <a:cubicBezTo>
                    <a:pt x="0" y="4060"/>
                    <a:pt x="0" y="4060"/>
                    <a:pt x="0" y="4060"/>
                  </a:cubicBezTo>
                  <a:cubicBezTo>
                    <a:pt x="0" y="5330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0" y="14223"/>
                  </a:lnTo>
                  <a:lnTo>
                    <a:pt x="47001" y="697647"/>
                  </a:lnTo>
                  <a:lnTo>
                    <a:pt x="48271" y="707809"/>
                  </a:lnTo>
                  <a:cubicBezTo>
                    <a:pt x="48271" y="711620"/>
                    <a:pt x="52082" y="715431"/>
                    <a:pt x="55893" y="715431"/>
                  </a:cubicBezTo>
                  <a:cubicBezTo>
                    <a:pt x="55893" y="715431"/>
                    <a:pt x="55893" y="715431"/>
                    <a:pt x="55893" y="715431"/>
                  </a:cubicBezTo>
                  <a:cubicBezTo>
                    <a:pt x="59704" y="715431"/>
                    <a:pt x="63515" y="711620"/>
                    <a:pt x="63515" y="707809"/>
                  </a:cubicBezTo>
                  <a:lnTo>
                    <a:pt x="63515" y="700187"/>
                  </a:lnTo>
                  <a:lnTo>
                    <a:pt x="16514" y="11682"/>
                  </a:lnTo>
                  <a:lnTo>
                    <a:pt x="16514" y="6601"/>
                  </a:lnTo>
                  <a:cubicBezTo>
                    <a:pt x="16514" y="2790"/>
                    <a:pt x="12703" y="-1021"/>
                    <a:pt x="8892" y="249"/>
                  </a:cubicBezTo>
                  <a:cubicBezTo>
                    <a:pt x="8892" y="249"/>
                    <a:pt x="8892" y="249"/>
                    <a:pt x="8892" y="249"/>
                  </a:cubicBezTo>
                  <a:cubicBezTo>
                    <a:pt x="7622" y="249"/>
                    <a:pt x="6351" y="249"/>
                    <a:pt x="5081" y="1519"/>
                  </a:cubicBezTo>
                  <a:lnTo>
                    <a:pt x="3811" y="2790"/>
                  </a:lnTo>
                  <a:cubicBezTo>
                    <a:pt x="1270" y="2790"/>
                    <a:pt x="1270" y="2790"/>
                    <a:pt x="0" y="406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57F0E7C-43DC-47CD-BF9F-1CB68E92E2B4}"/>
                </a:ext>
              </a:extLst>
            </p:cNvPr>
            <p:cNvSpPr/>
            <p:nvPr/>
          </p:nvSpPr>
          <p:spPr>
            <a:xfrm>
              <a:off x="3902340" y="6379471"/>
              <a:ext cx="560198" cy="476364"/>
            </a:xfrm>
            <a:custGeom>
              <a:avLst/>
              <a:gdLst>
                <a:gd name="connsiteX0" fmla="*/ 557659 w 560198"/>
                <a:gd name="connsiteY0" fmla="*/ 10162 h 476364"/>
                <a:gd name="connsiteX1" fmla="*/ 557659 w 560198"/>
                <a:gd name="connsiteY1" fmla="*/ 10162 h 476364"/>
                <a:gd name="connsiteX2" fmla="*/ 556388 w 560198"/>
                <a:gd name="connsiteY2" fmla="*/ 8892 h 476364"/>
                <a:gd name="connsiteX3" fmla="*/ 555118 w 560198"/>
                <a:gd name="connsiteY3" fmla="*/ 8892 h 476364"/>
                <a:gd name="connsiteX4" fmla="*/ 553847 w 560198"/>
                <a:gd name="connsiteY4" fmla="*/ 7622 h 476364"/>
                <a:gd name="connsiteX5" fmla="*/ 552577 w 560198"/>
                <a:gd name="connsiteY5" fmla="*/ 6352 h 476364"/>
                <a:gd name="connsiteX6" fmla="*/ 552577 w 560198"/>
                <a:gd name="connsiteY6" fmla="*/ 5081 h 476364"/>
                <a:gd name="connsiteX7" fmla="*/ 552577 w 560198"/>
                <a:gd name="connsiteY7" fmla="*/ 3811 h 476364"/>
                <a:gd name="connsiteX8" fmla="*/ 552577 w 560198"/>
                <a:gd name="connsiteY8" fmla="*/ 3811 h 476364"/>
                <a:gd name="connsiteX9" fmla="*/ 552577 w 560198"/>
                <a:gd name="connsiteY9" fmla="*/ 0 h 476364"/>
                <a:gd name="connsiteX10" fmla="*/ 0 w 560198"/>
                <a:gd name="connsiteY10" fmla="*/ 476364 h 476364"/>
                <a:gd name="connsiteX11" fmla="*/ 21595 w 560198"/>
                <a:gd name="connsiteY11" fmla="*/ 476364 h 476364"/>
                <a:gd name="connsiteX12" fmla="*/ 560199 w 560198"/>
                <a:gd name="connsiteY12" fmla="*/ 12703 h 476364"/>
                <a:gd name="connsiteX13" fmla="*/ 557659 w 560198"/>
                <a:gd name="connsiteY13" fmla="*/ 10162 h 47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198" h="476364">
                  <a:moveTo>
                    <a:pt x="557659" y="10162"/>
                  </a:moveTo>
                  <a:lnTo>
                    <a:pt x="557659" y="10162"/>
                  </a:lnTo>
                  <a:lnTo>
                    <a:pt x="556388" y="8892"/>
                  </a:lnTo>
                  <a:lnTo>
                    <a:pt x="555118" y="8892"/>
                  </a:lnTo>
                  <a:lnTo>
                    <a:pt x="553847" y="7622"/>
                  </a:lnTo>
                  <a:cubicBezTo>
                    <a:pt x="553847" y="7622"/>
                    <a:pt x="553847" y="6352"/>
                    <a:pt x="552577" y="6352"/>
                  </a:cubicBezTo>
                  <a:cubicBezTo>
                    <a:pt x="552577" y="6352"/>
                    <a:pt x="552577" y="5081"/>
                    <a:pt x="552577" y="5081"/>
                  </a:cubicBezTo>
                  <a:cubicBezTo>
                    <a:pt x="552577" y="5081"/>
                    <a:pt x="552577" y="3811"/>
                    <a:pt x="552577" y="3811"/>
                  </a:cubicBezTo>
                  <a:lnTo>
                    <a:pt x="552577" y="3811"/>
                  </a:lnTo>
                  <a:lnTo>
                    <a:pt x="552577" y="0"/>
                  </a:lnTo>
                  <a:lnTo>
                    <a:pt x="0" y="476364"/>
                  </a:lnTo>
                  <a:lnTo>
                    <a:pt x="21595" y="476364"/>
                  </a:lnTo>
                  <a:lnTo>
                    <a:pt x="560199" y="12703"/>
                  </a:lnTo>
                  <a:lnTo>
                    <a:pt x="557659" y="101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7A8BE487-BC5B-4EE5-B95D-ABB6C27E491F}"/>
                </a:ext>
              </a:extLst>
            </p:cNvPr>
            <p:cNvSpPr/>
            <p:nvPr/>
          </p:nvSpPr>
          <p:spPr>
            <a:xfrm>
              <a:off x="5660425" y="677834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ADD4427-FBAD-4F1D-9316-69700DF9F79D}"/>
                </a:ext>
              </a:extLst>
            </p:cNvPr>
            <p:cNvSpPr/>
            <p:nvPr/>
          </p:nvSpPr>
          <p:spPr>
            <a:xfrm>
              <a:off x="5661696" y="6781593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BF91CC62-EEB1-4301-83A3-9F80E14EDC0F}"/>
                </a:ext>
              </a:extLst>
            </p:cNvPr>
            <p:cNvSpPr/>
            <p:nvPr/>
          </p:nvSpPr>
          <p:spPr>
            <a:xfrm>
              <a:off x="5567694" y="6787238"/>
              <a:ext cx="80028" cy="67326"/>
            </a:xfrm>
            <a:custGeom>
              <a:avLst/>
              <a:gdLst>
                <a:gd name="connsiteX0" fmla="*/ 80029 w 80028"/>
                <a:gd name="connsiteY0" fmla="*/ 2541 h 67326"/>
                <a:gd name="connsiteX1" fmla="*/ 72407 w 80028"/>
                <a:gd name="connsiteY1" fmla="*/ 0 h 67326"/>
                <a:gd name="connsiteX2" fmla="*/ 0 w 80028"/>
                <a:gd name="connsiteY2" fmla="*/ 67326 h 67326"/>
                <a:gd name="connsiteX3" fmla="*/ 21595 w 80028"/>
                <a:gd name="connsiteY3" fmla="*/ 67326 h 67326"/>
                <a:gd name="connsiteX4" fmla="*/ 78758 w 80028"/>
                <a:gd name="connsiteY4" fmla="*/ 13974 h 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28" h="67326">
                  <a:moveTo>
                    <a:pt x="80029" y="2541"/>
                  </a:moveTo>
                  <a:lnTo>
                    <a:pt x="72407" y="0"/>
                  </a:lnTo>
                  <a:lnTo>
                    <a:pt x="0" y="67326"/>
                  </a:lnTo>
                  <a:lnTo>
                    <a:pt x="21595" y="67326"/>
                  </a:lnTo>
                  <a:lnTo>
                    <a:pt x="78758" y="1397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101ADB3-F504-4029-8320-B3E7F5A4C11A}"/>
                </a:ext>
              </a:extLst>
            </p:cNvPr>
            <p:cNvSpPr/>
            <p:nvPr/>
          </p:nvSpPr>
          <p:spPr>
            <a:xfrm>
              <a:off x="2914052" y="6157167"/>
              <a:ext cx="508117" cy="406497"/>
            </a:xfrm>
            <a:custGeom>
              <a:avLst/>
              <a:gdLst>
                <a:gd name="connsiteX0" fmla="*/ 19054 w 508117"/>
                <a:gd name="connsiteY0" fmla="*/ 406498 h 406497"/>
                <a:gd name="connsiteX1" fmla="*/ 508117 w 508117"/>
                <a:gd name="connsiteY1" fmla="*/ 11433 h 406497"/>
                <a:gd name="connsiteX2" fmla="*/ 504306 w 508117"/>
                <a:gd name="connsiteY2" fmla="*/ 10162 h 406497"/>
                <a:gd name="connsiteX3" fmla="*/ 504306 w 508117"/>
                <a:gd name="connsiteY3" fmla="*/ 10162 h 406497"/>
                <a:gd name="connsiteX4" fmla="*/ 503036 w 508117"/>
                <a:gd name="connsiteY4" fmla="*/ 8892 h 406497"/>
                <a:gd name="connsiteX5" fmla="*/ 501766 w 508117"/>
                <a:gd name="connsiteY5" fmla="*/ 8892 h 406497"/>
                <a:gd name="connsiteX6" fmla="*/ 500495 w 508117"/>
                <a:gd name="connsiteY6" fmla="*/ 7622 h 406497"/>
                <a:gd name="connsiteX7" fmla="*/ 499225 w 508117"/>
                <a:gd name="connsiteY7" fmla="*/ 6352 h 406497"/>
                <a:gd name="connsiteX8" fmla="*/ 499225 w 508117"/>
                <a:gd name="connsiteY8" fmla="*/ 5081 h 406497"/>
                <a:gd name="connsiteX9" fmla="*/ 499225 w 508117"/>
                <a:gd name="connsiteY9" fmla="*/ 3811 h 406497"/>
                <a:gd name="connsiteX10" fmla="*/ 499225 w 508117"/>
                <a:gd name="connsiteY10" fmla="*/ 3811 h 406497"/>
                <a:gd name="connsiteX11" fmla="*/ 499225 w 508117"/>
                <a:gd name="connsiteY11" fmla="*/ 0 h 406497"/>
                <a:gd name="connsiteX12" fmla="*/ 0 w 508117"/>
                <a:gd name="connsiteY12" fmla="*/ 403957 h 406497"/>
                <a:gd name="connsiteX13" fmla="*/ 0 w 508117"/>
                <a:gd name="connsiteY13" fmla="*/ 403957 h 406497"/>
                <a:gd name="connsiteX14" fmla="*/ 1270 w 508117"/>
                <a:gd name="connsiteY14" fmla="*/ 403957 h 406497"/>
                <a:gd name="connsiteX15" fmla="*/ 2541 w 508117"/>
                <a:gd name="connsiteY15" fmla="*/ 402687 h 406497"/>
                <a:gd name="connsiteX16" fmla="*/ 5081 w 508117"/>
                <a:gd name="connsiteY16" fmla="*/ 401416 h 406497"/>
                <a:gd name="connsiteX17" fmla="*/ 6351 w 508117"/>
                <a:gd name="connsiteY17" fmla="*/ 401416 h 406497"/>
                <a:gd name="connsiteX18" fmla="*/ 8892 w 508117"/>
                <a:gd name="connsiteY18" fmla="*/ 401416 h 406497"/>
                <a:gd name="connsiteX19" fmla="*/ 19054 w 508117"/>
                <a:gd name="connsiteY19" fmla="*/ 406498 h 4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8117" h="406497">
                  <a:moveTo>
                    <a:pt x="19054" y="406498"/>
                  </a:moveTo>
                  <a:lnTo>
                    <a:pt x="508117" y="11433"/>
                  </a:lnTo>
                  <a:lnTo>
                    <a:pt x="504306" y="10162"/>
                  </a:lnTo>
                  <a:lnTo>
                    <a:pt x="504306" y="10162"/>
                  </a:lnTo>
                  <a:lnTo>
                    <a:pt x="503036" y="8892"/>
                  </a:lnTo>
                  <a:lnTo>
                    <a:pt x="501766" y="8892"/>
                  </a:lnTo>
                  <a:cubicBezTo>
                    <a:pt x="501766" y="8892"/>
                    <a:pt x="501766" y="8892"/>
                    <a:pt x="500495" y="7622"/>
                  </a:cubicBezTo>
                  <a:cubicBezTo>
                    <a:pt x="500495" y="7622"/>
                    <a:pt x="499225" y="6352"/>
                    <a:pt x="499225" y="6352"/>
                  </a:cubicBezTo>
                  <a:cubicBezTo>
                    <a:pt x="499225" y="6352"/>
                    <a:pt x="499225" y="6352"/>
                    <a:pt x="499225" y="5081"/>
                  </a:cubicBezTo>
                  <a:cubicBezTo>
                    <a:pt x="499225" y="5081"/>
                    <a:pt x="499225" y="3811"/>
                    <a:pt x="499225" y="3811"/>
                  </a:cubicBezTo>
                  <a:lnTo>
                    <a:pt x="499225" y="3811"/>
                  </a:lnTo>
                  <a:lnTo>
                    <a:pt x="499225" y="0"/>
                  </a:lnTo>
                  <a:lnTo>
                    <a:pt x="0" y="403957"/>
                  </a:lnTo>
                  <a:lnTo>
                    <a:pt x="0" y="403957"/>
                  </a:lnTo>
                  <a:lnTo>
                    <a:pt x="1270" y="403957"/>
                  </a:lnTo>
                  <a:lnTo>
                    <a:pt x="2541" y="402687"/>
                  </a:lnTo>
                  <a:cubicBezTo>
                    <a:pt x="3811" y="402687"/>
                    <a:pt x="3811" y="401416"/>
                    <a:pt x="5081" y="401416"/>
                  </a:cubicBezTo>
                  <a:lnTo>
                    <a:pt x="6351" y="401416"/>
                  </a:lnTo>
                  <a:cubicBezTo>
                    <a:pt x="7622" y="401416"/>
                    <a:pt x="7622" y="401416"/>
                    <a:pt x="8892" y="401416"/>
                  </a:cubicBezTo>
                  <a:lnTo>
                    <a:pt x="19054" y="4064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0BAF818-7AC9-402B-AB16-968E6997B883}"/>
                </a:ext>
              </a:extLst>
            </p:cNvPr>
            <p:cNvSpPr/>
            <p:nvPr/>
          </p:nvSpPr>
          <p:spPr>
            <a:xfrm>
              <a:off x="3314194" y="335106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620328D-27EB-4F1F-AB2F-9F281483E324}"/>
                </a:ext>
              </a:extLst>
            </p:cNvPr>
            <p:cNvSpPr/>
            <p:nvPr/>
          </p:nvSpPr>
          <p:spPr>
            <a:xfrm>
              <a:off x="3316735" y="335106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2E33EB4-B267-40CA-9CF7-D6EBB66AD3AE}"/>
                </a:ext>
              </a:extLst>
            </p:cNvPr>
            <p:cNvSpPr/>
            <p:nvPr/>
          </p:nvSpPr>
          <p:spPr>
            <a:xfrm>
              <a:off x="2493585" y="3352334"/>
              <a:ext cx="818068" cy="558934"/>
            </a:xfrm>
            <a:custGeom>
              <a:avLst/>
              <a:gdLst>
                <a:gd name="connsiteX0" fmla="*/ 815528 w 818068"/>
                <a:gd name="connsiteY0" fmla="*/ 5081 h 558934"/>
                <a:gd name="connsiteX1" fmla="*/ 815528 w 818068"/>
                <a:gd name="connsiteY1" fmla="*/ 5081 h 558934"/>
                <a:gd name="connsiteX2" fmla="*/ 815528 w 818068"/>
                <a:gd name="connsiteY2" fmla="*/ 5081 h 558934"/>
                <a:gd name="connsiteX3" fmla="*/ 816798 w 818068"/>
                <a:gd name="connsiteY3" fmla="*/ 2541 h 558934"/>
                <a:gd name="connsiteX4" fmla="*/ 816798 w 818068"/>
                <a:gd name="connsiteY4" fmla="*/ 1270 h 558934"/>
                <a:gd name="connsiteX5" fmla="*/ 818069 w 818068"/>
                <a:gd name="connsiteY5" fmla="*/ 0 h 558934"/>
                <a:gd name="connsiteX6" fmla="*/ 818069 w 818068"/>
                <a:gd name="connsiteY6" fmla="*/ 0 h 558934"/>
                <a:gd name="connsiteX7" fmla="*/ 818069 w 818068"/>
                <a:gd name="connsiteY7" fmla="*/ 0 h 558934"/>
                <a:gd name="connsiteX8" fmla="*/ 3811 w 818068"/>
                <a:gd name="connsiteY8" fmla="*/ 547502 h 558934"/>
                <a:gd name="connsiteX9" fmla="*/ 1270 w 818068"/>
                <a:gd name="connsiteY9" fmla="*/ 550042 h 558934"/>
                <a:gd name="connsiteX10" fmla="*/ 0 w 818068"/>
                <a:gd name="connsiteY10" fmla="*/ 550042 h 558934"/>
                <a:gd name="connsiteX11" fmla="*/ 5081 w 818068"/>
                <a:gd name="connsiteY11" fmla="*/ 548772 h 558934"/>
                <a:gd name="connsiteX12" fmla="*/ 12703 w 818068"/>
                <a:gd name="connsiteY12" fmla="*/ 555123 h 558934"/>
                <a:gd name="connsiteX13" fmla="*/ 12703 w 818068"/>
                <a:gd name="connsiteY13" fmla="*/ 558934 h 558934"/>
                <a:gd name="connsiteX14" fmla="*/ 815528 w 818068"/>
                <a:gd name="connsiteY14" fmla="*/ 19055 h 558934"/>
                <a:gd name="connsiteX15" fmla="*/ 815528 w 818068"/>
                <a:gd name="connsiteY15" fmla="*/ 5081 h 558934"/>
                <a:gd name="connsiteX16" fmla="*/ 815528 w 818068"/>
                <a:gd name="connsiteY16" fmla="*/ 5081 h 55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8068" h="558934">
                  <a:moveTo>
                    <a:pt x="815528" y="5081"/>
                  </a:moveTo>
                  <a:cubicBezTo>
                    <a:pt x="815528" y="5081"/>
                    <a:pt x="815528" y="5081"/>
                    <a:pt x="815528" y="5081"/>
                  </a:cubicBezTo>
                  <a:lnTo>
                    <a:pt x="815528" y="5081"/>
                  </a:lnTo>
                  <a:lnTo>
                    <a:pt x="816798" y="2541"/>
                  </a:lnTo>
                  <a:lnTo>
                    <a:pt x="816798" y="127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3811" y="547502"/>
                  </a:lnTo>
                  <a:lnTo>
                    <a:pt x="1270" y="550042"/>
                  </a:lnTo>
                  <a:lnTo>
                    <a:pt x="0" y="550042"/>
                  </a:lnTo>
                  <a:cubicBezTo>
                    <a:pt x="1270" y="548772"/>
                    <a:pt x="2541" y="548772"/>
                    <a:pt x="5081" y="548772"/>
                  </a:cubicBezTo>
                  <a:cubicBezTo>
                    <a:pt x="8892" y="548772"/>
                    <a:pt x="12703" y="551312"/>
                    <a:pt x="12703" y="555123"/>
                  </a:cubicBezTo>
                  <a:lnTo>
                    <a:pt x="12703" y="558934"/>
                  </a:lnTo>
                  <a:lnTo>
                    <a:pt x="815528" y="19055"/>
                  </a:lnTo>
                  <a:lnTo>
                    <a:pt x="815528" y="5081"/>
                  </a:lnTo>
                  <a:cubicBezTo>
                    <a:pt x="815528" y="5081"/>
                    <a:pt x="815528" y="5081"/>
                    <a:pt x="815528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048B57FA-4579-40CA-98CD-5EDDF9C8E697}"/>
                </a:ext>
              </a:extLst>
            </p:cNvPr>
            <p:cNvSpPr/>
            <p:nvPr/>
          </p:nvSpPr>
          <p:spPr>
            <a:xfrm>
              <a:off x="2491044" y="3900857"/>
              <a:ext cx="180381" cy="2953707"/>
            </a:xfrm>
            <a:custGeom>
              <a:avLst/>
              <a:gdLst>
                <a:gd name="connsiteX0" fmla="*/ 15243 w 180381"/>
                <a:gd name="connsiteY0" fmla="*/ 6601 h 2953707"/>
                <a:gd name="connsiteX1" fmla="*/ 7622 w 180381"/>
                <a:gd name="connsiteY1" fmla="*/ 249 h 2953707"/>
                <a:gd name="connsiteX2" fmla="*/ 2541 w 180381"/>
                <a:gd name="connsiteY2" fmla="*/ 1520 h 2953707"/>
                <a:gd name="connsiteX3" fmla="*/ 1270 w 180381"/>
                <a:gd name="connsiteY3" fmla="*/ 2790 h 2953707"/>
                <a:gd name="connsiteX4" fmla="*/ 0 w 180381"/>
                <a:gd name="connsiteY4" fmla="*/ 4060 h 2953707"/>
                <a:gd name="connsiteX5" fmla="*/ 0 w 180381"/>
                <a:gd name="connsiteY5" fmla="*/ 5330 h 2953707"/>
                <a:gd name="connsiteX6" fmla="*/ 0 w 180381"/>
                <a:gd name="connsiteY6" fmla="*/ 6601 h 2953707"/>
                <a:gd name="connsiteX7" fmla="*/ 0 w 180381"/>
                <a:gd name="connsiteY7" fmla="*/ 7871 h 2953707"/>
                <a:gd name="connsiteX8" fmla="*/ 0 w 180381"/>
                <a:gd name="connsiteY8" fmla="*/ 12952 h 2953707"/>
                <a:gd name="connsiteX9" fmla="*/ 165138 w 180381"/>
                <a:gd name="connsiteY9" fmla="*/ 2953708 h 2953707"/>
                <a:gd name="connsiteX10" fmla="*/ 180382 w 180381"/>
                <a:gd name="connsiteY10" fmla="*/ 2953708 h 2953707"/>
                <a:gd name="connsiteX11" fmla="*/ 15243 w 180381"/>
                <a:gd name="connsiteY11" fmla="*/ 11682 h 2953707"/>
                <a:gd name="connsiteX12" fmla="*/ 15243 w 180381"/>
                <a:gd name="connsiteY12" fmla="*/ 6601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381" h="2953707">
                  <a:moveTo>
                    <a:pt x="15243" y="6601"/>
                  </a:moveTo>
                  <a:cubicBezTo>
                    <a:pt x="15243" y="2790"/>
                    <a:pt x="11433" y="-1021"/>
                    <a:pt x="7622" y="249"/>
                  </a:cubicBezTo>
                  <a:cubicBezTo>
                    <a:pt x="6351" y="249"/>
                    <a:pt x="3811" y="1520"/>
                    <a:pt x="2541" y="1520"/>
                  </a:cubicBezTo>
                  <a:lnTo>
                    <a:pt x="1270" y="2790"/>
                  </a:lnTo>
                  <a:cubicBezTo>
                    <a:pt x="1270" y="2790"/>
                    <a:pt x="1270" y="4060"/>
                    <a:pt x="0" y="4060"/>
                  </a:cubicBezTo>
                  <a:cubicBezTo>
                    <a:pt x="0" y="4060"/>
                    <a:pt x="0" y="5330"/>
                    <a:pt x="0" y="5330"/>
                  </a:cubicBez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0" y="12952"/>
                  </a:lnTo>
                  <a:lnTo>
                    <a:pt x="165138" y="2953708"/>
                  </a:lnTo>
                  <a:lnTo>
                    <a:pt x="180382" y="2953708"/>
                  </a:lnTo>
                  <a:lnTo>
                    <a:pt x="15243" y="11682"/>
                  </a:lnTo>
                  <a:lnTo>
                    <a:pt x="15243" y="660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B6B6429-B3F5-467D-9DAD-95BCD3E2806C}"/>
                </a:ext>
              </a:extLst>
            </p:cNvPr>
            <p:cNvSpPr/>
            <p:nvPr/>
          </p:nvSpPr>
          <p:spPr>
            <a:xfrm>
              <a:off x="3311653" y="335233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5E7E76F-B19B-4D42-9525-4298628F7649}"/>
                </a:ext>
              </a:extLst>
            </p:cNvPr>
            <p:cNvSpPr/>
            <p:nvPr/>
          </p:nvSpPr>
          <p:spPr>
            <a:xfrm>
              <a:off x="3318005" y="3349794"/>
              <a:ext cx="280734" cy="86380"/>
            </a:xfrm>
            <a:custGeom>
              <a:avLst/>
              <a:gdLst>
                <a:gd name="connsiteX0" fmla="*/ 270572 w 280734"/>
                <a:gd name="connsiteY0" fmla="*/ 81299 h 86380"/>
                <a:gd name="connsiteX1" fmla="*/ 278194 w 280734"/>
                <a:gd name="connsiteY1" fmla="*/ 73678 h 86380"/>
                <a:gd name="connsiteX2" fmla="*/ 278194 w 280734"/>
                <a:gd name="connsiteY2" fmla="*/ 73678 h 86380"/>
                <a:gd name="connsiteX3" fmla="*/ 280734 w 280734"/>
                <a:gd name="connsiteY3" fmla="*/ 73678 h 86380"/>
                <a:gd name="connsiteX4" fmla="*/ 280734 w 280734"/>
                <a:gd name="connsiteY4" fmla="*/ 73678 h 86380"/>
                <a:gd name="connsiteX5" fmla="*/ 276924 w 280734"/>
                <a:gd name="connsiteY5" fmla="*/ 72407 h 86380"/>
                <a:gd name="connsiteX6" fmla="*/ 1270 w 280734"/>
                <a:gd name="connsiteY6" fmla="*/ 0 h 86380"/>
                <a:gd name="connsiteX7" fmla="*/ 0 w 280734"/>
                <a:gd name="connsiteY7" fmla="*/ 0 h 86380"/>
                <a:gd name="connsiteX8" fmla="*/ 6351 w 280734"/>
                <a:gd name="connsiteY8" fmla="*/ 6352 h 86380"/>
                <a:gd name="connsiteX9" fmla="*/ 6351 w 280734"/>
                <a:gd name="connsiteY9" fmla="*/ 16514 h 86380"/>
                <a:gd name="connsiteX10" fmla="*/ 270572 w 280734"/>
                <a:gd name="connsiteY10" fmla="*/ 86381 h 86380"/>
                <a:gd name="connsiteX11" fmla="*/ 270572 w 280734"/>
                <a:gd name="connsiteY11" fmla="*/ 81299 h 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734" h="86380">
                  <a:moveTo>
                    <a:pt x="270572" y="81299"/>
                  </a:moveTo>
                  <a:cubicBezTo>
                    <a:pt x="270572" y="77488"/>
                    <a:pt x="273113" y="73678"/>
                    <a:pt x="278194" y="73678"/>
                  </a:cubicBezTo>
                  <a:cubicBezTo>
                    <a:pt x="278194" y="73678"/>
                    <a:pt x="278194" y="73678"/>
                    <a:pt x="278194" y="73678"/>
                  </a:cubicBezTo>
                  <a:cubicBezTo>
                    <a:pt x="279464" y="73678"/>
                    <a:pt x="279464" y="73678"/>
                    <a:pt x="280734" y="73678"/>
                  </a:cubicBezTo>
                  <a:lnTo>
                    <a:pt x="280734" y="73678"/>
                  </a:lnTo>
                  <a:lnTo>
                    <a:pt x="276924" y="72407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3811" y="0"/>
                    <a:pt x="6351" y="3811"/>
                    <a:pt x="6351" y="6352"/>
                  </a:cubicBezTo>
                  <a:lnTo>
                    <a:pt x="6351" y="16514"/>
                  </a:lnTo>
                  <a:lnTo>
                    <a:pt x="270572" y="86381"/>
                  </a:lnTo>
                  <a:lnTo>
                    <a:pt x="270572" y="81299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44F5590-C4C0-4374-9982-DFDEB7ED7367}"/>
                </a:ext>
              </a:extLst>
            </p:cNvPr>
            <p:cNvSpPr/>
            <p:nvPr/>
          </p:nvSpPr>
          <p:spPr>
            <a:xfrm>
              <a:off x="3314194" y="3351064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1270 w 1270"/>
                <a:gd name="connsiteY2" fmla="*/ 0 h 12703"/>
                <a:gd name="connsiteX3" fmla="*/ 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5B4E4FF-8CC7-4BF2-8D01-BACDB32646B6}"/>
                </a:ext>
              </a:extLst>
            </p:cNvPr>
            <p:cNvSpPr/>
            <p:nvPr/>
          </p:nvSpPr>
          <p:spPr>
            <a:xfrm>
              <a:off x="3309113" y="3356145"/>
              <a:ext cx="12702" cy="1269"/>
            </a:xfrm>
            <a:custGeom>
              <a:avLst/>
              <a:gdLst>
                <a:gd name="connsiteX0" fmla="*/ 0 w 12702"/>
                <a:gd name="connsiteY0" fmla="*/ 1270 h 1269"/>
                <a:gd name="connsiteX1" fmla="*/ 0 w 12702"/>
                <a:gd name="connsiteY1" fmla="*/ 0 h 1269"/>
                <a:gd name="connsiteX2" fmla="*/ 0 w 12702"/>
                <a:gd name="connsiteY2" fmla="*/ 0 h 1269"/>
                <a:gd name="connsiteX3" fmla="*/ 0 w 12702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69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6E9C1A6-A6E3-4B1D-B6E4-E9DB1017024D}"/>
                </a:ext>
              </a:extLst>
            </p:cNvPr>
            <p:cNvSpPr/>
            <p:nvPr/>
          </p:nvSpPr>
          <p:spPr>
            <a:xfrm>
              <a:off x="3309113" y="3351064"/>
              <a:ext cx="118137" cy="2809914"/>
            </a:xfrm>
            <a:custGeom>
              <a:avLst/>
              <a:gdLst>
                <a:gd name="connsiteX0" fmla="*/ 104164 w 118137"/>
                <a:gd name="connsiteY0" fmla="*/ 2809915 h 2809914"/>
                <a:gd name="connsiteX1" fmla="*/ 104164 w 118137"/>
                <a:gd name="connsiteY1" fmla="*/ 2807374 h 2809914"/>
                <a:gd name="connsiteX2" fmla="*/ 113056 w 118137"/>
                <a:gd name="connsiteY2" fmla="*/ 2802293 h 2809914"/>
                <a:gd name="connsiteX3" fmla="*/ 113056 w 118137"/>
                <a:gd name="connsiteY3" fmla="*/ 2802293 h 2809914"/>
                <a:gd name="connsiteX4" fmla="*/ 118137 w 118137"/>
                <a:gd name="connsiteY4" fmla="*/ 2803563 h 2809914"/>
                <a:gd name="connsiteX5" fmla="*/ 15244 w 118137"/>
                <a:gd name="connsiteY5" fmla="*/ 16514 h 2809914"/>
                <a:gd name="connsiteX6" fmla="*/ 15244 w 118137"/>
                <a:gd name="connsiteY6" fmla="*/ 6352 h 2809914"/>
                <a:gd name="connsiteX7" fmla="*/ 8892 w 118137"/>
                <a:gd name="connsiteY7" fmla="*/ 0 h 2809914"/>
                <a:gd name="connsiteX8" fmla="*/ 6351 w 118137"/>
                <a:gd name="connsiteY8" fmla="*/ 0 h 2809914"/>
                <a:gd name="connsiteX9" fmla="*/ 5081 w 118137"/>
                <a:gd name="connsiteY9" fmla="*/ 0 h 2809914"/>
                <a:gd name="connsiteX10" fmla="*/ 5081 w 118137"/>
                <a:gd name="connsiteY10" fmla="*/ 0 h 2809914"/>
                <a:gd name="connsiteX11" fmla="*/ 3811 w 118137"/>
                <a:gd name="connsiteY11" fmla="*/ 0 h 2809914"/>
                <a:gd name="connsiteX12" fmla="*/ 2541 w 118137"/>
                <a:gd name="connsiteY12" fmla="*/ 1270 h 2809914"/>
                <a:gd name="connsiteX13" fmla="*/ 1270 w 118137"/>
                <a:gd name="connsiteY13" fmla="*/ 2541 h 2809914"/>
                <a:gd name="connsiteX14" fmla="*/ 1270 w 118137"/>
                <a:gd name="connsiteY14" fmla="*/ 3811 h 2809914"/>
                <a:gd name="connsiteX15" fmla="*/ 0 w 118137"/>
                <a:gd name="connsiteY15" fmla="*/ 5082 h 2809914"/>
                <a:gd name="connsiteX16" fmla="*/ 0 w 118137"/>
                <a:gd name="connsiteY16" fmla="*/ 6352 h 2809914"/>
                <a:gd name="connsiteX17" fmla="*/ 0 w 118137"/>
                <a:gd name="connsiteY17" fmla="*/ 7622 h 2809914"/>
                <a:gd name="connsiteX18" fmla="*/ 0 w 118137"/>
                <a:gd name="connsiteY18" fmla="*/ 21595 h 2809914"/>
                <a:gd name="connsiteX19" fmla="*/ 102894 w 118137"/>
                <a:gd name="connsiteY19" fmla="*/ 2807374 h 2809914"/>
                <a:gd name="connsiteX20" fmla="*/ 104164 w 118137"/>
                <a:gd name="connsiteY20" fmla="*/ 2809915 h 2809914"/>
                <a:gd name="connsiteX21" fmla="*/ 104164 w 118137"/>
                <a:gd name="connsiteY21" fmla="*/ 2809915 h 280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137" h="2809914">
                  <a:moveTo>
                    <a:pt x="104164" y="2809915"/>
                  </a:moveTo>
                  <a:cubicBezTo>
                    <a:pt x="104164" y="2808644"/>
                    <a:pt x="104164" y="2808644"/>
                    <a:pt x="104164" y="2807374"/>
                  </a:cubicBezTo>
                  <a:cubicBezTo>
                    <a:pt x="105434" y="2803563"/>
                    <a:pt x="109245" y="2801022"/>
                    <a:pt x="113056" y="2802293"/>
                  </a:cubicBezTo>
                  <a:cubicBezTo>
                    <a:pt x="113056" y="2802293"/>
                    <a:pt x="113056" y="2802293"/>
                    <a:pt x="113056" y="2802293"/>
                  </a:cubicBezTo>
                  <a:lnTo>
                    <a:pt x="118137" y="2803563"/>
                  </a:lnTo>
                  <a:lnTo>
                    <a:pt x="15244" y="16514"/>
                  </a:lnTo>
                  <a:lnTo>
                    <a:pt x="15244" y="6352"/>
                  </a:lnTo>
                  <a:cubicBezTo>
                    <a:pt x="15244" y="2541"/>
                    <a:pt x="12703" y="0"/>
                    <a:pt x="889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1270"/>
                  </a:lnTo>
                  <a:lnTo>
                    <a:pt x="1270" y="2541"/>
                  </a:lnTo>
                  <a:lnTo>
                    <a:pt x="1270" y="3811"/>
                  </a:lnTo>
                  <a:lnTo>
                    <a:pt x="0" y="5082"/>
                  </a:lnTo>
                  <a:cubicBezTo>
                    <a:pt x="0" y="5082"/>
                    <a:pt x="0" y="6352"/>
                    <a:pt x="0" y="6352"/>
                  </a:cubicBezTo>
                  <a:cubicBezTo>
                    <a:pt x="0" y="6352"/>
                    <a:pt x="0" y="7622"/>
                    <a:pt x="0" y="7622"/>
                  </a:cubicBezTo>
                  <a:lnTo>
                    <a:pt x="0" y="21595"/>
                  </a:lnTo>
                  <a:lnTo>
                    <a:pt x="102894" y="2807374"/>
                  </a:lnTo>
                  <a:lnTo>
                    <a:pt x="104164" y="2809915"/>
                  </a:lnTo>
                  <a:lnTo>
                    <a:pt x="104164" y="280991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52C995F-C442-477D-BD92-BEF1A694B7F2}"/>
                </a:ext>
              </a:extLst>
            </p:cNvPr>
            <p:cNvSpPr/>
            <p:nvPr/>
          </p:nvSpPr>
          <p:spPr>
            <a:xfrm>
              <a:off x="3690201" y="625244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BAC13BB0-6354-4C07-9967-A7B7BBE24385}"/>
                </a:ext>
              </a:extLst>
            </p:cNvPr>
            <p:cNvSpPr/>
            <p:nvPr/>
          </p:nvSpPr>
          <p:spPr>
            <a:xfrm>
              <a:off x="3687660" y="625498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62492FC-8180-450E-A4CD-DEA02FDA5CE5}"/>
                </a:ext>
              </a:extLst>
            </p:cNvPr>
            <p:cNvSpPr/>
            <p:nvPr/>
          </p:nvSpPr>
          <p:spPr>
            <a:xfrm>
              <a:off x="3588577" y="3424742"/>
              <a:ext cx="99082" cy="2825157"/>
            </a:xfrm>
            <a:custGeom>
              <a:avLst/>
              <a:gdLst>
                <a:gd name="connsiteX0" fmla="*/ 0 w 99082"/>
                <a:gd name="connsiteY0" fmla="*/ 6352 h 2825157"/>
                <a:gd name="connsiteX1" fmla="*/ 0 w 99082"/>
                <a:gd name="connsiteY1" fmla="*/ 11433 h 2825157"/>
                <a:gd name="connsiteX2" fmla="*/ 86380 w 99082"/>
                <a:gd name="connsiteY2" fmla="*/ 2813725 h 2825157"/>
                <a:gd name="connsiteX3" fmla="*/ 96542 w 99082"/>
                <a:gd name="connsiteY3" fmla="*/ 2817536 h 2825157"/>
                <a:gd name="connsiteX4" fmla="*/ 96542 w 99082"/>
                <a:gd name="connsiteY4" fmla="*/ 2817536 h 2825157"/>
                <a:gd name="connsiteX5" fmla="*/ 97813 w 99082"/>
                <a:gd name="connsiteY5" fmla="*/ 2818807 h 2825157"/>
                <a:gd name="connsiteX6" fmla="*/ 99083 w 99082"/>
                <a:gd name="connsiteY6" fmla="*/ 2820077 h 2825157"/>
                <a:gd name="connsiteX7" fmla="*/ 99083 w 99082"/>
                <a:gd name="connsiteY7" fmla="*/ 2820077 h 2825157"/>
                <a:gd name="connsiteX8" fmla="*/ 99083 w 99082"/>
                <a:gd name="connsiteY8" fmla="*/ 2821347 h 2825157"/>
                <a:gd name="connsiteX9" fmla="*/ 99083 w 99082"/>
                <a:gd name="connsiteY9" fmla="*/ 2822617 h 2825157"/>
                <a:gd name="connsiteX10" fmla="*/ 99083 w 99082"/>
                <a:gd name="connsiteY10" fmla="*/ 2823888 h 2825157"/>
                <a:gd name="connsiteX11" fmla="*/ 99083 w 99082"/>
                <a:gd name="connsiteY11" fmla="*/ 2825158 h 2825157"/>
                <a:gd name="connsiteX12" fmla="*/ 99083 w 99082"/>
                <a:gd name="connsiteY12" fmla="*/ 2825158 h 2825157"/>
                <a:gd name="connsiteX13" fmla="*/ 99083 w 99082"/>
                <a:gd name="connsiteY13" fmla="*/ 2825158 h 2825157"/>
                <a:gd name="connsiteX14" fmla="*/ 99083 w 99082"/>
                <a:gd name="connsiteY14" fmla="*/ 2809914 h 2825157"/>
                <a:gd name="connsiteX15" fmla="*/ 12703 w 99082"/>
                <a:gd name="connsiteY15" fmla="*/ 10162 h 2825157"/>
                <a:gd name="connsiteX16" fmla="*/ 12703 w 99082"/>
                <a:gd name="connsiteY16" fmla="*/ 6352 h 2825157"/>
                <a:gd name="connsiteX17" fmla="*/ 12703 w 99082"/>
                <a:gd name="connsiteY17" fmla="*/ 6352 h 2825157"/>
                <a:gd name="connsiteX18" fmla="*/ 12703 w 99082"/>
                <a:gd name="connsiteY18" fmla="*/ 5081 h 2825157"/>
                <a:gd name="connsiteX19" fmla="*/ 12703 w 99082"/>
                <a:gd name="connsiteY19" fmla="*/ 3811 h 2825157"/>
                <a:gd name="connsiteX20" fmla="*/ 11433 w 99082"/>
                <a:gd name="connsiteY20" fmla="*/ 2540 h 2825157"/>
                <a:gd name="connsiteX21" fmla="*/ 10162 w 99082"/>
                <a:gd name="connsiteY21" fmla="*/ 1270 h 2825157"/>
                <a:gd name="connsiteX22" fmla="*/ 8892 w 99082"/>
                <a:gd name="connsiteY22" fmla="*/ 0 h 2825157"/>
                <a:gd name="connsiteX23" fmla="*/ 7622 w 99082"/>
                <a:gd name="connsiteY23" fmla="*/ 0 h 2825157"/>
                <a:gd name="connsiteX24" fmla="*/ 5081 w 99082"/>
                <a:gd name="connsiteY24" fmla="*/ 0 h 2825157"/>
                <a:gd name="connsiteX25" fmla="*/ 0 w 99082"/>
                <a:gd name="connsiteY25" fmla="*/ 6352 h 282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82" h="2825157">
                  <a:moveTo>
                    <a:pt x="0" y="6352"/>
                  </a:moveTo>
                  <a:lnTo>
                    <a:pt x="0" y="11433"/>
                  </a:lnTo>
                  <a:lnTo>
                    <a:pt x="86380" y="2813725"/>
                  </a:lnTo>
                  <a:lnTo>
                    <a:pt x="96542" y="2817536"/>
                  </a:lnTo>
                  <a:lnTo>
                    <a:pt x="96542" y="2817536"/>
                  </a:lnTo>
                  <a:cubicBezTo>
                    <a:pt x="96542" y="2817536"/>
                    <a:pt x="97813" y="2817536"/>
                    <a:pt x="97813" y="2818807"/>
                  </a:cubicBezTo>
                  <a:lnTo>
                    <a:pt x="99083" y="2820077"/>
                  </a:lnTo>
                  <a:lnTo>
                    <a:pt x="99083" y="2820077"/>
                  </a:lnTo>
                  <a:lnTo>
                    <a:pt x="99083" y="2821347"/>
                  </a:lnTo>
                  <a:cubicBezTo>
                    <a:pt x="99083" y="2821347"/>
                    <a:pt x="99083" y="2822617"/>
                    <a:pt x="99083" y="2822617"/>
                  </a:cubicBezTo>
                  <a:cubicBezTo>
                    <a:pt x="99083" y="2822617"/>
                    <a:pt x="99083" y="2823888"/>
                    <a:pt x="99083" y="2823888"/>
                  </a:cubicBezTo>
                  <a:cubicBezTo>
                    <a:pt x="99083" y="2823888"/>
                    <a:pt x="99083" y="2825158"/>
                    <a:pt x="99083" y="2825158"/>
                  </a:cubicBezTo>
                  <a:lnTo>
                    <a:pt x="99083" y="2825158"/>
                  </a:lnTo>
                  <a:lnTo>
                    <a:pt x="99083" y="2825158"/>
                  </a:lnTo>
                  <a:lnTo>
                    <a:pt x="99083" y="2809914"/>
                  </a:lnTo>
                  <a:lnTo>
                    <a:pt x="12703" y="10162"/>
                  </a:lnTo>
                  <a:lnTo>
                    <a:pt x="12703" y="6352"/>
                  </a:lnTo>
                  <a:lnTo>
                    <a:pt x="12703" y="6352"/>
                  </a:lnTo>
                  <a:cubicBezTo>
                    <a:pt x="12703" y="6352"/>
                    <a:pt x="12703" y="5081"/>
                    <a:pt x="12703" y="5081"/>
                  </a:cubicBezTo>
                  <a:lnTo>
                    <a:pt x="12703" y="3811"/>
                  </a:lnTo>
                  <a:lnTo>
                    <a:pt x="11433" y="2540"/>
                  </a:lnTo>
                  <a:cubicBezTo>
                    <a:pt x="11433" y="2540"/>
                    <a:pt x="11433" y="1270"/>
                    <a:pt x="10162" y="1270"/>
                  </a:cubicBezTo>
                  <a:cubicBezTo>
                    <a:pt x="10162" y="1270"/>
                    <a:pt x="8892" y="1270"/>
                    <a:pt x="8892" y="0"/>
                  </a:cubicBezTo>
                  <a:lnTo>
                    <a:pt x="7622" y="0"/>
                  </a:lnTo>
                  <a:cubicBezTo>
                    <a:pt x="6351" y="0"/>
                    <a:pt x="6351" y="0"/>
                    <a:pt x="5081" y="0"/>
                  </a:cubicBezTo>
                  <a:cubicBezTo>
                    <a:pt x="2541" y="0"/>
                    <a:pt x="0" y="3811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785F10E-62F1-4868-A8EB-5BC1B06DA570}"/>
                </a:ext>
              </a:extLst>
            </p:cNvPr>
            <p:cNvSpPr/>
            <p:nvPr/>
          </p:nvSpPr>
          <p:spPr>
            <a:xfrm>
              <a:off x="3690201" y="6249899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A238125D-719E-4C51-A5C1-AE83BD08A922}"/>
                </a:ext>
              </a:extLst>
            </p:cNvPr>
            <p:cNvSpPr/>
            <p:nvPr/>
          </p:nvSpPr>
          <p:spPr>
            <a:xfrm>
              <a:off x="3687660" y="6244818"/>
              <a:ext cx="952" cy="564"/>
            </a:xfrm>
            <a:custGeom>
              <a:avLst/>
              <a:gdLst>
                <a:gd name="connsiteX0" fmla="*/ 0 w 952"/>
                <a:gd name="connsiteY0" fmla="*/ 0 h 564"/>
                <a:gd name="connsiteX1" fmla="*/ 0 w 952"/>
                <a:gd name="connsiteY1" fmla="*/ 0 h 564"/>
                <a:gd name="connsiteX2" fmla="*/ 0 w 952"/>
                <a:gd name="connsiteY2" fmla="*/ 0 h 564"/>
                <a:gd name="connsiteX3" fmla="*/ 0 w 95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0" y="0"/>
                  </a:moveTo>
                  <a:cubicBezTo>
                    <a:pt x="1270" y="0"/>
                    <a:pt x="1270" y="127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FDA079D-1E1D-47F6-8C57-78A73156E10B}"/>
                </a:ext>
              </a:extLst>
            </p:cNvPr>
            <p:cNvSpPr/>
            <p:nvPr/>
          </p:nvSpPr>
          <p:spPr>
            <a:xfrm>
              <a:off x="3688930" y="6252440"/>
              <a:ext cx="1270" cy="1269"/>
            </a:xfrm>
            <a:custGeom>
              <a:avLst/>
              <a:gdLst>
                <a:gd name="connsiteX0" fmla="*/ 1270 w 1270"/>
                <a:gd name="connsiteY0" fmla="*/ 0 h 1269"/>
                <a:gd name="connsiteX1" fmla="*/ 0 w 1270"/>
                <a:gd name="connsiteY1" fmla="*/ 1270 h 1269"/>
                <a:gd name="connsiteX2" fmla="*/ 1270 w 1270"/>
                <a:gd name="connsiteY2" fmla="*/ 0 h 1269"/>
                <a:gd name="connsiteX3" fmla="*/ 127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1270" y="0"/>
                  </a:moveTo>
                  <a:lnTo>
                    <a:pt x="0" y="1270"/>
                  </a:lnTo>
                  <a:cubicBezTo>
                    <a:pt x="0" y="1270"/>
                    <a:pt x="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724DC807-8345-4D50-8538-F86D60785283}"/>
                </a:ext>
              </a:extLst>
            </p:cNvPr>
            <p:cNvSpPr/>
            <p:nvPr/>
          </p:nvSpPr>
          <p:spPr>
            <a:xfrm>
              <a:off x="3180813" y="6252440"/>
              <a:ext cx="506846" cy="415389"/>
            </a:xfrm>
            <a:custGeom>
              <a:avLst/>
              <a:gdLst>
                <a:gd name="connsiteX0" fmla="*/ 506847 w 506846"/>
                <a:gd name="connsiteY0" fmla="*/ 2540 h 415389"/>
                <a:gd name="connsiteX1" fmla="*/ 506847 w 506846"/>
                <a:gd name="connsiteY1" fmla="*/ 2540 h 415389"/>
                <a:gd name="connsiteX2" fmla="*/ 499225 w 506846"/>
                <a:gd name="connsiteY2" fmla="*/ 3811 h 415389"/>
                <a:gd name="connsiteX3" fmla="*/ 486522 w 506846"/>
                <a:gd name="connsiteY3" fmla="*/ 0 h 415389"/>
                <a:gd name="connsiteX4" fmla="*/ 0 w 506846"/>
                <a:gd name="connsiteY4" fmla="*/ 400146 h 415389"/>
                <a:gd name="connsiteX5" fmla="*/ 3811 w 506846"/>
                <a:gd name="connsiteY5" fmla="*/ 401416 h 415389"/>
                <a:gd name="connsiteX6" fmla="*/ 8892 w 506846"/>
                <a:gd name="connsiteY6" fmla="*/ 411578 h 415389"/>
                <a:gd name="connsiteX7" fmla="*/ 8892 w 506846"/>
                <a:gd name="connsiteY7" fmla="*/ 411578 h 415389"/>
                <a:gd name="connsiteX8" fmla="*/ 6351 w 506846"/>
                <a:gd name="connsiteY8" fmla="*/ 415390 h 415389"/>
                <a:gd name="connsiteX9" fmla="*/ 7622 w 506846"/>
                <a:gd name="connsiteY9" fmla="*/ 415390 h 415389"/>
                <a:gd name="connsiteX10" fmla="*/ 17784 w 506846"/>
                <a:gd name="connsiteY10" fmla="*/ 406498 h 415389"/>
                <a:gd name="connsiteX11" fmla="*/ 506847 w 506846"/>
                <a:gd name="connsiteY11" fmla="*/ 2540 h 415389"/>
                <a:gd name="connsiteX12" fmla="*/ 506847 w 506846"/>
                <a:gd name="connsiteY12" fmla="*/ 2540 h 41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846" h="415389">
                  <a:moveTo>
                    <a:pt x="506847" y="2540"/>
                  </a:moveTo>
                  <a:lnTo>
                    <a:pt x="506847" y="2540"/>
                  </a:lnTo>
                  <a:cubicBezTo>
                    <a:pt x="504306" y="3811"/>
                    <a:pt x="501766" y="5081"/>
                    <a:pt x="499225" y="3811"/>
                  </a:cubicBezTo>
                  <a:lnTo>
                    <a:pt x="486522" y="0"/>
                  </a:lnTo>
                  <a:lnTo>
                    <a:pt x="0" y="400146"/>
                  </a:lnTo>
                  <a:lnTo>
                    <a:pt x="3811" y="401416"/>
                  </a:lnTo>
                  <a:cubicBezTo>
                    <a:pt x="7622" y="402687"/>
                    <a:pt x="10162" y="406498"/>
                    <a:pt x="8892" y="411578"/>
                  </a:cubicBezTo>
                  <a:cubicBezTo>
                    <a:pt x="8892" y="411578"/>
                    <a:pt x="8892" y="411578"/>
                    <a:pt x="8892" y="411578"/>
                  </a:cubicBezTo>
                  <a:cubicBezTo>
                    <a:pt x="8892" y="412849"/>
                    <a:pt x="7622" y="414119"/>
                    <a:pt x="6351" y="415390"/>
                  </a:cubicBezTo>
                  <a:lnTo>
                    <a:pt x="7622" y="415390"/>
                  </a:lnTo>
                  <a:lnTo>
                    <a:pt x="17784" y="406498"/>
                  </a:lnTo>
                  <a:lnTo>
                    <a:pt x="506847" y="2540"/>
                  </a:lnTo>
                  <a:lnTo>
                    <a:pt x="506847" y="25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05FF02D-4B21-4CA5-A373-CEDA02904F36}"/>
                </a:ext>
              </a:extLst>
            </p:cNvPr>
            <p:cNvSpPr/>
            <p:nvPr/>
          </p:nvSpPr>
          <p:spPr>
            <a:xfrm>
              <a:off x="3356114" y="273369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81D9B137-427A-4636-B9DE-47E68266D562}"/>
                </a:ext>
              </a:extLst>
            </p:cNvPr>
            <p:cNvSpPr/>
            <p:nvPr/>
          </p:nvSpPr>
          <p:spPr>
            <a:xfrm>
              <a:off x="3343411" y="2738777"/>
              <a:ext cx="33027" cy="514473"/>
            </a:xfrm>
            <a:custGeom>
              <a:avLst/>
              <a:gdLst>
                <a:gd name="connsiteX0" fmla="*/ 15243 w 33027"/>
                <a:gd name="connsiteY0" fmla="*/ 1270 h 514473"/>
                <a:gd name="connsiteX1" fmla="*/ 15243 w 33027"/>
                <a:gd name="connsiteY1" fmla="*/ 1270 h 514473"/>
                <a:gd name="connsiteX2" fmla="*/ 15243 w 33027"/>
                <a:gd name="connsiteY2" fmla="*/ 1270 h 514473"/>
                <a:gd name="connsiteX3" fmla="*/ 13973 w 33027"/>
                <a:gd name="connsiteY3" fmla="*/ 3811 h 514473"/>
                <a:gd name="connsiteX4" fmla="*/ 12703 w 33027"/>
                <a:gd name="connsiteY4" fmla="*/ 5081 h 514473"/>
                <a:gd name="connsiteX5" fmla="*/ 11433 w 33027"/>
                <a:gd name="connsiteY5" fmla="*/ 6352 h 514473"/>
                <a:gd name="connsiteX6" fmla="*/ 0 w 33027"/>
                <a:gd name="connsiteY6" fmla="*/ 13973 h 514473"/>
                <a:gd name="connsiteX7" fmla="*/ 17784 w 33027"/>
                <a:gd name="connsiteY7" fmla="*/ 510663 h 514473"/>
                <a:gd name="connsiteX8" fmla="*/ 27946 w 33027"/>
                <a:gd name="connsiteY8" fmla="*/ 513203 h 514473"/>
                <a:gd name="connsiteX9" fmla="*/ 33027 w 33027"/>
                <a:gd name="connsiteY9" fmla="*/ 514473 h 514473"/>
                <a:gd name="connsiteX10" fmla="*/ 13973 w 33027"/>
                <a:gd name="connsiteY10" fmla="*/ 0 h 514473"/>
                <a:gd name="connsiteX11" fmla="*/ 13973 w 33027"/>
                <a:gd name="connsiteY11" fmla="*/ 0 h 514473"/>
                <a:gd name="connsiteX12" fmla="*/ 13973 w 33027"/>
                <a:gd name="connsiteY12" fmla="*/ 0 h 514473"/>
                <a:gd name="connsiteX13" fmla="*/ 15243 w 33027"/>
                <a:gd name="connsiteY13" fmla="*/ 1270 h 5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27" h="514473">
                  <a:moveTo>
                    <a:pt x="15243" y="1270"/>
                  </a:moveTo>
                  <a:lnTo>
                    <a:pt x="15243" y="1270"/>
                  </a:lnTo>
                  <a:lnTo>
                    <a:pt x="15243" y="1270"/>
                  </a:lnTo>
                  <a:cubicBezTo>
                    <a:pt x="15243" y="2541"/>
                    <a:pt x="15243" y="3811"/>
                    <a:pt x="13973" y="3811"/>
                  </a:cubicBezTo>
                  <a:cubicBezTo>
                    <a:pt x="13973" y="3811"/>
                    <a:pt x="13973" y="5081"/>
                    <a:pt x="12703" y="5081"/>
                  </a:cubicBezTo>
                  <a:lnTo>
                    <a:pt x="11433" y="6352"/>
                  </a:lnTo>
                  <a:lnTo>
                    <a:pt x="0" y="13973"/>
                  </a:lnTo>
                  <a:lnTo>
                    <a:pt x="17784" y="510663"/>
                  </a:lnTo>
                  <a:lnTo>
                    <a:pt x="27946" y="513203"/>
                  </a:lnTo>
                  <a:lnTo>
                    <a:pt x="33027" y="514473"/>
                  </a:lnTo>
                  <a:lnTo>
                    <a:pt x="13973" y="0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5243" y="0"/>
                    <a:pt x="15243" y="1270"/>
                    <a:pt x="15243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2CD148A-22BD-4222-B375-156B7435E2BA}"/>
                </a:ext>
              </a:extLst>
            </p:cNvPr>
            <p:cNvSpPr/>
            <p:nvPr/>
          </p:nvSpPr>
          <p:spPr>
            <a:xfrm>
              <a:off x="3353573" y="273242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269E6CF-95AF-49B9-A88F-B0A4A4591F1D}"/>
                </a:ext>
              </a:extLst>
            </p:cNvPr>
            <p:cNvSpPr/>
            <p:nvPr/>
          </p:nvSpPr>
          <p:spPr>
            <a:xfrm>
              <a:off x="2774319" y="3110976"/>
              <a:ext cx="952" cy="12703"/>
            </a:xfrm>
            <a:custGeom>
              <a:avLst/>
              <a:gdLst>
                <a:gd name="connsiteX0" fmla="*/ 0 w 952"/>
                <a:gd name="connsiteY0" fmla="*/ 0 h 12703"/>
                <a:gd name="connsiteX1" fmla="*/ 0 w 952"/>
                <a:gd name="connsiteY1" fmla="*/ 0 h 12703"/>
                <a:gd name="connsiteX2" fmla="*/ 0 w 952"/>
                <a:gd name="connsiteY2" fmla="*/ 0 h 12703"/>
                <a:gd name="connsiteX3" fmla="*/ 0 w 95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12703">
                  <a:moveTo>
                    <a:pt x="0" y="0"/>
                  </a:moveTo>
                  <a:cubicBezTo>
                    <a:pt x="1270" y="0"/>
                    <a:pt x="1270" y="0"/>
                    <a:pt x="0" y="0"/>
                  </a:cubicBezTo>
                  <a:cubicBezTo>
                    <a:pt x="1270" y="0"/>
                    <a:pt x="127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228F6631-FE05-4960-935D-68C6DA943F61}"/>
                </a:ext>
              </a:extLst>
            </p:cNvPr>
            <p:cNvSpPr/>
            <p:nvPr/>
          </p:nvSpPr>
          <p:spPr>
            <a:xfrm>
              <a:off x="2776860" y="2741317"/>
              <a:ext cx="579253" cy="362036"/>
            </a:xfrm>
            <a:custGeom>
              <a:avLst/>
              <a:gdLst>
                <a:gd name="connsiteX0" fmla="*/ 0 w 579253"/>
                <a:gd name="connsiteY0" fmla="*/ 359496 h 362036"/>
                <a:gd name="connsiteX1" fmla="*/ 6351 w 579253"/>
                <a:gd name="connsiteY1" fmla="*/ 358226 h 362036"/>
                <a:gd name="connsiteX2" fmla="*/ 22865 w 579253"/>
                <a:gd name="connsiteY2" fmla="*/ 362037 h 362036"/>
                <a:gd name="connsiteX3" fmla="*/ 566551 w 579253"/>
                <a:gd name="connsiteY3" fmla="*/ 11433 h 362036"/>
                <a:gd name="connsiteX4" fmla="*/ 577983 w 579253"/>
                <a:gd name="connsiteY4" fmla="*/ 3811 h 362036"/>
                <a:gd name="connsiteX5" fmla="*/ 579254 w 579253"/>
                <a:gd name="connsiteY5" fmla="*/ 2541 h 362036"/>
                <a:gd name="connsiteX6" fmla="*/ 572902 w 579253"/>
                <a:gd name="connsiteY6" fmla="*/ 3811 h 362036"/>
                <a:gd name="connsiteX7" fmla="*/ 556388 w 579253"/>
                <a:gd name="connsiteY7" fmla="*/ 0 h 362036"/>
                <a:gd name="connsiteX8" fmla="*/ 0 w 579253"/>
                <a:gd name="connsiteY8" fmla="*/ 359496 h 362036"/>
                <a:gd name="connsiteX9" fmla="*/ 0 w 579253"/>
                <a:gd name="connsiteY9" fmla="*/ 359496 h 3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253" h="362036">
                  <a:moveTo>
                    <a:pt x="0" y="359496"/>
                  </a:moveTo>
                  <a:cubicBezTo>
                    <a:pt x="1270" y="358226"/>
                    <a:pt x="3811" y="356956"/>
                    <a:pt x="6351" y="358226"/>
                  </a:cubicBezTo>
                  <a:lnTo>
                    <a:pt x="22865" y="362037"/>
                  </a:lnTo>
                  <a:lnTo>
                    <a:pt x="566551" y="11433"/>
                  </a:lnTo>
                  <a:lnTo>
                    <a:pt x="577983" y="3811"/>
                  </a:lnTo>
                  <a:lnTo>
                    <a:pt x="579254" y="2541"/>
                  </a:lnTo>
                  <a:cubicBezTo>
                    <a:pt x="577983" y="3811"/>
                    <a:pt x="575443" y="5081"/>
                    <a:pt x="572902" y="3811"/>
                  </a:cubicBezTo>
                  <a:lnTo>
                    <a:pt x="556388" y="0"/>
                  </a:lnTo>
                  <a:lnTo>
                    <a:pt x="0" y="359496"/>
                  </a:lnTo>
                  <a:lnTo>
                    <a:pt x="0" y="35949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A8F7EC9-D040-46C5-8235-BF06EF015EED}"/>
                </a:ext>
              </a:extLst>
            </p:cNvPr>
            <p:cNvSpPr/>
            <p:nvPr/>
          </p:nvSpPr>
          <p:spPr>
            <a:xfrm>
              <a:off x="3353573" y="273242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1270 w 1270"/>
                <a:gd name="connsiteY1" fmla="*/ 0 h 12703"/>
                <a:gd name="connsiteX2" fmla="*/ 0 w 1270"/>
                <a:gd name="connsiteY2" fmla="*/ 0 h 12703"/>
                <a:gd name="connsiteX3" fmla="*/ 127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1270" y="0"/>
                  </a:lnTo>
                  <a:lnTo>
                    <a:pt x="0" y="0"/>
                  </a:lnTo>
                  <a:cubicBezTo>
                    <a:pt x="0" y="0"/>
                    <a:pt x="127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7199AB5-C0EB-4B2D-9D5D-3C29EA8347B0}"/>
                </a:ext>
              </a:extLst>
            </p:cNvPr>
            <p:cNvSpPr/>
            <p:nvPr/>
          </p:nvSpPr>
          <p:spPr>
            <a:xfrm>
              <a:off x="3357384" y="273496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987EA037-6F03-4697-8FB4-45ED32E3C09E}"/>
                </a:ext>
              </a:extLst>
            </p:cNvPr>
            <p:cNvSpPr/>
            <p:nvPr/>
          </p:nvSpPr>
          <p:spPr>
            <a:xfrm>
              <a:off x="3785473" y="5549961"/>
              <a:ext cx="30963" cy="22071"/>
            </a:xfrm>
            <a:custGeom>
              <a:avLst/>
              <a:gdLst>
                <a:gd name="connsiteX0" fmla="*/ 0 w 30963"/>
                <a:gd name="connsiteY0" fmla="*/ 3811 h 22071"/>
                <a:gd name="connsiteX1" fmla="*/ 0 w 30963"/>
                <a:gd name="connsiteY1" fmla="*/ 3811 h 22071"/>
                <a:gd name="connsiteX2" fmla="*/ 0 w 30963"/>
                <a:gd name="connsiteY2" fmla="*/ 13973 h 22071"/>
                <a:gd name="connsiteX3" fmla="*/ 6351 w 30963"/>
                <a:gd name="connsiteY3" fmla="*/ 16514 h 22071"/>
                <a:gd name="connsiteX4" fmla="*/ 16514 w 30963"/>
                <a:gd name="connsiteY4" fmla="*/ 20325 h 22071"/>
                <a:gd name="connsiteX5" fmla="*/ 20325 w 30963"/>
                <a:gd name="connsiteY5" fmla="*/ 21595 h 22071"/>
                <a:gd name="connsiteX6" fmla="*/ 20325 w 30963"/>
                <a:gd name="connsiteY6" fmla="*/ 21595 h 22071"/>
                <a:gd name="connsiteX7" fmla="*/ 30487 w 30963"/>
                <a:gd name="connsiteY7" fmla="*/ 17784 h 22071"/>
                <a:gd name="connsiteX8" fmla="*/ 26676 w 30963"/>
                <a:gd name="connsiteY8" fmla="*/ 7622 h 22071"/>
                <a:gd name="connsiteX9" fmla="*/ 25406 w 30963"/>
                <a:gd name="connsiteY9" fmla="*/ 7622 h 22071"/>
                <a:gd name="connsiteX10" fmla="*/ 25406 w 30963"/>
                <a:gd name="connsiteY10" fmla="*/ 7622 h 22071"/>
                <a:gd name="connsiteX11" fmla="*/ 21595 w 30963"/>
                <a:gd name="connsiteY11" fmla="*/ 6352 h 22071"/>
                <a:gd name="connsiteX12" fmla="*/ 0 w 30963"/>
                <a:gd name="connsiteY12" fmla="*/ 0 h 22071"/>
                <a:gd name="connsiteX13" fmla="*/ 0 w 30963"/>
                <a:gd name="connsiteY13" fmla="*/ 3811 h 2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63" h="22071">
                  <a:moveTo>
                    <a:pt x="0" y="3811"/>
                  </a:moveTo>
                  <a:lnTo>
                    <a:pt x="0" y="3811"/>
                  </a:lnTo>
                  <a:lnTo>
                    <a:pt x="0" y="13973"/>
                  </a:lnTo>
                  <a:lnTo>
                    <a:pt x="6351" y="16514"/>
                  </a:lnTo>
                  <a:lnTo>
                    <a:pt x="16514" y="20325"/>
                  </a:lnTo>
                  <a:lnTo>
                    <a:pt x="20325" y="21595"/>
                  </a:lnTo>
                  <a:lnTo>
                    <a:pt x="20325" y="21595"/>
                  </a:lnTo>
                  <a:cubicBezTo>
                    <a:pt x="24135" y="22866"/>
                    <a:pt x="27947" y="21595"/>
                    <a:pt x="30487" y="17784"/>
                  </a:cubicBezTo>
                  <a:cubicBezTo>
                    <a:pt x="31757" y="13973"/>
                    <a:pt x="30487" y="10163"/>
                    <a:pt x="26676" y="7622"/>
                  </a:cubicBezTo>
                  <a:cubicBezTo>
                    <a:pt x="26676" y="7622"/>
                    <a:pt x="25406" y="7622"/>
                    <a:pt x="25406" y="7622"/>
                  </a:cubicBezTo>
                  <a:lnTo>
                    <a:pt x="25406" y="7622"/>
                  </a:lnTo>
                  <a:lnTo>
                    <a:pt x="21595" y="6352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59D9EAC-F03F-4508-8FA4-CEEC9EBC46D1}"/>
                </a:ext>
              </a:extLst>
            </p:cNvPr>
            <p:cNvSpPr/>
            <p:nvPr/>
          </p:nvSpPr>
          <p:spPr>
            <a:xfrm>
              <a:off x="3413277" y="6154296"/>
              <a:ext cx="275653" cy="103751"/>
            </a:xfrm>
            <a:custGeom>
              <a:avLst/>
              <a:gdLst>
                <a:gd name="connsiteX0" fmla="*/ 266762 w 275653"/>
                <a:gd name="connsiteY0" fmla="*/ 103225 h 103751"/>
                <a:gd name="connsiteX1" fmla="*/ 274383 w 275653"/>
                <a:gd name="connsiteY1" fmla="*/ 101955 h 103751"/>
                <a:gd name="connsiteX2" fmla="*/ 274383 w 275653"/>
                <a:gd name="connsiteY2" fmla="*/ 101955 h 103751"/>
                <a:gd name="connsiteX3" fmla="*/ 274383 w 275653"/>
                <a:gd name="connsiteY3" fmla="*/ 100684 h 103751"/>
                <a:gd name="connsiteX4" fmla="*/ 275653 w 275653"/>
                <a:gd name="connsiteY4" fmla="*/ 99414 h 103751"/>
                <a:gd name="connsiteX5" fmla="*/ 275653 w 275653"/>
                <a:gd name="connsiteY5" fmla="*/ 99414 h 103751"/>
                <a:gd name="connsiteX6" fmla="*/ 275653 w 275653"/>
                <a:gd name="connsiteY6" fmla="*/ 99414 h 103751"/>
                <a:gd name="connsiteX7" fmla="*/ 275653 w 275653"/>
                <a:gd name="connsiteY7" fmla="*/ 98144 h 103751"/>
                <a:gd name="connsiteX8" fmla="*/ 275653 w 275653"/>
                <a:gd name="connsiteY8" fmla="*/ 96874 h 103751"/>
                <a:gd name="connsiteX9" fmla="*/ 275653 w 275653"/>
                <a:gd name="connsiteY9" fmla="*/ 95603 h 103751"/>
                <a:gd name="connsiteX10" fmla="*/ 275653 w 275653"/>
                <a:gd name="connsiteY10" fmla="*/ 94333 h 103751"/>
                <a:gd name="connsiteX11" fmla="*/ 275653 w 275653"/>
                <a:gd name="connsiteY11" fmla="*/ 93063 h 103751"/>
                <a:gd name="connsiteX12" fmla="*/ 274383 w 275653"/>
                <a:gd name="connsiteY12" fmla="*/ 91793 h 103751"/>
                <a:gd name="connsiteX13" fmla="*/ 273113 w 275653"/>
                <a:gd name="connsiteY13" fmla="*/ 90522 h 103751"/>
                <a:gd name="connsiteX14" fmla="*/ 271843 w 275653"/>
                <a:gd name="connsiteY14" fmla="*/ 89252 h 103751"/>
                <a:gd name="connsiteX15" fmla="*/ 271843 w 275653"/>
                <a:gd name="connsiteY15" fmla="*/ 89252 h 103751"/>
                <a:gd name="connsiteX16" fmla="*/ 261680 w 275653"/>
                <a:gd name="connsiteY16" fmla="*/ 85441 h 103751"/>
                <a:gd name="connsiteX17" fmla="*/ 13973 w 275653"/>
                <a:gd name="connsiteY17" fmla="*/ 1601 h 103751"/>
                <a:gd name="connsiteX18" fmla="*/ 8892 w 275653"/>
                <a:gd name="connsiteY18" fmla="*/ 330 h 103751"/>
                <a:gd name="connsiteX19" fmla="*/ 0 w 275653"/>
                <a:gd name="connsiteY19" fmla="*/ 5412 h 103751"/>
                <a:gd name="connsiteX20" fmla="*/ 0 w 275653"/>
                <a:gd name="connsiteY20" fmla="*/ 5412 h 103751"/>
                <a:gd name="connsiteX21" fmla="*/ 0 w 275653"/>
                <a:gd name="connsiteY21" fmla="*/ 7952 h 103751"/>
                <a:gd name="connsiteX22" fmla="*/ 0 w 275653"/>
                <a:gd name="connsiteY22" fmla="*/ 9223 h 103751"/>
                <a:gd name="connsiteX23" fmla="*/ 0 w 275653"/>
                <a:gd name="connsiteY23" fmla="*/ 10493 h 103751"/>
                <a:gd name="connsiteX24" fmla="*/ 1270 w 275653"/>
                <a:gd name="connsiteY24" fmla="*/ 11763 h 103751"/>
                <a:gd name="connsiteX25" fmla="*/ 2540 w 275653"/>
                <a:gd name="connsiteY25" fmla="*/ 13034 h 103751"/>
                <a:gd name="connsiteX26" fmla="*/ 3811 w 275653"/>
                <a:gd name="connsiteY26" fmla="*/ 13034 h 103751"/>
                <a:gd name="connsiteX27" fmla="*/ 5081 w 275653"/>
                <a:gd name="connsiteY27" fmla="*/ 14304 h 103751"/>
                <a:gd name="connsiteX28" fmla="*/ 5081 w 275653"/>
                <a:gd name="connsiteY28" fmla="*/ 14304 h 103751"/>
                <a:gd name="connsiteX29" fmla="*/ 8892 w 275653"/>
                <a:gd name="connsiteY29" fmla="*/ 15574 h 103751"/>
                <a:gd name="connsiteX30" fmla="*/ 255329 w 275653"/>
                <a:gd name="connsiteY30" fmla="*/ 99414 h 103751"/>
                <a:gd name="connsiteX31" fmla="*/ 266762 w 275653"/>
                <a:gd name="connsiteY31" fmla="*/ 103225 h 10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5653" h="103751">
                  <a:moveTo>
                    <a:pt x="266762" y="103225"/>
                  </a:moveTo>
                  <a:cubicBezTo>
                    <a:pt x="269302" y="104496"/>
                    <a:pt x="271843" y="103225"/>
                    <a:pt x="274383" y="101955"/>
                  </a:cubicBezTo>
                  <a:lnTo>
                    <a:pt x="274383" y="101955"/>
                  </a:lnTo>
                  <a:lnTo>
                    <a:pt x="274383" y="100684"/>
                  </a:lnTo>
                  <a:lnTo>
                    <a:pt x="275653" y="99414"/>
                  </a:lnTo>
                  <a:lnTo>
                    <a:pt x="275653" y="99414"/>
                  </a:lnTo>
                  <a:lnTo>
                    <a:pt x="275653" y="99414"/>
                  </a:lnTo>
                  <a:cubicBezTo>
                    <a:pt x="275653" y="99414"/>
                    <a:pt x="275653" y="99414"/>
                    <a:pt x="275653" y="98144"/>
                  </a:cubicBezTo>
                  <a:cubicBezTo>
                    <a:pt x="275653" y="98144"/>
                    <a:pt x="275653" y="96874"/>
                    <a:pt x="275653" y="96874"/>
                  </a:cubicBezTo>
                  <a:cubicBezTo>
                    <a:pt x="275653" y="96874"/>
                    <a:pt x="275653" y="95603"/>
                    <a:pt x="275653" y="95603"/>
                  </a:cubicBezTo>
                  <a:cubicBezTo>
                    <a:pt x="275653" y="95603"/>
                    <a:pt x="275653" y="94333"/>
                    <a:pt x="275653" y="94333"/>
                  </a:cubicBezTo>
                  <a:cubicBezTo>
                    <a:pt x="275653" y="94333"/>
                    <a:pt x="275653" y="93063"/>
                    <a:pt x="275653" y="93063"/>
                  </a:cubicBezTo>
                  <a:cubicBezTo>
                    <a:pt x="275653" y="93063"/>
                    <a:pt x="275653" y="91793"/>
                    <a:pt x="274383" y="91793"/>
                  </a:cubicBezTo>
                  <a:lnTo>
                    <a:pt x="273113" y="90522"/>
                  </a:lnTo>
                  <a:cubicBezTo>
                    <a:pt x="273113" y="90522"/>
                    <a:pt x="271843" y="90522"/>
                    <a:pt x="271843" y="89252"/>
                  </a:cubicBezTo>
                  <a:lnTo>
                    <a:pt x="271843" y="89252"/>
                  </a:lnTo>
                  <a:lnTo>
                    <a:pt x="261680" y="85441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9223"/>
                    <a:pt x="0" y="10493"/>
                  </a:cubicBezTo>
                  <a:cubicBezTo>
                    <a:pt x="0" y="10493"/>
                    <a:pt x="1270" y="11763"/>
                    <a:pt x="1270" y="11763"/>
                  </a:cubicBezTo>
                  <a:cubicBezTo>
                    <a:pt x="1270" y="11763"/>
                    <a:pt x="1270" y="11763"/>
                    <a:pt x="2540" y="13034"/>
                  </a:cubicBez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255329" y="99414"/>
                  </a:lnTo>
                  <a:lnTo>
                    <a:pt x="266762" y="1032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F0FE711-4979-443F-A97C-3BF4D73ECFEF}"/>
                </a:ext>
              </a:extLst>
            </p:cNvPr>
            <p:cNvSpPr/>
            <p:nvPr/>
          </p:nvSpPr>
          <p:spPr>
            <a:xfrm>
              <a:off x="2910241" y="656493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BE6EDD69-6306-4627-A675-0695882CD955}"/>
                </a:ext>
              </a:extLst>
            </p:cNvPr>
            <p:cNvSpPr/>
            <p:nvPr/>
          </p:nvSpPr>
          <p:spPr>
            <a:xfrm>
              <a:off x="2912781" y="656112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7B3FA62-9B0D-49BE-92D4-A7E43F68FD99}"/>
                </a:ext>
              </a:extLst>
            </p:cNvPr>
            <p:cNvSpPr/>
            <p:nvPr/>
          </p:nvSpPr>
          <p:spPr>
            <a:xfrm>
              <a:off x="2916592" y="6559854"/>
              <a:ext cx="273571" cy="109245"/>
            </a:xfrm>
            <a:custGeom>
              <a:avLst/>
              <a:gdLst>
                <a:gd name="connsiteX0" fmla="*/ 266762 w 273571"/>
                <a:gd name="connsiteY0" fmla="*/ 109246 h 109245"/>
                <a:gd name="connsiteX1" fmla="*/ 268032 w 273571"/>
                <a:gd name="connsiteY1" fmla="*/ 109246 h 109245"/>
                <a:gd name="connsiteX2" fmla="*/ 269302 w 273571"/>
                <a:gd name="connsiteY2" fmla="*/ 109246 h 109245"/>
                <a:gd name="connsiteX3" fmla="*/ 270572 w 273571"/>
                <a:gd name="connsiteY3" fmla="*/ 107976 h 109245"/>
                <a:gd name="connsiteX4" fmla="*/ 273113 w 273571"/>
                <a:gd name="connsiteY4" fmla="*/ 104164 h 109245"/>
                <a:gd name="connsiteX5" fmla="*/ 268032 w 273571"/>
                <a:gd name="connsiteY5" fmla="*/ 94002 h 109245"/>
                <a:gd name="connsiteX6" fmla="*/ 268032 w 273571"/>
                <a:gd name="connsiteY6" fmla="*/ 94002 h 109245"/>
                <a:gd name="connsiteX7" fmla="*/ 264221 w 273571"/>
                <a:gd name="connsiteY7" fmla="*/ 92732 h 109245"/>
                <a:gd name="connsiteX8" fmla="*/ 15243 w 273571"/>
                <a:gd name="connsiteY8" fmla="*/ 3811 h 109245"/>
                <a:gd name="connsiteX9" fmla="*/ 2541 w 273571"/>
                <a:gd name="connsiteY9" fmla="*/ 0 h 109245"/>
                <a:gd name="connsiteX10" fmla="*/ 0 w 273571"/>
                <a:gd name="connsiteY10" fmla="*/ 0 h 109245"/>
                <a:gd name="connsiteX11" fmla="*/ 7622 w 273571"/>
                <a:gd name="connsiteY11" fmla="*/ 6352 h 109245"/>
                <a:gd name="connsiteX12" fmla="*/ 8892 w 273571"/>
                <a:gd name="connsiteY12" fmla="*/ 17784 h 109245"/>
                <a:gd name="connsiteX13" fmla="*/ 262951 w 273571"/>
                <a:gd name="connsiteY13" fmla="*/ 107976 h 109245"/>
                <a:gd name="connsiteX14" fmla="*/ 264221 w 273571"/>
                <a:gd name="connsiteY14" fmla="*/ 107976 h 109245"/>
                <a:gd name="connsiteX15" fmla="*/ 266762 w 273571"/>
                <a:gd name="connsiteY15" fmla="*/ 109246 h 1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571" h="109245">
                  <a:moveTo>
                    <a:pt x="266762" y="109246"/>
                  </a:moveTo>
                  <a:lnTo>
                    <a:pt x="268032" y="109246"/>
                  </a:lnTo>
                  <a:cubicBezTo>
                    <a:pt x="268032" y="109246"/>
                    <a:pt x="269302" y="109246"/>
                    <a:pt x="269302" y="109246"/>
                  </a:cubicBezTo>
                  <a:cubicBezTo>
                    <a:pt x="269302" y="109246"/>
                    <a:pt x="270572" y="109246"/>
                    <a:pt x="270572" y="107976"/>
                  </a:cubicBezTo>
                  <a:cubicBezTo>
                    <a:pt x="271843" y="106705"/>
                    <a:pt x="273113" y="105435"/>
                    <a:pt x="273113" y="104164"/>
                  </a:cubicBezTo>
                  <a:cubicBezTo>
                    <a:pt x="274383" y="100354"/>
                    <a:pt x="273113" y="96543"/>
                    <a:pt x="268032" y="94002"/>
                  </a:cubicBezTo>
                  <a:cubicBezTo>
                    <a:pt x="268032" y="94002"/>
                    <a:pt x="268032" y="94002"/>
                    <a:pt x="268032" y="94002"/>
                  </a:cubicBezTo>
                  <a:lnTo>
                    <a:pt x="264221" y="92732"/>
                  </a:lnTo>
                  <a:lnTo>
                    <a:pt x="15243" y="3811"/>
                  </a:lnTo>
                  <a:lnTo>
                    <a:pt x="2541" y="0"/>
                  </a:lnTo>
                  <a:cubicBezTo>
                    <a:pt x="1270" y="0"/>
                    <a:pt x="1270" y="0"/>
                    <a:pt x="0" y="0"/>
                  </a:cubicBezTo>
                  <a:cubicBezTo>
                    <a:pt x="3811" y="0"/>
                    <a:pt x="6351" y="3811"/>
                    <a:pt x="7622" y="6352"/>
                  </a:cubicBezTo>
                  <a:lnTo>
                    <a:pt x="8892" y="17784"/>
                  </a:lnTo>
                  <a:lnTo>
                    <a:pt x="262951" y="107976"/>
                  </a:lnTo>
                  <a:lnTo>
                    <a:pt x="264221" y="107976"/>
                  </a:lnTo>
                  <a:lnTo>
                    <a:pt x="266762" y="10924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DDCAFD8-AD03-411F-9FA5-8FE51A8C17AC}"/>
                </a:ext>
              </a:extLst>
            </p:cNvPr>
            <p:cNvSpPr/>
            <p:nvPr/>
          </p:nvSpPr>
          <p:spPr>
            <a:xfrm>
              <a:off x="0" y="3478094"/>
              <a:ext cx="62244" cy="555123"/>
            </a:xfrm>
            <a:custGeom>
              <a:avLst/>
              <a:gdLst>
                <a:gd name="connsiteX0" fmla="*/ 57163 w 62244"/>
                <a:gd name="connsiteY0" fmla="*/ 553853 h 555123"/>
                <a:gd name="connsiteX1" fmla="*/ 62244 w 62244"/>
                <a:gd name="connsiteY1" fmla="*/ 555123 h 555123"/>
                <a:gd name="connsiteX2" fmla="*/ 0 w 62244"/>
                <a:gd name="connsiteY2" fmla="*/ 0 h 555123"/>
                <a:gd name="connsiteX3" fmla="*/ 0 w 62244"/>
                <a:gd name="connsiteY3" fmla="*/ 135923 h 555123"/>
                <a:gd name="connsiteX4" fmla="*/ 45731 w 62244"/>
                <a:gd name="connsiteY4" fmla="*/ 550042 h 55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4" h="555123">
                  <a:moveTo>
                    <a:pt x="57163" y="553853"/>
                  </a:moveTo>
                  <a:lnTo>
                    <a:pt x="62244" y="555123"/>
                  </a:lnTo>
                  <a:lnTo>
                    <a:pt x="0" y="0"/>
                  </a:lnTo>
                  <a:lnTo>
                    <a:pt x="0" y="135923"/>
                  </a:lnTo>
                  <a:lnTo>
                    <a:pt x="45731" y="55004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6AD3BFC-8C0F-421A-9400-10C562673721}"/>
                </a:ext>
              </a:extLst>
            </p:cNvPr>
            <p:cNvSpPr/>
            <p:nvPr/>
          </p:nvSpPr>
          <p:spPr>
            <a:xfrm>
              <a:off x="1754274" y="6459500"/>
              <a:ext cx="664363" cy="250250"/>
            </a:xfrm>
            <a:custGeom>
              <a:avLst/>
              <a:gdLst>
                <a:gd name="connsiteX0" fmla="*/ 5081 w 664363"/>
                <a:gd name="connsiteY0" fmla="*/ 12703 h 250250"/>
                <a:gd name="connsiteX1" fmla="*/ 0 w 664363"/>
                <a:gd name="connsiteY1" fmla="*/ 11433 h 250250"/>
                <a:gd name="connsiteX2" fmla="*/ 1270 w 664363"/>
                <a:gd name="connsiteY2" fmla="*/ 12703 h 250250"/>
                <a:gd name="connsiteX3" fmla="*/ 5081 w 664363"/>
                <a:gd name="connsiteY3" fmla="*/ 12703 h 250250"/>
                <a:gd name="connsiteX4" fmla="*/ 644039 w 664363"/>
                <a:gd name="connsiteY4" fmla="*/ 247709 h 250250"/>
                <a:gd name="connsiteX5" fmla="*/ 651660 w 664363"/>
                <a:gd name="connsiteY5" fmla="*/ 250250 h 250250"/>
                <a:gd name="connsiteX6" fmla="*/ 651660 w 664363"/>
                <a:gd name="connsiteY6" fmla="*/ 245169 h 250250"/>
                <a:gd name="connsiteX7" fmla="*/ 659282 w 664363"/>
                <a:gd name="connsiteY7" fmla="*/ 237547 h 250250"/>
                <a:gd name="connsiteX8" fmla="*/ 659282 w 664363"/>
                <a:gd name="connsiteY8" fmla="*/ 237547 h 250250"/>
                <a:gd name="connsiteX9" fmla="*/ 664363 w 664363"/>
                <a:gd name="connsiteY9" fmla="*/ 238817 h 250250"/>
                <a:gd name="connsiteX10" fmla="*/ 663093 w 664363"/>
                <a:gd name="connsiteY10" fmla="*/ 238817 h 250250"/>
                <a:gd name="connsiteX11" fmla="*/ 663093 w 664363"/>
                <a:gd name="connsiteY11" fmla="*/ 238817 h 250250"/>
                <a:gd name="connsiteX12" fmla="*/ 11433 w 664363"/>
                <a:gd name="connsiteY12" fmla="*/ 0 h 250250"/>
                <a:gd name="connsiteX13" fmla="*/ 11433 w 664363"/>
                <a:gd name="connsiteY13" fmla="*/ 5081 h 250250"/>
                <a:gd name="connsiteX14" fmla="*/ 5081 w 664363"/>
                <a:gd name="connsiteY14" fmla="*/ 12703 h 2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363" h="250250">
                  <a:moveTo>
                    <a:pt x="5081" y="12703"/>
                  </a:moveTo>
                  <a:cubicBezTo>
                    <a:pt x="3811" y="12703"/>
                    <a:pt x="2541" y="12703"/>
                    <a:pt x="0" y="11433"/>
                  </a:cubicBezTo>
                  <a:lnTo>
                    <a:pt x="1270" y="12703"/>
                  </a:lnTo>
                  <a:lnTo>
                    <a:pt x="5081" y="12703"/>
                  </a:lnTo>
                  <a:lnTo>
                    <a:pt x="644039" y="247709"/>
                  </a:lnTo>
                  <a:lnTo>
                    <a:pt x="651660" y="250250"/>
                  </a:lnTo>
                  <a:lnTo>
                    <a:pt x="651660" y="245169"/>
                  </a:lnTo>
                  <a:cubicBezTo>
                    <a:pt x="651660" y="241358"/>
                    <a:pt x="654201" y="237547"/>
                    <a:pt x="659282" y="237547"/>
                  </a:cubicBezTo>
                  <a:cubicBezTo>
                    <a:pt x="659282" y="237547"/>
                    <a:pt x="659282" y="237547"/>
                    <a:pt x="659282" y="237547"/>
                  </a:cubicBezTo>
                  <a:cubicBezTo>
                    <a:pt x="660552" y="237547"/>
                    <a:pt x="661823" y="237547"/>
                    <a:pt x="664363" y="238817"/>
                  </a:cubicBezTo>
                  <a:lnTo>
                    <a:pt x="663093" y="238817"/>
                  </a:lnTo>
                  <a:lnTo>
                    <a:pt x="663093" y="238817"/>
                  </a:lnTo>
                  <a:lnTo>
                    <a:pt x="11433" y="0"/>
                  </a:lnTo>
                  <a:lnTo>
                    <a:pt x="11433" y="5081"/>
                  </a:lnTo>
                  <a:cubicBezTo>
                    <a:pt x="11433" y="8892"/>
                    <a:pt x="8892" y="12703"/>
                    <a:pt x="5081" y="1270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6A5CC0E-7DBA-4D62-B63B-8927FFAB4D19}"/>
                </a:ext>
              </a:extLst>
            </p:cNvPr>
            <p:cNvSpPr/>
            <p:nvPr/>
          </p:nvSpPr>
          <p:spPr>
            <a:xfrm>
              <a:off x="2418637" y="6699588"/>
              <a:ext cx="1270" cy="1269"/>
            </a:xfrm>
            <a:custGeom>
              <a:avLst/>
              <a:gdLst>
                <a:gd name="connsiteX0" fmla="*/ 0 w 1270"/>
                <a:gd name="connsiteY0" fmla="*/ 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70" y="1270"/>
                    <a:pt x="1270" y="12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6CA7776-5721-4760-9F9B-77C99FD5B19E}"/>
                </a:ext>
              </a:extLst>
            </p:cNvPr>
            <p:cNvSpPr/>
            <p:nvPr/>
          </p:nvSpPr>
          <p:spPr>
            <a:xfrm>
              <a:off x="2419908" y="67021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9DA182C-1DDE-45F7-B33D-48CFBA503A36}"/>
                </a:ext>
              </a:extLst>
            </p:cNvPr>
            <p:cNvSpPr/>
            <p:nvPr/>
          </p:nvSpPr>
          <p:spPr>
            <a:xfrm>
              <a:off x="2910241" y="6559854"/>
              <a:ext cx="29216" cy="297250"/>
            </a:xfrm>
            <a:custGeom>
              <a:avLst/>
              <a:gdLst>
                <a:gd name="connsiteX0" fmla="*/ 15243 w 29216"/>
                <a:gd name="connsiteY0" fmla="*/ 6352 h 297250"/>
                <a:gd name="connsiteX1" fmla="*/ 7622 w 29216"/>
                <a:gd name="connsiteY1" fmla="*/ 0 h 297250"/>
                <a:gd name="connsiteX2" fmla="*/ 6351 w 29216"/>
                <a:gd name="connsiteY2" fmla="*/ 0 h 297250"/>
                <a:gd name="connsiteX3" fmla="*/ 3811 w 29216"/>
                <a:gd name="connsiteY3" fmla="*/ 1270 h 297250"/>
                <a:gd name="connsiteX4" fmla="*/ 2541 w 29216"/>
                <a:gd name="connsiteY4" fmla="*/ 2540 h 297250"/>
                <a:gd name="connsiteX5" fmla="*/ 1270 w 29216"/>
                <a:gd name="connsiteY5" fmla="*/ 3811 h 297250"/>
                <a:gd name="connsiteX6" fmla="*/ 1270 w 29216"/>
                <a:gd name="connsiteY6" fmla="*/ 5081 h 297250"/>
                <a:gd name="connsiteX7" fmla="*/ 0 w 29216"/>
                <a:gd name="connsiteY7" fmla="*/ 6352 h 297250"/>
                <a:gd name="connsiteX8" fmla="*/ 0 w 29216"/>
                <a:gd name="connsiteY8" fmla="*/ 6352 h 297250"/>
                <a:gd name="connsiteX9" fmla="*/ 0 w 29216"/>
                <a:gd name="connsiteY9" fmla="*/ 7622 h 297250"/>
                <a:gd name="connsiteX10" fmla="*/ 0 w 29216"/>
                <a:gd name="connsiteY10" fmla="*/ 7622 h 297250"/>
                <a:gd name="connsiteX11" fmla="*/ 0 w 29216"/>
                <a:gd name="connsiteY11" fmla="*/ 8892 h 297250"/>
                <a:gd name="connsiteX12" fmla="*/ 0 w 29216"/>
                <a:gd name="connsiteY12" fmla="*/ 8892 h 297250"/>
                <a:gd name="connsiteX13" fmla="*/ 13973 w 29216"/>
                <a:gd name="connsiteY13" fmla="*/ 297251 h 297250"/>
                <a:gd name="connsiteX14" fmla="*/ 29217 w 29216"/>
                <a:gd name="connsiteY14" fmla="*/ 297251 h 297250"/>
                <a:gd name="connsiteX15" fmla="*/ 15243 w 29216"/>
                <a:gd name="connsiteY15" fmla="*/ 20325 h 297250"/>
                <a:gd name="connsiteX16" fmla="*/ 15243 w 29216"/>
                <a:gd name="connsiteY16" fmla="*/ 6352 h 2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16" h="297250">
                  <a:moveTo>
                    <a:pt x="15243" y="6352"/>
                  </a:moveTo>
                  <a:cubicBezTo>
                    <a:pt x="15243" y="2540"/>
                    <a:pt x="11433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5081" y="0"/>
                    <a:pt x="3811" y="1270"/>
                  </a:cubicBezTo>
                  <a:lnTo>
                    <a:pt x="2541" y="2540"/>
                  </a:lnTo>
                  <a:cubicBezTo>
                    <a:pt x="2541" y="2540"/>
                    <a:pt x="1270" y="3811"/>
                    <a:pt x="1270" y="3811"/>
                  </a:cubicBezTo>
                  <a:cubicBezTo>
                    <a:pt x="1270" y="3811"/>
                    <a:pt x="1270" y="3811"/>
                    <a:pt x="1270" y="5081"/>
                  </a:cubicBezTo>
                  <a:lnTo>
                    <a:pt x="0" y="6352"/>
                  </a:lnTo>
                  <a:lnTo>
                    <a:pt x="0" y="6352"/>
                  </a:lnTo>
                  <a:cubicBezTo>
                    <a:pt x="0" y="6352"/>
                    <a:pt x="0" y="6352"/>
                    <a:pt x="0" y="7622"/>
                  </a:cubicBezTo>
                  <a:lnTo>
                    <a:pt x="0" y="7622"/>
                  </a:lnTo>
                  <a:cubicBezTo>
                    <a:pt x="0" y="7622"/>
                    <a:pt x="0" y="8892"/>
                    <a:pt x="0" y="8892"/>
                  </a:cubicBezTo>
                  <a:lnTo>
                    <a:pt x="0" y="8892"/>
                  </a:lnTo>
                  <a:lnTo>
                    <a:pt x="13973" y="297251"/>
                  </a:lnTo>
                  <a:lnTo>
                    <a:pt x="29217" y="297251"/>
                  </a:lnTo>
                  <a:lnTo>
                    <a:pt x="15243" y="20325"/>
                  </a:lnTo>
                  <a:lnTo>
                    <a:pt x="1524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31E8BA58-D3ED-4DB2-83BD-6027330ED727}"/>
                </a:ext>
              </a:extLst>
            </p:cNvPr>
            <p:cNvSpPr/>
            <p:nvPr/>
          </p:nvSpPr>
          <p:spPr>
            <a:xfrm>
              <a:off x="2405934" y="6697047"/>
              <a:ext cx="24135" cy="158788"/>
            </a:xfrm>
            <a:custGeom>
              <a:avLst/>
              <a:gdLst>
                <a:gd name="connsiteX0" fmla="*/ 15244 w 24135"/>
                <a:gd name="connsiteY0" fmla="*/ 6352 h 158788"/>
                <a:gd name="connsiteX1" fmla="*/ 15244 w 24135"/>
                <a:gd name="connsiteY1" fmla="*/ 6352 h 158788"/>
                <a:gd name="connsiteX2" fmla="*/ 15244 w 24135"/>
                <a:gd name="connsiteY2" fmla="*/ 3811 h 158788"/>
                <a:gd name="connsiteX3" fmla="*/ 15244 w 24135"/>
                <a:gd name="connsiteY3" fmla="*/ 2541 h 158788"/>
                <a:gd name="connsiteX4" fmla="*/ 15244 w 24135"/>
                <a:gd name="connsiteY4" fmla="*/ 2541 h 158788"/>
                <a:gd name="connsiteX5" fmla="*/ 13973 w 24135"/>
                <a:gd name="connsiteY5" fmla="*/ 1270 h 158788"/>
                <a:gd name="connsiteX6" fmla="*/ 12703 w 24135"/>
                <a:gd name="connsiteY6" fmla="*/ 1270 h 158788"/>
                <a:gd name="connsiteX7" fmla="*/ 12703 w 24135"/>
                <a:gd name="connsiteY7" fmla="*/ 1270 h 158788"/>
                <a:gd name="connsiteX8" fmla="*/ 7622 w 24135"/>
                <a:gd name="connsiteY8" fmla="*/ 0 h 158788"/>
                <a:gd name="connsiteX9" fmla="*/ 0 w 24135"/>
                <a:gd name="connsiteY9" fmla="*/ 7622 h 158788"/>
                <a:gd name="connsiteX10" fmla="*/ 0 w 24135"/>
                <a:gd name="connsiteY10" fmla="*/ 7622 h 158788"/>
                <a:gd name="connsiteX11" fmla="*/ 0 w 24135"/>
                <a:gd name="connsiteY11" fmla="*/ 12703 h 158788"/>
                <a:gd name="connsiteX12" fmla="*/ 0 w 24135"/>
                <a:gd name="connsiteY12" fmla="*/ 22865 h 158788"/>
                <a:gd name="connsiteX13" fmla="*/ 8892 w 24135"/>
                <a:gd name="connsiteY13" fmla="*/ 158788 h 158788"/>
                <a:gd name="connsiteX14" fmla="*/ 24136 w 24135"/>
                <a:gd name="connsiteY14" fmla="*/ 158788 h 158788"/>
                <a:gd name="connsiteX15" fmla="*/ 15244 w 24135"/>
                <a:gd name="connsiteY15" fmla="*/ 7622 h 158788"/>
                <a:gd name="connsiteX16" fmla="*/ 15244 w 24135"/>
                <a:gd name="connsiteY16" fmla="*/ 6352 h 1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35" h="158788">
                  <a:moveTo>
                    <a:pt x="15244" y="6352"/>
                  </a:moveTo>
                  <a:lnTo>
                    <a:pt x="15244" y="6352"/>
                  </a:lnTo>
                  <a:cubicBezTo>
                    <a:pt x="15244" y="5081"/>
                    <a:pt x="15244" y="5081"/>
                    <a:pt x="15244" y="3811"/>
                  </a:cubicBezTo>
                  <a:lnTo>
                    <a:pt x="15244" y="2541"/>
                  </a:lnTo>
                  <a:lnTo>
                    <a:pt x="15244" y="2541"/>
                  </a:lnTo>
                  <a:cubicBezTo>
                    <a:pt x="15244" y="2541"/>
                    <a:pt x="13973" y="1270"/>
                    <a:pt x="13973" y="1270"/>
                  </a:cubicBezTo>
                  <a:lnTo>
                    <a:pt x="12703" y="1270"/>
                  </a:lnTo>
                  <a:lnTo>
                    <a:pt x="12703" y="1270"/>
                  </a:lnTo>
                  <a:cubicBezTo>
                    <a:pt x="11433" y="0"/>
                    <a:pt x="10162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0" y="22865"/>
                  </a:lnTo>
                  <a:lnTo>
                    <a:pt x="8892" y="158788"/>
                  </a:lnTo>
                  <a:lnTo>
                    <a:pt x="24136" y="158788"/>
                  </a:lnTo>
                  <a:lnTo>
                    <a:pt x="15244" y="7622"/>
                  </a:lnTo>
                  <a:cubicBezTo>
                    <a:pt x="15244" y="7622"/>
                    <a:pt x="15244" y="6352"/>
                    <a:pt x="15244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9CCBE08-7E21-4BE7-9E24-484F0C7D6A2B}"/>
                </a:ext>
              </a:extLst>
            </p:cNvPr>
            <p:cNvSpPr/>
            <p:nvPr/>
          </p:nvSpPr>
          <p:spPr>
            <a:xfrm>
              <a:off x="5657884" y="6777076"/>
              <a:ext cx="1270" cy="1269"/>
            </a:xfrm>
            <a:custGeom>
              <a:avLst/>
              <a:gdLst>
                <a:gd name="connsiteX0" fmla="*/ 0 w 1270"/>
                <a:gd name="connsiteY0" fmla="*/ 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819914AA-7A3E-4C3F-97E3-D80EC39A801C}"/>
                </a:ext>
              </a:extLst>
            </p:cNvPr>
            <p:cNvSpPr/>
            <p:nvPr/>
          </p:nvSpPr>
          <p:spPr>
            <a:xfrm>
              <a:off x="5661696" y="6780887"/>
              <a:ext cx="12702" cy="953"/>
            </a:xfrm>
            <a:custGeom>
              <a:avLst/>
              <a:gdLst>
                <a:gd name="connsiteX0" fmla="*/ 0 w 12702"/>
                <a:gd name="connsiteY0" fmla="*/ 0 h 953"/>
                <a:gd name="connsiteX1" fmla="*/ 0 w 12702"/>
                <a:gd name="connsiteY1" fmla="*/ 0 h 953"/>
                <a:gd name="connsiteX2" fmla="*/ 0 w 12702"/>
                <a:gd name="connsiteY2" fmla="*/ 0 h 953"/>
                <a:gd name="connsiteX3" fmla="*/ 0 w 12702"/>
                <a:gd name="connsiteY3" fmla="*/ 0 h 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3">
                  <a:moveTo>
                    <a:pt x="0" y="0"/>
                  </a:moveTo>
                  <a:lnTo>
                    <a:pt x="0" y="0"/>
                  </a:lnTo>
                  <a:cubicBezTo>
                    <a:pt x="0" y="1271"/>
                    <a:pt x="0" y="1271"/>
                    <a:pt x="0" y="0"/>
                  </a:cubicBezTo>
                  <a:cubicBezTo>
                    <a:pt x="0" y="1271"/>
                    <a:pt x="0" y="12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895C285-0862-4CED-86D7-2666060401DE}"/>
                </a:ext>
              </a:extLst>
            </p:cNvPr>
            <p:cNvSpPr/>
            <p:nvPr/>
          </p:nvSpPr>
          <p:spPr>
            <a:xfrm>
              <a:off x="5660425" y="677961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A5EAE98-3AE8-4F1D-861D-6C73ACD445F7}"/>
                </a:ext>
              </a:extLst>
            </p:cNvPr>
            <p:cNvSpPr/>
            <p:nvPr/>
          </p:nvSpPr>
          <p:spPr>
            <a:xfrm>
              <a:off x="5645181" y="6783428"/>
              <a:ext cx="16514" cy="72407"/>
            </a:xfrm>
            <a:custGeom>
              <a:avLst/>
              <a:gdLst>
                <a:gd name="connsiteX0" fmla="*/ 16514 w 16514"/>
                <a:gd name="connsiteY0" fmla="*/ 0 h 72407"/>
                <a:gd name="connsiteX1" fmla="*/ 16514 w 16514"/>
                <a:gd name="connsiteY1" fmla="*/ 0 h 72407"/>
                <a:gd name="connsiteX2" fmla="*/ 16514 w 16514"/>
                <a:gd name="connsiteY2" fmla="*/ 0 h 72407"/>
                <a:gd name="connsiteX3" fmla="*/ 16514 w 16514"/>
                <a:gd name="connsiteY3" fmla="*/ 2541 h 72407"/>
                <a:gd name="connsiteX4" fmla="*/ 6351 w 16514"/>
                <a:gd name="connsiteY4" fmla="*/ 7622 h 72407"/>
                <a:gd name="connsiteX5" fmla="*/ 1270 w 16514"/>
                <a:gd name="connsiteY5" fmla="*/ 6352 h 72407"/>
                <a:gd name="connsiteX6" fmla="*/ 1270 w 16514"/>
                <a:gd name="connsiteY6" fmla="*/ 19055 h 72407"/>
                <a:gd name="connsiteX7" fmla="*/ 0 w 16514"/>
                <a:gd name="connsiteY7" fmla="*/ 72408 h 72407"/>
                <a:gd name="connsiteX8" fmla="*/ 15244 w 16514"/>
                <a:gd name="connsiteY8" fmla="*/ 72408 h 72407"/>
                <a:gd name="connsiteX9" fmla="*/ 16514 w 16514"/>
                <a:gd name="connsiteY9" fmla="*/ 0 h 72407"/>
                <a:gd name="connsiteX10" fmla="*/ 16514 w 16514"/>
                <a:gd name="connsiteY10" fmla="*/ 0 h 7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" h="72407">
                  <a:moveTo>
                    <a:pt x="16514" y="0"/>
                  </a:moveTo>
                  <a:lnTo>
                    <a:pt x="16514" y="0"/>
                  </a:lnTo>
                  <a:lnTo>
                    <a:pt x="16514" y="0"/>
                  </a:lnTo>
                  <a:cubicBezTo>
                    <a:pt x="16514" y="1270"/>
                    <a:pt x="16514" y="1270"/>
                    <a:pt x="16514" y="2541"/>
                  </a:cubicBezTo>
                  <a:cubicBezTo>
                    <a:pt x="15244" y="6352"/>
                    <a:pt x="11433" y="8892"/>
                    <a:pt x="6351" y="7622"/>
                  </a:cubicBezTo>
                  <a:lnTo>
                    <a:pt x="1270" y="6352"/>
                  </a:lnTo>
                  <a:lnTo>
                    <a:pt x="1270" y="19055"/>
                  </a:lnTo>
                  <a:lnTo>
                    <a:pt x="0" y="72408"/>
                  </a:lnTo>
                  <a:lnTo>
                    <a:pt x="15244" y="72408"/>
                  </a:lnTo>
                  <a:lnTo>
                    <a:pt x="16514" y="0"/>
                  </a:lnTo>
                  <a:lnTo>
                    <a:pt x="16514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2CB3D21-A500-4531-B335-DB3E2DB852EB}"/>
                </a:ext>
              </a:extLst>
            </p:cNvPr>
            <p:cNvSpPr/>
            <p:nvPr/>
          </p:nvSpPr>
          <p:spPr>
            <a:xfrm>
              <a:off x="435710" y="6140653"/>
              <a:ext cx="389979" cy="160058"/>
            </a:xfrm>
            <a:custGeom>
              <a:avLst/>
              <a:gdLst>
                <a:gd name="connsiteX0" fmla="*/ 381088 w 389979"/>
                <a:gd name="connsiteY0" fmla="*/ 149896 h 160058"/>
                <a:gd name="connsiteX1" fmla="*/ 389980 w 389979"/>
                <a:gd name="connsiteY1" fmla="*/ 144815 h 160058"/>
                <a:gd name="connsiteX2" fmla="*/ 389980 w 389979"/>
                <a:gd name="connsiteY2" fmla="*/ 144815 h 160058"/>
                <a:gd name="connsiteX3" fmla="*/ 378547 w 389979"/>
                <a:gd name="connsiteY3" fmla="*/ 141004 h 160058"/>
                <a:gd name="connsiteX4" fmla="*/ 0 w 389979"/>
                <a:gd name="connsiteY4" fmla="*/ 0 h 160058"/>
                <a:gd name="connsiteX5" fmla="*/ 0 w 389979"/>
                <a:gd name="connsiteY5" fmla="*/ 5081 h 160058"/>
                <a:gd name="connsiteX6" fmla="*/ 1270 w 389979"/>
                <a:gd name="connsiteY6" fmla="*/ 17784 h 160058"/>
                <a:gd name="connsiteX7" fmla="*/ 384899 w 389979"/>
                <a:gd name="connsiteY7" fmla="*/ 160058 h 160058"/>
                <a:gd name="connsiteX8" fmla="*/ 381088 w 389979"/>
                <a:gd name="connsiteY8" fmla="*/ 149896 h 160058"/>
                <a:gd name="connsiteX9" fmla="*/ 381088 w 389979"/>
                <a:gd name="connsiteY9" fmla="*/ 149896 h 16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79" h="160058">
                  <a:moveTo>
                    <a:pt x="381088" y="149896"/>
                  </a:moveTo>
                  <a:cubicBezTo>
                    <a:pt x="382358" y="146085"/>
                    <a:pt x="386169" y="143545"/>
                    <a:pt x="389980" y="144815"/>
                  </a:cubicBezTo>
                  <a:cubicBezTo>
                    <a:pt x="389980" y="144815"/>
                    <a:pt x="389980" y="144815"/>
                    <a:pt x="389980" y="144815"/>
                  </a:cubicBezTo>
                  <a:lnTo>
                    <a:pt x="378547" y="14100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7784"/>
                  </a:lnTo>
                  <a:lnTo>
                    <a:pt x="384899" y="160058"/>
                  </a:lnTo>
                  <a:cubicBezTo>
                    <a:pt x="381088" y="158788"/>
                    <a:pt x="379818" y="154977"/>
                    <a:pt x="381088" y="149896"/>
                  </a:cubicBezTo>
                  <a:cubicBezTo>
                    <a:pt x="381088" y="149896"/>
                    <a:pt x="381088" y="149896"/>
                    <a:pt x="381088" y="14989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E11F983-EB5D-446E-A87C-C69C7F9DA91B}"/>
                </a:ext>
              </a:extLst>
            </p:cNvPr>
            <p:cNvSpPr/>
            <p:nvPr/>
          </p:nvSpPr>
          <p:spPr>
            <a:xfrm>
              <a:off x="816322" y="6284198"/>
              <a:ext cx="79234" cy="39855"/>
            </a:xfrm>
            <a:custGeom>
              <a:avLst/>
              <a:gdLst>
                <a:gd name="connsiteX0" fmla="*/ 476 w 79234"/>
                <a:gd name="connsiteY0" fmla="*/ 6352 h 39855"/>
                <a:gd name="connsiteX1" fmla="*/ 4287 w 79234"/>
                <a:gd name="connsiteY1" fmla="*/ 15243 h 39855"/>
                <a:gd name="connsiteX2" fmla="*/ 4287 w 79234"/>
                <a:gd name="connsiteY2" fmla="*/ 15243 h 39855"/>
                <a:gd name="connsiteX3" fmla="*/ 56369 w 79234"/>
                <a:gd name="connsiteY3" fmla="*/ 34298 h 39855"/>
                <a:gd name="connsiteX4" fmla="*/ 65261 w 79234"/>
                <a:gd name="connsiteY4" fmla="*/ 38109 h 39855"/>
                <a:gd name="connsiteX5" fmla="*/ 69072 w 79234"/>
                <a:gd name="connsiteY5" fmla="*/ 39379 h 39855"/>
                <a:gd name="connsiteX6" fmla="*/ 79235 w 79234"/>
                <a:gd name="connsiteY6" fmla="*/ 35568 h 39855"/>
                <a:gd name="connsiteX7" fmla="*/ 79235 w 79234"/>
                <a:gd name="connsiteY7" fmla="*/ 35568 h 39855"/>
                <a:gd name="connsiteX8" fmla="*/ 79235 w 79234"/>
                <a:gd name="connsiteY8" fmla="*/ 30487 h 39855"/>
                <a:gd name="connsiteX9" fmla="*/ 79235 w 79234"/>
                <a:gd name="connsiteY9" fmla="*/ 30487 h 39855"/>
                <a:gd name="connsiteX10" fmla="*/ 79235 w 79234"/>
                <a:gd name="connsiteY10" fmla="*/ 29217 h 39855"/>
                <a:gd name="connsiteX11" fmla="*/ 77964 w 79234"/>
                <a:gd name="connsiteY11" fmla="*/ 27946 h 39855"/>
                <a:gd name="connsiteX12" fmla="*/ 77964 w 79234"/>
                <a:gd name="connsiteY12" fmla="*/ 27946 h 39855"/>
                <a:gd name="connsiteX13" fmla="*/ 76694 w 79234"/>
                <a:gd name="connsiteY13" fmla="*/ 26676 h 39855"/>
                <a:gd name="connsiteX14" fmla="*/ 75424 w 79234"/>
                <a:gd name="connsiteY14" fmla="*/ 25406 h 39855"/>
                <a:gd name="connsiteX15" fmla="*/ 75424 w 79234"/>
                <a:gd name="connsiteY15" fmla="*/ 25406 h 39855"/>
                <a:gd name="connsiteX16" fmla="*/ 75424 w 79234"/>
                <a:gd name="connsiteY16" fmla="*/ 25406 h 39855"/>
                <a:gd name="connsiteX17" fmla="*/ 13179 w 79234"/>
                <a:gd name="connsiteY17" fmla="*/ 1270 h 39855"/>
                <a:gd name="connsiteX18" fmla="*/ 9368 w 79234"/>
                <a:gd name="connsiteY18" fmla="*/ 0 h 39855"/>
                <a:gd name="connsiteX19" fmla="*/ 476 w 79234"/>
                <a:gd name="connsiteY19" fmla="*/ 6352 h 39855"/>
                <a:gd name="connsiteX20" fmla="*/ 476 w 79234"/>
                <a:gd name="connsiteY20" fmla="*/ 6352 h 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234" h="39855">
                  <a:moveTo>
                    <a:pt x="476" y="6352"/>
                  </a:moveTo>
                  <a:cubicBezTo>
                    <a:pt x="-794" y="10162"/>
                    <a:pt x="476" y="13973"/>
                    <a:pt x="4287" y="15243"/>
                  </a:cubicBezTo>
                  <a:cubicBezTo>
                    <a:pt x="4287" y="15243"/>
                    <a:pt x="4287" y="15243"/>
                    <a:pt x="4287" y="15243"/>
                  </a:cubicBezTo>
                  <a:lnTo>
                    <a:pt x="56369" y="34298"/>
                  </a:lnTo>
                  <a:lnTo>
                    <a:pt x="65261" y="38109"/>
                  </a:lnTo>
                  <a:lnTo>
                    <a:pt x="69072" y="39379"/>
                  </a:lnTo>
                  <a:cubicBezTo>
                    <a:pt x="72883" y="40650"/>
                    <a:pt x="76694" y="39379"/>
                    <a:pt x="79235" y="35568"/>
                  </a:cubicBezTo>
                  <a:cubicBezTo>
                    <a:pt x="79235" y="35568"/>
                    <a:pt x="79235" y="35568"/>
                    <a:pt x="79235" y="35568"/>
                  </a:cubicBezTo>
                  <a:cubicBezTo>
                    <a:pt x="79235" y="34298"/>
                    <a:pt x="79235" y="33028"/>
                    <a:pt x="79235" y="30487"/>
                  </a:cubicBezTo>
                  <a:lnTo>
                    <a:pt x="79235" y="30487"/>
                  </a:lnTo>
                  <a:cubicBezTo>
                    <a:pt x="79235" y="30487"/>
                    <a:pt x="79235" y="29217"/>
                    <a:pt x="79235" y="29217"/>
                  </a:cubicBezTo>
                  <a:cubicBezTo>
                    <a:pt x="79235" y="29217"/>
                    <a:pt x="79235" y="27946"/>
                    <a:pt x="77964" y="27946"/>
                  </a:cubicBezTo>
                  <a:lnTo>
                    <a:pt x="77964" y="27946"/>
                  </a:lnTo>
                  <a:lnTo>
                    <a:pt x="76694" y="2667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13179" y="1270"/>
                  </a:lnTo>
                  <a:lnTo>
                    <a:pt x="9368" y="0"/>
                  </a:lnTo>
                  <a:cubicBezTo>
                    <a:pt x="6828" y="1270"/>
                    <a:pt x="1747" y="2540"/>
                    <a:pt x="476" y="6352"/>
                  </a:cubicBezTo>
                  <a:cubicBezTo>
                    <a:pt x="476" y="6352"/>
                    <a:pt x="476" y="6352"/>
                    <a:pt x="476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55F1539-FD09-4D71-B5B4-FB5D324B0C29}"/>
                </a:ext>
              </a:extLst>
            </p:cNvPr>
            <p:cNvSpPr/>
            <p:nvPr/>
          </p:nvSpPr>
          <p:spPr>
            <a:xfrm>
              <a:off x="4447295" y="5763373"/>
              <a:ext cx="22865" cy="595772"/>
            </a:xfrm>
            <a:custGeom>
              <a:avLst/>
              <a:gdLst>
                <a:gd name="connsiteX0" fmla="*/ 15243 w 22865"/>
                <a:gd name="connsiteY0" fmla="*/ 588151 h 595772"/>
                <a:gd name="connsiteX1" fmla="*/ 22865 w 22865"/>
                <a:gd name="connsiteY1" fmla="*/ 595773 h 595772"/>
                <a:gd name="connsiteX2" fmla="*/ 22865 w 22865"/>
                <a:gd name="connsiteY2" fmla="*/ 595773 h 595772"/>
                <a:gd name="connsiteX3" fmla="*/ 22865 w 22865"/>
                <a:gd name="connsiteY3" fmla="*/ 590692 h 595772"/>
                <a:gd name="connsiteX4" fmla="*/ 15243 w 22865"/>
                <a:gd name="connsiteY4" fmla="*/ 11433 h 595772"/>
                <a:gd name="connsiteX5" fmla="*/ 15243 w 22865"/>
                <a:gd name="connsiteY5" fmla="*/ 7622 h 595772"/>
                <a:gd name="connsiteX6" fmla="*/ 15243 w 22865"/>
                <a:gd name="connsiteY6" fmla="*/ 6352 h 595772"/>
                <a:gd name="connsiteX7" fmla="*/ 15243 w 22865"/>
                <a:gd name="connsiteY7" fmla="*/ 5081 h 595772"/>
                <a:gd name="connsiteX8" fmla="*/ 13973 w 22865"/>
                <a:gd name="connsiteY8" fmla="*/ 3811 h 595772"/>
                <a:gd name="connsiteX9" fmla="*/ 12703 w 22865"/>
                <a:gd name="connsiteY9" fmla="*/ 2540 h 595772"/>
                <a:gd name="connsiteX10" fmla="*/ 11433 w 22865"/>
                <a:gd name="connsiteY10" fmla="*/ 1270 h 595772"/>
                <a:gd name="connsiteX11" fmla="*/ 10162 w 22865"/>
                <a:gd name="connsiteY11" fmla="*/ 0 h 595772"/>
                <a:gd name="connsiteX12" fmla="*/ 8892 w 22865"/>
                <a:gd name="connsiteY12" fmla="*/ 0 h 595772"/>
                <a:gd name="connsiteX13" fmla="*/ 7622 w 22865"/>
                <a:gd name="connsiteY13" fmla="*/ 0 h 595772"/>
                <a:gd name="connsiteX14" fmla="*/ 6351 w 22865"/>
                <a:gd name="connsiteY14" fmla="*/ 0 h 595772"/>
                <a:gd name="connsiteX15" fmla="*/ 5081 w 22865"/>
                <a:gd name="connsiteY15" fmla="*/ 0 h 595772"/>
                <a:gd name="connsiteX16" fmla="*/ 3811 w 22865"/>
                <a:gd name="connsiteY16" fmla="*/ 0 h 595772"/>
                <a:gd name="connsiteX17" fmla="*/ 0 w 22865"/>
                <a:gd name="connsiteY17" fmla="*/ 6352 h 595772"/>
                <a:gd name="connsiteX18" fmla="*/ 0 w 22865"/>
                <a:gd name="connsiteY18" fmla="*/ 21595 h 595772"/>
                <a:gd name="connsiteX19" fmla="*/ 6351 w 22865"/>
                <a:gd name="connsiteY19" fmla="*/ 593232 h 595772"/>
                <a:gd name="connsiteX20" fmla="*/ 15243 w 22865"/>
                <a:gd name="connsiteY20" fmla="*/ 588151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5" h="595772">
                  <a:moveTo>
                    <a:pt x="15243" y="588151"/>
                  </a:moveTo>
                  <a:cubicBezTo>
                    <a:pt x="19054" y="588151"/>
                    <a:pt x="22865" y="591962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lnTo>
                    <a:pt x="22865" y="590692"/>
                  </a:lnTo>
                  <a:lnTo>
                    <a:pt x="15243" y="11433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5081"/>
                    <a:pt x="15243" y="5081"/>
                  </a:cubicBezTo>
                  <a:lnTo>
                    <a:pt x="13973" y="3811"/>
                  </a:lnTo>
                  <a:lnTo>
                    <a:pt x="12703" y="2540"/>
                  </a:lnTo>
                  <a:lnTo>
                    <a:pt x="11433" y="1270"/>
                  </a:lnTo>
                  <a:lnTo>
                    <a:pt x="10162" y="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6351" y="593232"/>
                  </a:lnTo>
                  <a:cubicBezTo>
                    <a:pt x="7622" y="591962"/>
                    <a:pt x="11433" y="588151"/>
                    <a:pt x="15243" y="58815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9D22AE6-6B7C-45EB-96BE-00E6211F5C65}"/>
                </a:ext>
              </a:extLst>
            </p:cNvPr>
            <p:cNvSpPr/>
            <p:nvPr/>
          </p:nvSpPr>
          <p:spPr>
            <a:xfrm>
              <a:off x="4454917" y="6351275"/>
              <a:ext cx="15243" cy="30736"/>
            </a:xfrm>
            <a:custGeom>
              <a:avLst/>
              <a:gdLst>
                <a:gd name="connsiteX0" fmla="*/ 10162 w 15243"/>
                <a:gd name="connsiteY0" fmla="*/ 24385 h 30736"/>
                <a:gd name="connsiteX1" fmla="*/ 15243 w 15243"/>
                <a:gd name="connsiteY1" fmla="*/ 25655 h 30736"/>
                <a:gd name="connsiteX2" fmla="*/ 15243 w 15243"/>
                <a:gd name="connsiteY2" fmla="*/ 6601 h 30736"/>
                <a:gd name="connsiteX3" fmla="*/ 6351 w 15243"/>
                <a:gd name="connsiteY3" fmla="*/ 249 h 30736"/>
                <a:gd name="connsiteX4" fmla="*/ 0 w 15243"/>
                <a:gd name="connsiteY4" fmla="*/ 6601 h 30736"/>
                <a:gd name="connsiteX5" fmla="*/ 0 w 15243"/>
                <a:gd name="connsiteY5" fmla="*/ 26926 h 30736"/>
                <a:gd name="connsiteX6" fmla="*/ 0 w 15243"/>
                <a:gd name="connsiteY6" fmla="*/ 30736 h 30736"/>
                <a:gd name="connsiteX7" fmla="*/ 0 w 15243"/>
                <a:gd name="connsiteY7" fmla="*/ 30736 h 30736"/>
                <a:gd name="connsiteX8" fmla="*/ 0 w 15243"/>
                <a:gd name="connsiteY8" fmla="*/ 28196 h 30736"/>
                <a:gd name="connsiteX9" fmla="*/ 10162 w 15243"/>
                <a:gd name="connsiteY9" fmla="*/ 24385 h 30736"/>
                <a:gd name="connsiteX10" fmla="*/ 10162 w 15243"/>
                <a:gd name="connsiteY10" fmla="*/ 24385 h 3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3" h="30736">
                  <a:moveTo>
                    <a:pt x="10162" y="24385"/>
                  </a:moveTo>
                  <a:lnTo>
                    <a:pt x="15243" y="25655"/>
                  </a:lnTo>
                  <a:lnTo>
                    <a:pt x="15243" y="6601"/>
                  </a:lnTo>
                  <a:cubicBezTo>
                    <a:pt x="15243" y="2790"/>
                    <a:pt x="11433" y="-1021"/>
                    <a:pt x="6351" y="249"/>
                  </a:cubicBezTo>
                  <a:cubicBezTo>
                    <a:pt x="2540" y="249"/>
                    <a:pt x="0" y="2790"/>
                    <a:pt x="0" y="6601"/>
                  </a:cubicBezTo>
                  <a:lnTo>
                    <a:pt x="0" y="26926"/>
                  </a:lnTo>
                  <a:lnTo>
                    <a:pt x="0" y="30736"/>
                  </a:lnTo>
                  <a:lnTo>
                    <a:pt x="0" y="30736"/>
                  </a:lnTo>
                  <a:cubicBezTo>
                    <a:pt x="0" y="29466"/>
                    <a:pt x="0" y="29466"/>
                    <a:pt x="0" y="28196"/>
                  </a:cubicBezTo>
                  <a:cubicBezTo>
                    <a:pt x="1270" y="24385"/>
                    <a:pt x="5081" y="21845"/>
                    <a:pt x="10162" y="24385"/>
                  </a:cubicBezTo>
                  <a:cubicBezTo>
                    <a:pt x="10162" y="24385"/>
                    <a:pt x="10162" y="24385"/>
                    <a:pt x="10162" y="2438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A644EDB-8772-4167-A83A-3A11E6D27768}"/>
                </a:ext>
              </a:extLst>
            </p:cNvPr>
            <p:cNvSpPr/>
            <p:nvPr/>
          </p:nvSpPr>
          <p:spPr>
            <a:xfrm>
              <a:off x="1387159" y="4838591"/>
              <a:ext cx="55892" cy="47001"/>
            </a:xfrm>
            <a:custGeom>
              <a:avLst/>
              <a:gdLst>
                <a:gd name="connsiteX0" fmla="*/ 50812 w 55892"/>
                <a:gd name="connsiteY0" fmla="*/ 6352 h 47001"/>
                <a:gd name="connsiteX1" fmla="*/ 50812 w 55892"/>
                <a:gd name="connsiteY1" fmla="*/ 0 h 47001"/>
                <a:gd name="connsiteX2" fmla="*/ 48271 w 55892"/>
                <a:gd name="connsiteY2" fmla="*/ 1270 h 47001"/>
                <a:gd name="connsiteX3" fmla="*/ 10162 w 55892"/>
                <a:gd name="connsiteY3" fmla="*/ 26676 h 47001"/>
                <a:gd name="connsiteX4" fmla="*/ 0 w 55892"/>
                <a:gd name="connsiteY4" fmla="*/ 34298 h 47001"/>
                <a:gd name="connsiteX5" fmla="*/ 10162 w 55892"/>
                <a:gd name="connsiteY5" fmla="*/ 36839 h 47001"/>
                <a:gd name="connsiteX6" fmla="*/ 7622 w 55892"/>
                <a:gd name="connsiteY6" fmla="*/ 47001 h 47001"/>
                <a:gd name="connsiteX7" fmla="*/ 55893 w 55892"/>
                <a:gd name="connsiteY7" fmla="*/ 13973 h 47001"/>
                <a:gd name="connsiteX8" fmla="*/ 50812 w 55892"/>
                <a:gd name="connsiteY8" fmla="*/ 6352 h 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" h="47001">
                  <a:moveTo>
                    <a:pt x="50812" y="6352"/>
                  </a:moveTo>
                  <a:lnTo>
                    <a:pt x="50812" y="0"/>
                  </a:lnTo>
                  <a:lnTo>
                    <a:pt x="48271" y="1270"/>
                  </a:lnTo>
                  <a:lnTo>
                    <a:pt x="10162" y="26676"/>
                  </a:lnTo>
                  <a:lnTo>
                    <a:pt x="0" y="34298"/>
                  </a:lnTo>
                  <a:cubicBezTo>
                    <a:pt x="3811" y="31758"/>
                    <a:pt x="7622" y="33028"/>
                    <a:pt x="10162" y="36839"/>
                  </a:cubicBezTo>
                  <a:cubicBezTo>
                    <a:pt x="12703" y="40650"/>
                    <a:pt x="11433" y="44461"/>
                    <a:pt x="7622" y="47001"/>
                  </a:cubicBezTo>
                  <a:lnTo>
                    <a:pt x="55893" y="13973"/>
                  </a:lnTo>
                  <a:cubicBezTo>
                    <a:pt x="53352" y="12703"/>
                    <a:pt x="52082" y="10163"/>
                    <a:pt x="50812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A50C0FD-7740-4DA3-949F-FDA4C59F71F9}"/>
                </a:ext>
              </a:extLst>
            </p:cNvPr>
            <p:cNvSpPr/>
            <p:nvPr/>
          </p:nvSpPr>
          <p:spPr>
            <a:xfrm>
              <a:off x="1451944" y="4830969"/>
              <a:ext cx="7621" cy="16514"/>
            </a:xfrm>
            <a:custGeom>
              <a:avLst/>
              <a:gdLst>
                <a:gd name="connsiteX0" fmla="*/ 0 w 7621"/>
                <a:gd name="connsiteY0" fmla="*/ 0 h 16514"/>
                <a:gd name="connsiteX1" fmla="*/ 1270 w 7621"/>
                <a:gd name="connsiteY1" fmla="*/ 13973 h 16514"/>
                <a:gd name="connsiteX2" fmla="*/ 1270 w 7621"/>
                <a:gd name="connsiteY2" fmla="*/ 16514 h 16514"/>
                <a:gd name="connsiteX3" fmla="*/ 2541 w 7621"/>
                <a:gd name="connsiteY3" fmla="*/ 16514 h 16514"/>
                <a:gd name="connsiteX4" fmla="*/ 5081 w 7621"/>
                <a:gd name="connsiteY4" fmla="*/ 13973 h 16514"/>
                <a:gd name="connsiteX5" fmla="*/ 5081 w 7621"/>
                <a:gd name="connsiteY5" fmla="*/ 13973 h 16514"/>
                <a:gd name="connsiteX6" fmla="*/ 5081 w 7621"/>
                <a:gd name="connsiteY6" fmla="*/ 13973 h 16514"/>
                <a:gd name="connsiteX7" fmla="*/ 6351 w 7621"/>
                <a:gd name="connsiteY7" fmla="*/ 12703 h 16514"/>
                <a:gd name="connsiteX8" fmla="*/ 7622 w 7621"/>
                <a:gd name="connsiteY8" fmla="*/ 11433 h 16514"/>
                <a:gd name="connsiteX9" fmla="*/ 7622 w 7621"/>
                <a:gd name="connsiteY9" fmla="*/ 8892 h 16514"/>
                <a:gd name="connsiteX10" fmla="*/ 7622 w 7621"/>
                <a:gd name="connsiteY10" fmla="*/ 8892 h 16514"/>
                <a:gd name="connsiteX11" fmla="*/ 7622 w 7621"/>
                <a:gd name="connsiteY11" fmla="*/ 7622 h 16514"/>
                <a:gd name="connsiteX12" fmla="*/ 6351 w 7621"/>
                <a:gd name="connsiteY12" fmla="*/ 2541 h 16514"/>
                <a:gd name="connsiteX13" fmla="*/ 0 w 7621"/>
                <a:gd name="connsiteY13" fmla="*/ 0 h 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1" h="16514">
                  <a:moveTo>
                    <a:pt x="0" y="0"/>
                  </a:moveTo>
                  <a:lnTo>
                    <a:pt x="1270" y="13973"/>
                  </a:lnTo>
                  <a:cubicBezTo>
                    <a:pt x="1270" y="15244"/>
                    <a:pt x="1270" y="15244"/>
                    <a:pt x="1270" y="16514"/>
                  </a:cubicBezTo>
                  <a:lnTo>
                    <a:pt x="2541" y="16514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6351" y="12703"/>
                  </a:lnTo>
                  <a:cubicBezTo>
                    <a:pt x="6351" y="12703"/>
                    <a:pt x="6351" y="11433"/>
                    <a:pt x="7622" y="11433"/>
                  </a:cubicBezTo>
                  <a:lnTo>
                    <a:pt x="7622" y="8892"/>
                  </a:lnTo>
                  <a:lnTo>
                    <a:pt x="7622" y="8892"/>
                  </a:lnTo>
                  <a:cubicBezTo>
                    <a:pt x="7622" y="8892"/>
                    <a:pt x="7622" y="7622"/>
                    <a:pt x="7622" y="7622"/>
                  </a:cubicBezTo>
                  <a:cubicBezTo>
                    <a:pt x="7622" y="6352"/>
                    <a:pt x="7622" y="5082"/>
                    <a:pt x="6351" y="2541"/>
                  </a:cubicBezTo>
                  <a:cubicBezTo>
                    <a:pt x="5081" y="1270"/>
                    <a:pt x="254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F5B9FF1-892B-4BA1-B49C-4A42CB63F22D}"/>
                </a:ext>
              </a:extLst>
            </p:cNvPr>
            <p:cNvSpPr/>
            <p:nvPr/>
          </p:nvSpPr>
          <p:spPr>
            <a:xfrm>
              <a:off x="1256319" y="4871567"/>
              <a:ext cx="143594" cy="97865"/>
            </a:xfrm>
            <a:custGeom>
              <a:avLst/>
              <a:gdLst>
                <a:gd name="connsiteX0" fmla="*/ 139732 w 143594"/>
                <a:gd name="connsiteY0" fmla="*/ 14025 h 97865"/>
                <a:gd name="connsiteX1" fmla="*/ 142273 w 143594"/>
                <a:gd name="connsiteY1" fmla="*/ 3862 h 97865"/>
                <a:gd name="connsiteX2" fmla="*/ 132110 w 143594"/>
                <a:gd name="connsiteY2" fmla="*/ 1322 h 97865"/>
                <a:gd name="connsiteX3" fmla="*/ 132110 w 143594"/>
                <a:gd name="connsiteY3" fmla="*/ 1322 h 97865"/>
                <a:gd name="connsiteX4" fmla="*/ 128300 w 143594"/>
                <a:gd name="connsiteY4" fmla="*/ 3862 h 97865"/>
                <a:gd name="connsiteX5" fmla="*/ 0 w 143594"/>
                <a:gd name="connsiteY5" fmla="*/ 91514 h 97865"/>
                <a:gd name="connsiteX6" fmla="*/ 3811 w 143594"/>
                <a:gd name="connsiteY6" fmla="*/ 92784 h 97865"/>
                <a:gd name="connsiteX7" fmla="*/ 17784 w 143594"/>
                <a:gd name="connsiteY7" fmla="*/ 97865 h 97865"/>
                <a:gd name="connsiteX8" fmla="*/ 139732 w 143594"/>
                <a:gd name="connsiteY8" fmla="*/ 14025 h 9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94" h="97865">
                  <a:moveTo>
                    <a:pt x="139732" y="14025"/>
                  </a:moveTo>
                  <a:cubicBezTo>
                    <a:pt x="143543" y="11484"/>
                    <a:pt x="144813" y="6403"/>
                    <a:pt x="142273" y="3862"/>
                  </a:cubicBezTo>
                  <a:cubicBezTo>
                    <a:pt x="139732" y="51"/>
                    <a:pt x="134651" y="-1219"/>
                    <a:pt x="132110" y="1322"/>
                  </a:cubicBezTo>
                  <a:lnTo>
                    <a:pt x="132110" y="1322"/>
                  </a:lnTo>
                  <a:lnTo>
                    <a:pt x="128300" y="3862"/>
                  </a:lnTo>
                  <a:lnTo>
                    <a:pt x="0" y="91514"/>
                  </a:lnTo>
                  <a:lnTo>
                    <a:pt x="3811" y="92784"/>
                  </a:lnTo>
                  <a:lnTo>
                    <a:pt x="17784" y="97865"/>
                  </a:lnTo>
                  <a:lnTo>
                    <a:pt x="139732" y="140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BDF081B-5F17-4382-8EDE-074D6253D253}"/>
                </a:ext>
              </a:extLst>
            </p:cNvPr>
            <p:cNvSpPr/>
            <p:nvPr/>
          </p:nvSpPr>
          <p:spPr>
            <a:xfrm>
              <a:off x="3838825" y="4883051"/>
              <a:ext cx="30486" cy="636422"/>
            </a:xfrm>
            <a:custGeom>
              <a:avLst/>
              <a:gdLst>
                <a:gd name="connsiteX0" fmla="*/ 7621 w 30486"/>
                <a:gd name="connsiteY0" fmla="*/ 8892 h 636422"/>
                <a:gd name="connsiteX1" fmla="*/ 0 w 30486"/>
                <a:gd name="connsiteY1" fmla="*/ 1270 h 636422"/>
                <a:gd name="connsiteX2" fmla="*/ 0 w 30486"/>
                <a:gd name="connsiteY2" fmla="*/ 1270 h 636422"/>
                <a:gd name="connsiteX3" fmla="*/ 0 w 30486"/>
                <a:gd name="connsiteY3" fmla="*/ 16514 h 636422"/>
                <a:gd name="connsiteX4" fmla="*/ 15243 w 30486"/>
                <a:gd name="connsiteY4" fmla="*/ 619909 h 636422"/>
                <a:gd name="connsiteX5" fmla="*/ 15243 w 30486"/>
                <a:gd name="connsiteY5" fmla="*/ 630071 h 636422"/>
                <a:gd name="connsiteX6" fmla="*/ 15243 w 30486"/>
                <a:gd name="connsiteY6" fmla="*/ 630071 h 636422"/>
                <a:gd name="connsiteX7" fmla="*/ 15243 w 30486"/>
                <a:gd name="connsiteY7" fmla="*/ 631342 h 636422"/>
                <a:gd name="connsiteX8" fmla="*/ 15243 w 30486"/>
                <a:gd name="connsiteY8" fmla="*/ 631342 h 636422"/>
                <a:gd name="connsiteX9" fmla="*/ 22865 w 30486"/>
                <a:gd name="connsiteY9" fmla="*/ 636423 h 636422"/>
                <a:gd name="connsiteX10" fmla="*/ 29217 w 30486"/>
                <a:gd name="connsiteY10" fmla="*/ 632612 h 636422"/>
                <a:gd name="connsiteX11" fmla="*/ 30487 w 30486"/>
                <a:gd name="connsiteY11" fmla="*/ 628801 h 636422"/>
                <a:gd name="connsiteX12" fmla="*/ 30487 w 30486"/>
                <a:gd name="connsiteY12" fmla="*/ 622449 h 636422"/>
                <a:gd name="connsiteX13" fmla="*/ 13973 w 30486"/>
                <a:gd name="connsiteY13" fmla="*/ 0 h 636422"/>
                <a:gd name="connsiteX14" fmla="*/ 7621 w 30486"/>
                <a:gd name="connsiteY14" fmla="*/ 8892 h 6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6" h="636422">
                  <a:moveTo>
                    <a:pt x="7621" y="8892"/>
                  </a:moveTo>
                  <a:cubicBezTo>
                    <a:pt x="3811" y="889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16514"/>
                  </a:lnTo>
                  <a:lnTo>
                    <a:pt x="15243" y="619909"/>
                  </a:lnTo>
                  <a:lnTo>
                    <a:pt x="15243" y="630071"/>
                  </a:lnTo>
                  <a:lnTo>
                    <a:pt x="15243" y="630071"/>
                  </a:lnTo>
                  <a:cubicBezTo>
                    <a:pt x="15243" y="630071"/>
                    <a:pt x="15243" y="631342"/>
                    <a:pt x="15243" y="631342"/>
                  </a:cubicBezTo>
                  <a:lnTo>
                    <a:pt x="15243" y="631342"/>
                  </a:lnTo>
                  <a:cubicBezTo>
                    <a:pt x="16514" y="633882"/>
                    <a:pt x="19054" y="636423"/>
                    <a:pt x="22865" y="636423"/>
                  </a:cubicBezTo>
                  <a:cubicBezTo>
                    <a:pt x="25406" y="636423"/>
                    <a:pt x="27946" y="635152"/>
                    <a:pt x="29217" y="632612"/>
                  </a:cubicBezTo>
                  <a:cubicBezTo>
                    <a:pt x="29217" y="631342"/>
                    <a:pt x="30487" y="630071"/>
                    <a:pt x="30487" y="628801"/>
                  </a:cubicBezTo>
                  <a:lnTo>
                    <a:pt x="30487" y="622449"/>
                  </a:lnTo>
                  <a:lnTo>
                    <a:pt x="13973" y="0"/>
                  </a:lnTo>
                  <a:cubicBezTo>
                    <a:pt x="13973" y="5081"/>
                    <a:pt x="11433" y="8892"/>
                    <a:pt x="7621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BB9DE73-8BA4-406B-B5B4-C046050D3643}"/>
                </a:ext>
              </a:extLst>
            </p:cNvPr>
            <p:cNvSpPr/>
            <p:nvPr/>
          </p:nvSpPr>
          <p:spPr>
            <a:xfrm>
              <a:off x="3823581" y="4296171"/>
              <a:ext cx="30486" cy="595772"/>
            </a:xfrm>
            <a:custGeom>
              <a:avLst/>
              <a:gdLst>
                <a:gd name="connsiteX0" fmla="*/ 15244 w 30486"/>
                <a:gd name="connsiteY0" fmla="*/ 584340 h 595772"/>
                <a:gd name="connsiteX1" fmla="*/ 15244 w 30486"/>
                <a:gd name="connsiteY1" fmla="*/ 588151 h 595772"/>
                <a:gd name="connsiteX2" fmla="*/ 22865 w 30486"/>
                <a:gd name="connsiteY2" fmla="*/ 595773 h 595772"/>
                <a:gd name="connsiteX3" fmla="*/ 22865 w 30486"/>
                <a:gd name="connsiteY3" fmla="*/ 595773 h 595772"/>
                <a:gd name="connsiteX4" fmla="*/ 30487 w 30486"/>
                <a:gd name="connsiteY4" fmla="*/ 588151 h 595772"/>
                <a:gd name="connsiteX5" fmla="*/ 15244 w 30486"/>
                <a:gd name="connsiteY5" fmla="*/ 7622 h 595772"/>
                <a:gd name="connsiteX6" fmla="*/ 7622 w 30486"/>
                <a:gd name="connsiteY6" fmla="*/ 0 h 595772"/>
                <a:gd name="connsiteX7" fmla="*/ 0 w 30486"/>
                <a:gd name="connsiteY7" fmla="*/ 7622 h 595772"/>
                <a:gd name="connsiteX8" fmla="*/ 0 w 30486"/>
                <a:gd name="connsiteY8" fmla="*/ 7622 h 595772"/>
                <a:gd name="connsiteX9" fmla="*/ 0 w 30486"/>
                <a:gd name="connsiteY9" fmla="*/ 12703 h 595772"/>
                <a:gd name="connsiteX10" fmla="*/ 15244 w 30486"/>
                <a:gd name="connsiteY10" fmla="*/ 584340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6" h="595772">
                  <a:moveTo>
                    <a:pt x="15244" y="584340"/>
                  </a:moveTo>
                  <a:lnTo>
                    <a:pt x="15244" y="588151"/>
                  </a:lnTo>
                  <a:cubicBezTo>
                    <a:pt x="15244" y="591962"/>
                    <a:pt x="19054" y="595773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cubicBezTo>
                    <a:pt x="26676" y="595773"/>
                    <a:pt x="30487" y="591962"/>
                    <a:pt x="30487" y="588151"/>
                  </a:cubicBezTo>
                  <a:lnTo>
                    <a:pt x="15244" y="7622"/>
                  </a:lnTo>
                  <a:cubicBezTo>
                    <a:pt x="15244" y="3811"/>
                    <a:pt x="11433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15244" y="5843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A174258-B344-4057-BFFF-71D4FA906073}"/>
                </a:ext>
              </a:extLst>
            </p:cNvPr>
            <p:cNvSpPr/>
            <p:nvPr/>
          </p:nvSpPr>
          <p:spPr>
            <a:xfrm>
              <a:off x="6068189" y="5448337"/>
              <a:ext cx="401412" cy="132111"/>
            </a:xfrm>
            <a:custGeom>
              <a:avLst/>
              <a:gdLst>
                <a:gd name="connsiteX0" fmla="*/ 8892 w 401412"/>
                <a:gd name="connsiteY0" fmla="*/ 7622 h 132111"/>
                <a:gd name="connsiteX1" fmla="*/ 0 w 401412"/>
                <a:gd name="connsiteY1" fmla="*/ 12703 h 132111"/>
                <a:gd name="connsiteX2" fmla="*/ 0 w 401412"/>
                <a:gd name="connsiteY2" fmla="*/ 12703 h 132111"/>
                <a:gd name="connsiteX3" fmla="*/ 384899 w 401412"/>
                <a:gd name="connsiteY3" fmla="*/ 128301 h 132111"/>
                <a:gd name="connsiteX4" fmla="*/ 397602 w 401412"/>
                <a:gd name="connsiteY4" fmla="*/ 132112 h 132111"/>
                <a:gd name="connsiteX5" fmla="*/ 392520 w 401412"/>
                <a:gd name="connsiteY5" fmla="*/ 123220 h 132111"/>
                <a:gd name="connsiteX6" fmla="*/ 401412 w 401412"/>
                <a:gd name="connsiteY6" fmla="*/ 118139 h 132111"/>
                <a:gd name="connsiteX7" fmla="*/ 8892 w 401412"/>
                <a:gd name="connsiteY7" fmla="*/ 1270 h 132111"/>
                <a:gd name="connsiteX8" fmla="*/ 3811 w 401412"/>
                <a:gd name="connsiteY8" fmla="*/ 0 h 132111"/>
                <a:gd name="connsiteX9" fmla="*/ 8892 w 401412"/>
                <a:gd name="connsiteY9" fmla="*/ 7622 h 13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412" h="132111">
                  <a:moveTo>
                    <a:pt x="8892" y="7622"/>
                  </a:moveTo>
                  <a:cubicBezTo>
                    <a:pt x="7621" y="11433"/>
                    <a:pt x="3811" y="13973"/>
                    <a:pt x="0" y="12703"/>
                  </a:cubicBezTo>
                  <a:cubicBezTo>
                    <a:pt x="0" y="12703"/>
                    <a:pt x="0" y="12703"/>
                    <a:pt x="0" y="12703"/>
                  </a:cubicBezTo>
                  <a:lnTo>
                    <a:pt x="384899" y="128301"/>
                  </a:lnTo>
                  <a:lnTo>
                    <a:pt x="397602" y="132112"/>
                  </a:lnTo>
                  <a:cubicBezTo>
                    <a:pt x="393791" y="130842"/>
                    <a:pt x="391250" y="127030"/>
                    <a:pt x="392520" y="123220"/>
                  </a:cubicBezTo>
                  <a:cubicBezTo>
                    <a:pt x="393791" y="119409"/>
                    <a:pt x="397602" y="116868"/>
                    <a:pt x="401412" y="118139"/>
                  </a:cubicBezTo>
                  <a:lnTo>
                    <a:pt x="8892" y="1270"/>
                  </a:lnTo>
                  <a:lnTo>
                    <a:pt x="3811" y="0"/>
                  </a:lnTo>
                  <a:cubicBezTo>
                    <a:pt x="7621" y="0"/>
                    <a:pt x="10162" y="3811"/>
                    <a:pt x="889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1922BEE-D569-4586-A49E-76DDE6C96ADF}"/>
                </a:ext>
              </a:extLst>
            </p:cNvPr>
            <p:cNvSpPr/>
            <p:nvPr/>
          </p:nvSpPr>
          <p:spPr>
            <a:xfrm>
              <a:off x="934935" y="6808834"/>
              <a:ext cx="123218" cy="44460"/>
            </a:xfrm>
            <a:custGeom>
              <a:avLst/>
              <a:gdLst>
                <a:gd name="connsiteX0" fmla="*/ 5081 w 123218"/>
                <a:gd name="connsiteY0" fmla="*/ 0 h 44460"/>
                <a:gd name="connsiteX1" fmla="*/ 10162 w 123218"/>
                <a:gd name="connsiteY1" fmla="*/ 8892 h 44460"/>
                <a:gd name="connsiteX2" fmla="*/ 1270 w 123218"/>
                <a:gd name="connsiteY2" fmla="*/ 13973 h 44460"/>
                <a:gd name="connsiteX3" fmla="*/ 0 w 123218"/>
                <a:gd name="connsiteY3" fmla="*/ 12703 h 44460"/>
                <a:gd name="connsiteX4" fmla="*/ 81299 w 123218"/>
                <a:gd name="connsiteY4" fmla="*/ 44461 h 44460"/>
                <a:gd name="connsiteX5" fmla="*/ 123218 w 123218"/>
                <a:gd name="connsiteY5" fmla="*/ 44461 h 44460"/>
                <a:gd name="connsiteX6" fmla="*/ 8892 w 123218"/>
                <a:gd name="connsiteY6" fmla="*/ 0 h 44460"/>
                <a:gd name="connsiteX7" fmla="*/ 5081 w 123218"/>
                <a:gd name="connsiteY7" fmla="*/ 0 h 4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18" h="44460">
                  <a:moveTo>
                    <a:pt x="5081" y="0"/>
                  </a:moveTo>
                  <a:cubicBezTo>
                    <a:pt x="8892" y="1270"/>
                    <a:pt x="11433" y="5082"/>
                    <a:pt x="10162" y="8892"/>
                  </a:cubicBezTo>
                  <a:cubicBezTo>
                    <a:pt x="8892" y="12703"/>
                    <a:pt x="5081" y="15244"/>
                    <a:pt x="1270" y="13973"/>
                  </a:cubicBezTo>
                  <a:cubicBezTo>
                    <a:pt x="1270" y="13973"/>
                    <a:pt x="0" y="13973"/>
                    <a:pt x="0" y="12703"/>
                  </a:cubicBezTo>
                  <a:lnTo>
                    <a:pt x="81299" y="44461"/>
                  </a:lnTo>
                  <a:lnTo>
                    <a:pt x="123218" y="44461"/>
                  </a:lnTo>
                  <a:lnTo>
                    <a:pt x="8892" y="0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F009976-8CCE-4EBD-AFC8-FE4E5277E14B}"/>
                </a:ext>
              </a:extLst>
            </p:cNvPr>
            <p:cNvSpPr/>
            <p:nvPr/>
          </p:nvSpPr>
          <p:spPr>
            <a:xfrm>
              <a:off x="490333" y="6636072"/>
              <a:ext cx="453971" cy="188481"/>
            </a:xfrm>
            <a:custGeom>
              <a:avLst/>
              <a:gdLst>
                <a:gd name="connsiteX0" fmla="*/ 0 w 453971"/>
                <a:gd name="connsiteY0" fmla="*/ 0 h 188481"/>
                <a:gd name="connsiteX1" fmla="*/ 0 w 453971"/>
                <a:gd name="connsiteY1" fmla="*/ 5081 h 188481"/>
                <a:gd name="connsiteX2" fmla="*/ 1270 w 453971"/>
                <a:gd name="connsiteY2" fmla="*/ 17784 h 188481"/>
                <a:gd name="connsiteX3" fmla="*/ 443332 w 453971"/>
                <a:gd name="connsiteY3" fmla="*/ 188005 h 188481"/>
                <a:gd name="connsiteX4" fmla="*/ 453495 w 453971"/>
                <a:gd name="connsiteY4" fmla="*/ 184194 h 188481"/>
                <a:gd name="connsiteX5" fmla="*/ 449684 w 453971"/>
                <a:gd name="connsiteY5" fmla="*/ 174031 h 188481"/>
                <a:gd name="connsiteX6" fmla="*/ 438251 w 453971"/>
                <a:gd name="connsiteY6" fmla="*/ 170220 h 188481"/>
                <a:gd name="connsiteX7" fmla="*/ 0 w 453971"/>
                <a:gd name="connsiteY7" fmla="*/ 0 h 18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971" h="188481">
                  <a:moveTo>
                    <a:pt x="0" y="0"/>
                  </a:moveTo>
                  <a:lnTo>
                    <a:pt x="0" y="5081"/>
                  </a:lnTo>
                  <a:lnTo>
                    <a:pt x="1270" y="17784"/>
                  </a:lnTo>
                  <a:lnTo>
                    <a:pt x="443332" y="188005"/>
                  </a:lnTo>
                  <a:cubicBezTo>
                    <a:pt x="447143" y="189275"/>
                    <a:pt x="452224" y="188005"/>
                    <a:pt x="453495" y="184194"/>
                  </a:cubicBezTo>
                  <a:cubicBezTo>
                    <a:pt x="454765" y="180383"/>
                    <a:pt x="453495" y="175302"/>
                    <a:pt x="449684" y="174031"/>
                  </a:cubicBezTo>
                  <a:lnTo>
                    <a:pt x="438251" y="170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FEED3F2-A8C1-4DCD-ACF2-3E236FC51B97}"/>
                </a:ext>
              </a:extLst>
            </p:cNvPr>
            <p:cNvSpPr/>
            <p:nvPr/>
          </p:nvSpPr>
          <p:spPr>
            <a:xfrm>
              <a:off x="214355" y="1322387"/>
              <a:ext cx="148948" cy="47001"/>
            </a:xfrm>
            <a:custGeom>
              <a:avLst/>
              <a:gdLst>
                <a:gd name="connsiteX0" fmla="*/ 324 w 148948"/>
                <a:gd name="connsiteY0" fmla="*/ 7622 h 47001"/>
                <a:gd name="connsiteX1" fmla="*/ 6675 w 148948"/>
                <a:gd name="connsiteY1" fmla="*/ 16514 h 47001"/>
                <a:gd name="connsiteX2" fmla="*/ 9216 w 148948"/>
                <a:gd name="connsiteY2" fmla="*/ 16514 h 47001"/>
                <a:gd name="connsiteX3" fmla="*/ 146407 w 148948"/>
                <a:gd name="connsiteY3" fmla="*/ 47001 h 47001"/>
                <a:gd name="connsiteX4" fmla="*/ 140056 w 148948"/>
                <a:gd name="connsiteY4" fmla="*/ 38109 h 47001"/>
                <a:gd name="connsiteX5" fmla="*/ 148948 w 148948"/>
                <a:gd name="connsiteY5" fmla="*/ 31758 h 47001"/>
                <a:gd name="connsiteX6" fmla="*/ 148948 w 148948"/>
                <a:gd name="connsiteY6" fmla="*/ 31758 h 47001"/>
                <a:gd name="connsiteX7" fmla="*/ 138786 w 148948"/>
                <a:gd name="connsiteY7" fmla="*/ 29217 h 47001"/>
                <a:gd name="connsiteX8" fmla="*/ 9216 w 148948"/>
                <a:gd name="connsiteY8" fmla="*/ 0 h 47001"/>
                <a:gd name="connsiteX9" fmla="*/ 6675 w 148948"/>
                <a:gd name="connsiteY9" fmla="*/ 0 h 47001"/>
                <a:gd name="connsiteX10" fmla="*/ 5405 w 148948"/>
                <a:gd name="connsiteY10" fmla="*/ 0 h 47001"/>
                <a:gd name="connsiteX11" fmla="*/ 324 w 148948"/>
                <a:gd name="connsiteY11" fmla="*/ 7622 h 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948" h="47001">
                  <a:moveTo>
                    <a:pt x="324" y="7622"/>
                  </a:moveTo>
                  <a:cubicBezTo>
                    <a:pt x="-947" y="11433"/>
                    <a:pt x="1594" y="15244"/>
                    <a:pt x="6675" y="16514"/>
                  </a:cubicBezTo>
                  <a:lnTo>
                    <a:pt x="9216" y="16514"/>
                  </a:lnTo>
                  <a:lnTo>
                    <a:pt x="146407" y="47001"/>
                  </a:lnTo>
                  <a:cubicBezTo>
                    <a:pt x="142597" y="45731"/>
                    <a:pt x="140056" y="41920"/>
                    <a:pt x="140056" y="38109"/>
                  </a:cubicBezTo>
                  <a:cubicBezTo>
                    <a:pt x="141326" y="34298"/>
                    <a:pt x="145137" y="31758"/>
                    <a:pt x="148948" y="31758"/>
                  </a:cubicBezTo>
                  <a:cubicBezTo>
                    <a:pt x="148948" y="31758"/>
                    <a:pt x="148948" y="31758"/>
                    <a:pt x="148948" y="31758"/>
                  </a:cubicBezTo>
                  <a:lnTo>
                    <a:pt x="138786" y="29217"/>
                  </a:lnTo>
                  <a:lnTo>
                    <a:pt x="9216" y="0"/>
                  </a:lnTo>
                  <a:lnTo>
                    <a:pt x="6675" y="0"/>
                  </a:lnTo>
                  <a:lnTo>
                    <a:pt x="5405" y="0"/>
                  </a:lnTo>
                  <a:cubicBezTo>
                    <a:pt x="2864" y="2541"/>
                    <a:pt x="1594" y="5081"/>
                    <a:pt x="324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AF450E4-B578-48D6-88A8-5E90E376B88A}"/>
                </a:ext>
              </a:extLst>
            </p:cNvPr>
            <p:cNvSpPr/>
            <p:nvPr/>
          </p:nvSpPr>
          <p:spPr>
            <a:xfrm>
              <a:off x="355351" y="1355084"/>
              <a:ext cx="391580" cy="96873"/>
            </a:xfrm>
            <a:custGeom>
              <a:avLst/>
              <a:gdLst>
                <a:gd name="connsiteX0" fmla="*/ 391581 w 391580"/>
                <a:gd name="connsiteY0" fmla="*/ 86711 h 96873"/>
                <a:gd name="connsiteX1" fmla="*/ 14304 w 391580"/>
                <a:gd name="connsiteY1" fmla="*/ 1601 h 96873"/>
                <a:gd name="connsiteX2" fmla="*/ 9223 w 391580"/>
                <a:gd name="connsiteY2" fmla="*/ 330 h 96873"/>
                <a:gd name="connsiteX3" fmla="*/ 330 w 391580"/>
                <a:gd name="connsiteY3" fmla="*/ 5412 h 96873"/>
                <a:gd name="connsiteX4" fmla="*/ 5412 w 391580"/>
                <a:gd name="connsiteY4" fmla="*/ 14304 h 96873"/>
                <a:gd name="connsiteX5" fmla="*/ 5412 w 391580"/>
                <a:gd name="connsiteY5" fmla="*/ 14304 h 96873"/>
                <a:gd name="connsiteX6" fmla="*/ 371256 w 391580"/>
                <a:gd name="connsiteY6" fmla="*/ 96874 h 96873"/>
                <a:gd name="connsiteX7" fmla="*/ 389040 w 391580"/>
                <a:gd name="connsiteY7" fmla="*/ 86711 h 96873"/>
                <a:gd name="connsiteX8" fmla="*/ 391581 w 391580"/>
                <a:gd name="connsiteY8" fmla="*/ 86711 h 9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580" h="96873">
                  <a:moveTo>
                    <a:pt x="391581" y="86711"/>
                  </a:move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71256" y="96874"/>
                  </a:lnTo>
                  <a:lnTo>
                    <a:pt x="389040" y="86711"/>
                  </a:lnTo>
                  <a:lnTo>
                    <a:pt x="391581" y="867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DD65527-989C-48B1-9C6F-5614CC85D6A1}"/>
                </a:ext>
              </a:extLst>
            </p:cNvPr>
            <p:cNvSpPr/>
            <p:nvPr/>
          </p:nvSpPr>
          <p:spPr>
            <a:xfrm>
              <a:off x="6460379" y="5564875"/>
              <a:ext cx="105765" cy="43520"/>
            </a:xfrm>
            <a:custGeom>
              <a:avLst/>
              <a:gdLst>
                <a:gd name="connsiteX0" fmla="*/ 330 w 105765"/>
                <a:gd name="connsiteY0" fmla="*/ 5412 h 43520"/>
                <a:gd name="connsiteX1" fmla="*/ 5412 w 105765"/>
                <a:gd name="connsiteY1" fmla="*/ 14304 h 43520"/>
                <a:gd name="connsiteX2" fmla="*/ 9222 w 105765"/>
                <a:gd name="connsiteY2" fmla="*/ 15574 h 43520"/>
                <a:gd name="connsiteX3" fmla="*/ 101954 w 105765"/>
                <a:gd name="connsiteY3" fmla="*/ 43521 h 43520"/>
                <a:gd name="connsiteX4" fmla="*/ 96873 w 105765"/>
                <a:gd name="connsiteY4" fmla="*/ 34628 h 43520"/>
                <a:gd name="connsiteX5" fmla="*/ 96873 w 105765"/>
                <a:gd name="connsiteY5" fmla="*/ 34628 h 43520"/>
                <a:gd name="connsiteX6" fmla="*/ 105765 w 105765"/>
                <a:gd name="connsiteY6" fmla="*/ 29547 h 43520"/>
                <a:gd name="connsiteX7" fmla="*/ 105765 w 105765"/>
                <a:gd name="connsiteY7" fmla="*/ 29547 h 43520"/>
                <a:gd name="connsiteX8" fmla="*/ 9222 w 105765"/>
                <a:gd name="connsiteY8" fmla="*/ 330 h 43520"/>
                <a:gd name="connsiteX9" fmla="*/ 330 w 105765"/>
                <a:gd name="connsiteY9" fmla="*/ 5412 h 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765" h="43520">
                  <a:moveTo>
                    <a:pt x="330" y="5412"/>
                  </a:moveTo>
                  <a:cubicBezTo>
                    <a:pt x="-940" y="9222"/>
                    <a:pt x="1601" y="13034"/>
                    <a:pt x="5412" y="14304"/>
                  </a:cubicBezTo>
                  <a:lnTo>
                    <a:pt x="9222" y="15574"/>
                  </a:lnTo>
                  <a:lnTo>
                    <a:pt x="101954" y="43521"/>
                  </a:lnTo>
                  <a:cubicBezTo>
                    <a:pt x="98143" y="42250"/>
                    <a:pt x="95602" y="38440"/>
                    <a:pt x="96873" y="34628"/>
                  </a:cubicBezTo>
                  <a:cubicBezTo>
                    <a:pt x="96873" y="34628"/>
                    <a:pt x="96873" y="34628"/>
                    <a:pt x="96873" y="34628"/>
                  </a:cubicBezTo>
                  <a:cubicBezTo>
                    <a:pt x="98143" y="30818"/>
                    <a:pt x="101954" y="28277"/>
                    <a:pt x="105765" y="29547"/>
                  </a:cubicBezTo>
                  <a:cubicBezTo>
                    <a:pt x="105765" y="29547"/>
                    <a:pt x="105765" y="29547"/>
                    <a:pt x="105765" y="29547"/>
                  </a:cubicBez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6126068-3278-411C-BD43-5FD06BC94F45}"/>
                </a:ext>
              </a:extLst>
            </p:cNvPr>
            <p:cNvSpPr/>
            <p:nvPr/>
          </p:nvSpPr>
          <p:spPr>
            <a:xfrm>
              <a:off x="1410025" y="4246629"/>
              <a:ext cx="171489" cy="124490"/>
            </a:xfrm>
            <a:custGeom>
              <a:avLst/>
              <a:gdLst>
                <a:gd name="connsiteX0" fmla="*/ 10162 w 171489"/>
                <a:gd name="connsiteY0" fmla="*/ 114327 h 124490"/>
                <a:gd name="connsiteX1" fmla="*/ 7622 w 171489"/>
                <a:gd name="connsiteY1" fmla="*/ 124490 h 124490"/>
                <a:gd name="connsiteX2" fmla="*/ 11433 w 171489"/>
                <a:gd name="connsiteY2" fmla="*/ 121949 h 124490"/>
                <a:gd name="connsiteX3" fmla="*/ 171490 w 171489"/>
                <a:gd name="connsiteY3" fmla="*/ 16514 h 124490"/>
                <a:gd name="connsiteX4" fmla="*/ 170219 w 171489"/>
                <a:gd name="connsiteY4" fmla="*/ 3811 h 124490"/>
                <a:gd name="connsiteX5" fmla="*/ 170219 w 171489"/>
                <a:gd name="connsiteY5" fmla="*/ 0 h 124490"/>
                <a:gd name="connsiteX6" fmla="*/ 0 w 171489"/>
                <a:gd name="connsiteY6" fmla="*/ 113057 h 124490"/>
                <a:gd name="connsiteX7" fmla="*/ 10162 w 171489"/>
                <a:gd name="connsiteY7" fmla="*/ 114327 h 1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89" h="124490">
                  <a:moveTo>
                    <a:pt x="10162" y="114327"/>
                  </a:moveTo>
                  <a:cubicBezTo>
                    <a:pt x="12703" y="118139"/>
                    <a:pt x="11433" y="121949"/>
                    <a:pt x="7622" y="124490"/>
                  </a:cubicBezTo>
                  <a:lnTo>
                    <a:pt x="11433" y="121949"/>
                  </a:lnTo>
                  <a:lnTo>
                    <a:pt x="171490" y="16514"/>
                  </a:lnTo>
                  <a:lnTo>
                    <a:pt x="170219" y="3811"/>
                  </a:lnTo>
                  <a:lnTo>
                    <a:pt x="170219" y="0"/>
                  </a:lnTo>
                  <a:lnTo>
                    <a:pt x="0" y="113057"/>
                  </a:lnTo>
                  <a:cubicBezTo>
                    <a:pt x="3811" y="109246"/>
                    <a:pt x="7622" y="110517"/>
                    <a:pt x="10162" y="114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649BA98-402E-4F51-910B-DE65E5CC1F63}"/>
                </a:ext>
              </a:extLst>
            </p:cNvPr>
            <p:cNvSpPr/>
            <p:nvPr/>
          </p:nvSpPr>
          <p:spPr>
            <a:xfrm>
              <a:off x="1387159" y="4357094"/>
              <a:ext cx="34349" cy="30538"/>
            </a:xfrm>
            <a:custGeom>
              <a:avLst/>
              <a:gdLst>
                <a:gd name="connsiteX0" fmla="*/ 13973 w 34349"/>
                <a:gd name="connsiteY0" fmla="*/ 25458 h 30538"/>
                <a:gd name="connsiteX1" fmla="*/ 12703 w 34349"/>
                <a:gd name="connsiteY1" fmla="*/ 12755 h 30538"/>
                <a:gd name="connsiteX2" fmla="*/ 19054 w 34349"/>
                <a:gd name="connsiteY2" fmla="*/ 5133 h 30538"/>
                <a:gd name="connsiteX3" fmla="*/ 26676 w 34349"/>
                <a:gd name="connsiteY3" fmla="*/ 11484 h 30538"/>
                <a:gd name="connsiteX4" fmla="*/ 26676 w 34349"/>
                <a:gd name="connsiteY4" fmla="*/ 16565 h 30538"/>
                <a:gd name="connsiteX5" fmla="*/ 30487 w 34349"/>
                <a:gd name="connsiteY5" fmla="*/ 14025 h 30538"/>
                <a:gd name="connsiteX6" fmla="*/ 33028 w 34349"/>
                <a:gd name="connsiteY6" fmla="*/ 3862 h 30538"/>
                <a:gd name="connsiteX7" fmla="*/ 22865 w 34349"/>
                <a:gd name="connsiteY7" fmla="*/ 1322 h 30538"/>
                <a:gd name="connsiteX8" fmla="*/ 7622 w 34349"/>
                <a:gd name="connsiteY8" fmla="*/ 11484 h 30538"/>
                <a:gd name="connsiteX9" fmla="*/ 0 w 34349"/>
                <a:gd name="connsiteY9" fmla="*/ 16565 h 30538"/>
                <a:gd name="connsiteX10" fmla="*/ 3811 w 34349"/>
                <a:gd name="connsiteY10" fmla="*/ 17836 h 30538"/>
                <a:gd name="connsiteX11" fmla="*/ 8892 w 34349"/>
                <a:gd name="connsiteY11" fmla="*/ 26728 h 30538"/>
                <a:gd name="connsiteX12" fmla="*/ 8892 w 34349"/>
                <a:gd name="connsiteY12" fmla="*/ 26728 h 30538"/>
                <a:gd name="connsiteX13" fmla="*/ 5081 w 34349"/>
                <a:gd name="connsiteY13" fmla="*/ 30539 h 30538"/>
                <a:gd name="connsiteX14" fmla="*/ 5081 w 34349"/>
                <a:gd name="connsiteY14" fmla="*/ 30539 h 30538"/>
                <a:gd name="connsiteX15" fmla="*/ 13973 w 34349"/>
                <a:gd name="connsiteY15" fmla="*/ 25458 h 3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" h="30538">
                  <a:moveTo>
                    <a:pt x="13973" y="25458"/>
                  </a:moveTo>
                  <a:lnTo>
                    <a:pt x="12703" y="12755"/>
                  </a:lnTo>
                  <a:cubicBezTo>
                    <a:pt x="12703" y="8944"/>
                    <a:pt x="15244" y="5133"/>
                    <a:pt x="19054" y="5133"/>
                  </a:cubicBezTo>
                  <a:cubicBezTo>
                    <a:pt x="22865" y="5133"/>
                    <a:pt x="26676" y="7673"/>
                    <a:pt x="26676" y="11484"/>
                  </a:cubicBezTo>
                  <a:lnTo>
                    <a:pt x="26676" y="16565"/>
                  </a:lnTo>
                  <a:lnTo>
                    <a:pt x="30487" y="14025"/>
                  </a:lnTo>
                  <a:cubicBezTo>
                    <a:pt x="34298" y="11484"/>
                    <a:pt x="35568" y="7673"/>
                    <a:pt x="33028" y="3862"/>
                  </a:cubicBezTo>
                  <a:cubicBezTo>
                    <a:pt x="30487" y="51"/>
                    <a:pt x="26676" y="-1219"/>
                    <a:pt x="22865" y="1322"/>
                  </a:cubicBezTo>
                  <a:lnTo>
                    <a:pt x="7622" y="11484"/>
                  </a:lnTo>
                  <a:lnTo>
                    <a:pt x="0" y="16565"/>
                  </a:lnTo>
                  <a:lnTo>
                    <a:pt x="3811" y="17836"/>
                  </a:lnTo>
                  <a:cubicBezTo>
                    <a:pt x="7622" y="19106"/>
                    <a:pt x="10162" y="22917"/>
                    <a:pt x="8892" y="26728"/>
                  </a:cubicBezTo>
                  <a:cubicBezTo>
                    <a:pt x="8892" y="26728"/>
                    <a:pt x="8892" y="26728"/>
                    <a:pt x="8892" y="26728"/>
                  </a:cubicBezTo>
                  <a:cubicBezTo>
                    <a:pt x="8892" y="27998"/>
                    <a:pt x="7622" y="30539"/>
                    <a:pt x="5081" y="30539"/>
                  </a:cubicBezTo>
                  <a:lnTo>
                    <a:pt x="5081" y="30539"/>
                  </a:lnTo>
                  <a:lnTo>
                    <a:pt x="13973" y="2545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D0C9F7B-42CA-431F-A5B3-AB30B73082CD}"/>
                </a:ext>
              </a:extLst>
            </p:cNvPr>
            <p:cNvSpPr/>
            <p:nvPr/>
          </p:nvSpPr>
          <p:spPr>
            <a:xfrm>
              <a:off x="1387159" y="4388903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2230602-0D4D-488C-9736-C09CC8E8A2B2}"/>
                </a:ext>
              </a:extLst>
            </p:cNvPr>
            <p:cNvSpPr/>
            <p:nvPr/>
          </p:nvSpPr>
          <p:spPr>
            <a:xfrm>
              <a:off x="721526" y="1443066"/>
              <a:ext cx="29216" cy="25088"/>
            </a:xfrm>
            <a:custGeom>
              <a:avLst/>
              <a:gdLst>
                <a:gd name="connsiteX0" fmla="*/ 0 w 29216"/>
                <a:gd name="connsiteY0" fmla="*/ 19055 h 25088"/>
                <a:gd name="connsiteX1" fmla="*/ 0 w 29216"/>
                <a:gd name="connsiteY1" fmla="*/ 19055 h 25088"/>
                <a:gd name="connsiteX2" fmla="*/ 0 w 29216"/>
                <a:gd name="connsiteY2" fmla="*/ 19055 h 25088"/>
                <a:gd name="connsiteX3" fmla="*/ 1270 w 29216"/>
                <a:gd name="connsiteY3" fmla="*/ 21595 h 25088"/>
                <a:gd name="connsiteX4" fmla="*/ 2541 w 29216"/>
                <a:gd name="connsiteY4" fmla="*/ 22866 h 25088"/>
                <a:gd name="connsiteX5" fmla="*/ 3811 w 29216"/>
                <a:gd name="connsiteY5" fmla="*/ 24136 h 25088"/>
                <a:gd name="connsiteX6" fmla="*/ 5081 w 29216"/>
                <a:gd name="connsiteY6" fmla="*/ 24136 h 25088"/>
                <a:gd name="connsiteX7" fmla="*/ 10162 w 29216"/>
                <a:gd name="connsiteY7" fmla="*/ 24136 h 25088"/>
                <a:gd name="connsiteX8" fmla="*/ 27946 w 29216"/>
                <a:gd name="connsiteY8" fmla="*/ 13973 h 25088"/>
                <a:gd name="connsiteX9" fmla="*/ 29217 w 29216"/>
                <a:gd name="connsiteY9" fmla="*/ 13973 h 25088"/>
                <a:gd name="connsiteX10" fmla="*/ 19054 w 29216"/>
                <a:gd name="connsiteY10" fmla="*/ 10162 h 25088"/>
                <a:gd name="connsiteX11" fmla="*/ 22865 w 29216"/>
                <a:gd name="connsiteY11" fmla="*/ 0 h 25088"/>
                <a:gd name="connsiteX12" fmla="*/ 22865 w 29216"/>
                <a:gd name="connsiteY12" fmla="*/ 0 h 25088"/>
                <a:gd name="connsiteX13" fmla="*/ 5081 w 29216"/>
                <a:gd name="connsiteY13" fmla="*/ 10162 h 25088"/>
                <a:gd name="connsiteX14" fmla="*/ 2541 w 29216"/>
                <a:gd name="connsiteY14" fmla="*/ 10162 h 25088"/>
                <a:gd name="connsiteX15" fmla="*/ 2541 w 29216"/>
                <a:gd name="connsiteY15" fmla="*/ 10162 h 25088"/>
                <a:gd name="connsiteX16" fmla="*/ 2541 w 29216"/>
                <a:gd name="connsiteY16" fmla="*/ 10162 h 25088"/>
                <a:gd name="connsiteX17" fmla="*/ 1270 w 29216"/>
                <a:gd name="connsiteY17" fmla="*/ 11433 h 25088"/>
                <a:gd name="connsiteX18" fmla="*/ 0 w 29216"/>
                <a:gd name="connsiteY18" fmla="*/ 12703 h 25088"/>
                <a:gd name="connsiteX19" fmla="*/ 0 w 29216"/>
                <a:gd name="connsiteY19" fmla="*/ 12703 h 25088"/>
                <a:gd name="connsiteX20" fmla="*/ 0 w 29216"/>
                <a:gd name="connsiteY20" fmla="*/ 13973 h 25088"/>
                <a:gd name="connsiteX21" fmla="*/ 0 w 29216"/>
                <a:gd name="connsiteY21" fmla="*/ 15244 h 25088"/>
                <a:gd name="connsiteX22" fmla="*/ 0 w 29216"/>
                <a:gd name="connsiteY22" fmla="*/ 15244 h 25088"/>
                <a:gd name="connsiteX23" fmla="*/ 0 w 29216"/>
                <a:gd name="connsiteY23" fmla="*/ 16514 h 25088"/>
                <a:gd name="connsiteX24" fmla="*/ 0 w 29216"/>
                <a:gd name="connsiteY24" fmla="*/ 17784 h 25088"/>
                <a:gd name="connsiteX25" fmla="*/ 0 w 29216"/>
                <a:gd name="connsiteY25" fmla="*/ 17784 h 25088"/>
                <a:gd name="connsiteX26" fmla="*/ 0 w 29216"/>
                <a:gd name="connsiteY26" fmla="*/ 19055 h 2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216" h="25088">
                  <a:moveTo>
                    <a:pt x="0" y="19055"/>
                  </a:moveTo>
                  <a:cubicBezTo>
                    <a:pt x="0" y="19055"/>
                    <a:pt x="0" y="20325"/>
                    <a:pt x="0" y="19055"/>
                  </a:cubicBezTo>
                  <a:lnTo>
                    <a:pt x="0" y="19055"/>
                  </a:lnTo>
                  <a:lnTo>
                    <a:pt x="1270" y="21595"/>
                  </a:lnTo>
                  <a:cubicBezTo>
                    <a:pt x="1270" y="21595"/>
                    <a:pt x="2541" y="22866"/>
                    <a:pt x="2541" y="22866"/>
                  </a:cubicBezTo>
                  <a:cubicBezTo>
                    <a:pt x="2541" y="22866"/>
                    <a:pt x="3811" y="22866"/>
                    <a:pt x="3811" y="24136"/>
                  </a:cubicBezTo>
                  <a:lnTo>
                    <a:pt x="5081" y="24136"/>
                  </a:lnTo>
                  <a:cubicBezTo>
                    <a:pt x="6351" y="25406"/>
                    <a:pt x="8892" y="25406"/>
                    <a:pt x="10162" y="24136"/>
                  </a:cubicBezTo>
                  <a:lnTo>
                    <a:pt x="27946" y="13973"/>
                  </a:lnTo>
                  <a:lnTo>
                    <a:pt x="29217" y="13973"/>
                  </a:lnTo>
                  <a:cubicBezTo>
                    <a:pt x="25406" y="16514"/>
                    <a:pt x="21595" y="13973"/>
                    <a:pt x="19054" y="10162"/>
                  </a:cubicBezTo>
                  <a:cubicBezTo>
                    <a:pt x="16514" y="6352"/>
                    <a:pt x="19054" y="2541"/>
                    <a:pt x="22865" y="0"/>
                  </a:cubicBezTo>
                  <a:lnTo>
                    <a:pt x="22865" y="0"/>
                  </a:lnTo>
                  <a:lnTo>
                    <a:pt x="508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1270" y="11433"/>
                  </a:lnTo>
                  <a:cubicBezTo>
                    <a:pt x="1270" y="11433"/>
                    <a:pt x="1270" y="11433"/>
                    <a:pt x="0" y="12703"/>
                  </a:cubicBezTo>
                  <a:lnTo>
                    <a:pt x="0" y="12703"/>
                  </a:lnTo>
                  <a:cubicBezTo>
                    <a:pt x="0" y="12703"/>
                    <a:pt x="0" y="12703"/>
                    <a:pt x="0" y="13973"/>
                  </a:cubicBezTo>
                  <a:cubicBezTo>
                    <a:pt x="0" y="13973"/>
                    <a:pt x="0" y="15244"/>
                    <a:pt x="0" y="15244"/>
                  </a:cubicBezTo>
                  <a:lnTo>
                    <a:pt x="0" y="15244"/>
                  </a:lnTo>
                  <a:cubicBezTo>
                    <a:pt x="0" y="15244"/>
                    <a:pt x="0" y="16514"/>
                    <a:pt x="0" y="16514"/>
                  </a:cubicBezTo>
                  <a:cubicBezTo>
                    <a:pt x="0" y="1651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905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250E013-0260-472B-8B65-8659F9B6F207}"/>
                </a:ext>
              </a:extLst>
            </p:cNvPr>
            <p:cNvSpPr/>
            <p:nvPr/>
          </p:nvSpPr>
          <p:spPr>
            <a:xfrm>
              <a:off x="4143695" y="2707019"/>
              <a:ext cx="39378" cy="1352874"/>
            </a:xfrm>
            <a:custGeom>
              <a:avLst/>
              <a:gdLst>
                <a:gd name="connsiteX0" fmla="*/ 39379 w 39378"/>
                <a:gd name="connsiteY0" fmla="*/ 1345253 h 1352874"/>
                <a:gd name="connsiteX1" fmla="*/ 39379 w 39378"/>
                <a:gd name="connsiteY1" fmla="*/ 1331279 h 1352874"/>
                <a:gd name="connsiteX2" fmla="*/ 15243 w 39378"/>
                <a:gd name="connsiteY2" fmla="*/ 10162 h 1352874"/>
                <a:gd name="connsiteX3" fmla="*/ 15243 w 39378"/>
                <a:gd name="connsiteY3" fmla="*/ 0 h 1352874"/>
                <a:gd name="connsiteX4" fmla="*/ 7621 w 39378"/>
                <a:gd name="connsiteY4" fmla="*/ 7622 h 1352874"/>
                <a:gd name="connsiteX5" fmla="*/ 7621 w 39378"/>
                <a:gd name="connsiteY5" fmla="*/ 7622 h 1352874"/>
                <a:gd name="connsiteX6" fmla="*/ 0 w 39378"/>
                <a:gd name="connsiteY6" fmla="*/ 0 h 1352874"/>
                <a:gd name="connsiteX7" fmla="*/ 0 w 39378"/>
                <a:gd name="connsiteY7" fmla="*/ 0 h 1352874"/>
                <a:gd name="connsiteX8" fmla="*/ 24135 w 39378"/>
                <a:gd name="connsiteY8" fmla="*/ 1345253 h 1352874"/>
                <a:gd name="connsiteX9" fmla="*/ 24135 w 39378"/>
                <a:gd name="connsiteY9" fmla="*/ 1346523 h 1352874"/>
                <a:gd name="connsiteX10" fmla="*/ 24135 w 39378"/>
                <a:gd name="connsiteY10" fmla="*/ 1347794 h 1352874"/>
                <a:gd name="connsiteX11" fmla="*/ 25406 w 39378"/>
                <a:gd name="connsiteY11" fmla="*/ 1349064 h 1352874"/>
                <a:gd name="connsiteX12" fmla="*/ 26676 w 39378"/>
                <a:gd name="connsiteY12" fmla="*/ 1351604 h 1352874"/>
                <a:gd name="connsiteX13" fmla="*/ 27946 w 39378"/>
                <a:gd name="connsiteY13" fmla="*/ 1352875 h 1352874"/>
                <a:gd name="connsiteX14" fmla="*/ 29217 w 39378"/>
                <a:gd name="connsiteY14" fmla="*/ 1352875 h 1352874"/>
                <a:gd name="connsiteX15" fmla="*/ 30487 w 39378"/>
                <a:gd name="connsiteY15" fmla="*/ 1352875 h 1352874"/>
                <a:gd name="connsiteX16" fmla="*/ 30487 w 39378"/>
                <a:gd name="connsiteY16" fmla="*/ 1352875 h 1352874"/>
                <a:gd name="connsiteX17" fmla="*/ 31757 w 39378"/>
                <a:gd name="connsiteY17" fmla="*/ 1352875 h 1352874"/>
                <a:gd name="connsiteX18" fmla="*/ 33027 w 39378"/>
                <a:gd name="connsiteY18" fmla="*/ 1352875 h 1352874"/>
                <a:gd name="connsiteX19" fmla="*/ 34298 w 39378"/>
                <a:gd name="connsiteY19" fmla="*/ 1352875 h 1352874"/>
                <a:gd name="connsiteX20" fmla="*/ 39379 w 39378"/>
                <a:gd name="connsiteY20" fmla="*/ 1345253 h 135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378" h="1352874">
                  <a:moveTo>
                    <a:pt x="39379" y="1345253"/>
                  </a:moveTo>
                  <a:lnTo>
                    <a:pt x="39379" y="1331279"/>
                  </a:lnTo>
                  <a:lnTo>
                    <a:pt x="15243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1" y="7622"/>
                  </a:cubicBezTo>
                  <a:cubicBezTo>
                    <a:pt x="7621" y="7622"/>
                    <a:pt x="7621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135" y="1345253"/>
                  </a:lnTo>
                  <a:cubicBezTo>
                    <a:pt x="24135" y="1345253"/>
                    <a:pt x="24135" y="1345253"/>
                    <a:pt x="24135" y="1346523"/>
                  </a:cubicBezTo>
                  <a:cubicBezTo>
                    <a:pt x="24135" y="1346523"/>
                    <a:pt x="24135" y="1347794"/>
                    <a:pt x="24135" y="1347794"/>
                  </a:cubicBezTo>
                  <a:cubicBezTo>
                    <a:pt x="24135" y="1347794"/>
                    <a:pt x="24135" y="1349064"/>
                    <a:pt x="25406" y="1349064"/>
                  </a:cubicBezTo>
                  <a:cubicBezTo>
                    <a:pt x="25406" y="1350334"/>
                    <a:pt x="26676" y="1350334"/>
                    <a:pt x="26676" y="1351604"/>
                  </a:cubicBezTo>
                  <a:lnTo>
                    <a:pt x="27946" y="1352875"/>
                  </a:lnTo>
                  <a:lnTo>
                    <a:pt x="29217" y="1352875"/>
                  </a:lnTo>
                  <a:lnTo>
                    <a:pt x="30487" y="1352875"/>
                  </a:lnTo>
                  <a:lnTo>
                    <a:pt x="30487" y="1352875"/>
                  </a:lnTo>
                  <a:lnTo>
                    <a:pt x="31757" y="1352875"/>
                  </a:lnTo>
                  <a:lnTo>
                    <a:pt x="33027" y="1352875"/>
                  </a:lnTo>
                  <a:lnTo>
                    <a:pt x="34298" y="1352875"/>
                  </a:lnTo>
                  <a:cubicBezTo>
                    <a:pt x="36838" y="1350334"/>
                    <a:pt x="38109" y="1347794"/>
                    <a:pt x="39379" y="13452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7DDFE621-6838-4125-B207-1FDB35620E35}"/>
                </a:ext>
              </a:extLst>
            </p:cNvPr>
            <p:cNvSpPr/>
            <p:nvPr/>
          </p:nvSpPr>
          <p:spPr>
            <a:xfrm>
              <a:off x="4092884" y="0"/>
              <a:ext cx="64784" cy="2714641"/>
            </a:xfrm>
            <a:custGeom>
              <a:avLst/>
              <a:gdLst>
                <a:gd name="connsiteX0" fmla="*/ 57163 w 64784"/>
                <a:gd name="connsiteY0" fmla="*/ 2714642 h 2714641"/>
                <a:gd name="connsiteX1" fmla="*/ 64785 w 64784"/>
                <a:gd name="connsiteY1" fmla="*/ 2707020 h 2714641"/>
                <a:gd name="connsiteX2" fmla="*/ 64785 w 64784"/>
                <a:gd name="connsiteY2" fmla="*/ 2707020 h 2714641"/>
                <a:gd name="connsiteX3" fmla="*/ 64785 w 64784"/>
                <a:gd name="connsiteY3" fmla="*/ 2700668 h 2714641"/>
                <a:gd name="connsiteX4" fmla="*/ 15243 w 64784"/>
                <a:gd name="connsiteY4" fmla="*/ 0 h 2714641"/>
                <a:gd name="connsiteX5" fmla="*/ 0 w 64784"/>
                <a:gd name="connsiteY5" fmla="*/ 0 h 2714641"/>
                <a:gd name="connsiteX6" fmla="*/ 49541 w 64784"/>
                <a:gd name="connsiteY6" fmla="*/ 2707020 h 2714641"/>
                <a:gd name="connsiteX7" fmla="*/ 57163 w 64784"/>
                <a:gd name="connsiteY7" fmla="*/ 2714642 h 2714641"/>
                <a:gd name="connsiteX8" fmla="*/ 57163 w 64784"/>
                <a:gd name="connsiteY8" fmla="*/ 2714642 h 271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84" h="2714641">
                  <a:moveTo>
                    <a:pt x="57163" y="2714642"/>
                  </a:moveTo>
                  <a:cubicBezTo>
                    <a:pt x="60974" y="2714642"/>
                    <a:pt x="64785" y="2710831"/>
                    <a:pt x="64785" y="2707020"/>
                  </a:cubicBezTo>
                  <a:cubicBezTo>
                    <a:pt x="64785" y="2707020"/>
                    <a:pt x="64785" y="2707020"/>
                    <a:pt x="64785" y="2707020"/>
                  </a:cubicBezTo>
                  <a:lnTo>
                    <a:pt x="64785" y="2700668"/>
                  </a:lnTo>
                  <a:lnTo>
                    <a:pt x="15243" y="0"/>
                  </a:lnTo>
                  <a:lnTo>
                    <a:pt x="0" y="0"/>
                  </a:lnTo>
                  <a:lnTo>
                    <a:pt x="49541" y="2707020"/>
                  </a:lnTo>
                  <a:cubicBezTo>
                    <a:pt x="49541" y="2710831"/>
                    <a:pt x="53352" y="2714642"/>
                    <a:pt x="57163" y="2714642"/>
                  </a:cubicBezTo>
                  <a:cubicBezTo>
                    <a:pt x="57163" y="2714642"/>
                    <a:pt x="57163" y="2714642"/>
                    <a:pt x="57163" y="271464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0485DFF-966F-405A-B8B0-075A76F6E9FD}"/>
                </a:ext>
              </a:extLst>
            </p:cNvPr>
            <p:cNvSpPr/>
            <p:nvPr/>
          </p:nvSpPr>
          <p:spPr>
            <a:xfrm>
              <a:off x="3095703" y="1106435"/>
              <a:ext cx="77487" cy="1581529"/>
            </a:xfrm>
            <a:custGeom>
              <a:avLst/>
              <a:gdLst>
                <a:gd name="connsiteX0" fmla="*/ 7622 w 77487"/>
                <a:gd name="connsiteY0" fmla="*/ 7622 h 1581529"/>
                <a:gd name="connsiteX1" fmla="*/ 0 w 77487"/>
                <a:gd name="connsiteY1" fmla="*/ 0 h 1581529"/>
                <a:gd name="connsiteX2" fmla="*/ 0 w 77487"/>
                <a:gd name="connsiteY2" fmla="*/ 12703 h 1581529"/>
                <a:gd name="connsiteX3" fmla="*/ 62244 w 77487"/>
                <a:gd name="connsiteY3" fmla="*/ 1577719 h 1581529"/>
                <a:gd name="connsiteX4" fmla="*/ 72407 w 77487"/>
                <a:gd name="connsiteY4" fmla="*/ 1580259 h 1581529"/>
                <a:gd name="connsiteX5" fmla="*/ 77488 w 77487"/>
                <a:gd name="connsiteY5" fmla="*/ 1581530 h 1581529"/>
                <a:gd name="connsiteX6" fmla="*/ 13973 w 77487"/>
                <a:gd name="connsiteY6" fmla="*/ 0 h 1581529"/>
                <a:gd name="connsiteX7" fmla="*/ 7622 w 77487"/>
                <a:gd name="connsiteY7" fmla="*/ 7622 h 158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87" h="1581529">
                  <a:moveTo>
                    <a:pt x="7622" y="7622"/>
                  </a:moveTo>
                  <a:cubicBezTo>
                    <a:pt x="3811" y="7622"/>
                    <a:pt x="0" y="5081"/>
                    <a:pt x="0" y="0"/>
                  </a:cubicBezTo>
                  <a:lnTo>
                    <a:pt x="0" y="12703"/>
                  </a:lnTo>
                  <a:lnTo>
                    <a:pt x="62244" y="1577719"/>
                  </a:lnTo>
                  <a:lnTo>
                    <a:pt x="72407" y="1580259"/>
                  </a:lnTo>
                  <a:lnTo>
                    <a:pt x="77488" y="1581530"/>
                  </a:lnTo>
                  <a:lnTo>
                    <a:pt x="13973" y="0"/>
                  </a:lnTo>
                  <a:cubicBezTo>
                    <a:pt x="12703" y="3811"/>
                    <a:pt x="10162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7E838C3-853A-441D-962D-8F707D2AFE54}"/>
                </a:ext>
              </a:extLst>
            </p:cNvPr>
            <p:cNvSpPr/>
            <p:nvPr/>
          </p:nvSpPr>
          <p:spPr>
            <a:xfrm>
              <a:off x="5820482" y="3103354"/>
              <a:ext cx="22865" cy="403956"/>
            </a:xfrm>
            <a:custGeom>
              <a:avLst/>
              <a:gdLst>
                <a:gd name="connsiteX0" fmla="*/ 7621 w 22865"/>
                <a:gd name="connsiteY0" fmla="*/ 5081 h 403956"/>
                <a:gd name="connsiteX1" fmla="*/ 7621 w 22865"/>
                <a:gd name="connsiteY1" fmla="*/ 11433 h 403956"/>
                <a:gd name="connsiteX2" fmla="*/ 0 w 22865"/>
                <a:gd name="connsiteY2" fmla="*/ 392524 h 403956"/>
                <a:gd name="connsiteX3" fmla="*/ 0 w 22865"/>
                <a:gd name="connsiteY3" fmla="*/ 396335 h 403956"/>
                <a:gd name="connsiteX4" fmla="*/ 7621 w 22865"/>
                <a:gd name="connsiteY4" fmla="*/ 403957 h 403956"/>
                <a:gd name="connsiteX5" fmla="*/ 7621 w 22865"/>
                <a:gd name="connsiteY5" fmla="*/ 403957 h 403956"/>
                <a:gd name="connsiteX6" fmla="*/ 12703 w 22865"/>
                <a:gd name="connsiteY6" fmla="*/ 402687 h 403956"/>
                <a:gd name="connsiteX7" fmla="*/ 13973 w 22865"/>
                <a:gd name="connsiteY7" fmla="*/ 401416 h 403956"/>
                <a:gd name="connsiteX8" fmla="*/ 15243 w 22865"/>
                <a:gd name="connsiteY8" fmla="*/ 400146 h 403956"/>
                <a:gd name="connsiteX9" fmla="*/ 15243 w 22865"/>
                <a:gd name="connsiteY9" fmla="*/ 398876 h 403956"/>
                <a:gd name="connsiteX10" fmla="*/ 15243 w 22865"/>
                <a:gd name="connsiteY10" fmla="*/ 397605 h 403956"/>
                <a:gd name="connsiteX11" fmla="*/ 15243 w 22865"/>
                <a:gd name="connsiteY11" fmla="*/ 397605 h 403956"/>
                <a:gd name="connsiteX12" fmla="*/ 22865 w 22865"/>
                <a:gd name="connsiteY12" fmla="*/ 7622 h 403956"/>
                <a:gd name="connsiteX13" fmla="*/ 22865 w 22865"/>
                <a:gd name="connsiteY13" fmla="*/ 6352 h 403956"/>
                <a:gd name="connsiteX14" fmla="*/ 22865 w 22865"/>
                <a:gd name="connsiteY14" fmla="*/ 5081 h 403956"/>
                <a:gd name="connsiteX15" fmla="*/ 22865 w 22865"/>
                <a:gd name="connsiteY15" fmla="*/ 3811 h 403956"/>
                <a:gd name="connsiteX16" fmla="*/ 21595 w 22865"/>
                <a:gd name="connsiteY16" fmla="*/ 2541 h 403956"/>
                <a:gd name="connsiteX17" fmla="*/ 20324 w 22865"/>
                <a:gd name="connsiteY17" fmla="*/ 1270 h 403956"/>
                <a:gd name="connsiteX18" fmla="*/ 19054 w 22865"/>
                <a:gd name="connsiteY18" fmla="*/ 0 h 403956"/>
                <a:gd name="connsiteX19" fmla="*/ 17784 w 22865"/>
                <a:gd name="connsiteY19" fmla="*/ 0 h 403956"/>
                <a:gd name="connsiteX20" fmla="*/ 15243 w 22865"/>
                <a:gd name="connsiteY20" fmla="*/ 0 h 403956"/>
                <a:gd name="connsiteX21" fmla="*/ 7621 w 22865"/>
                <a:gd name="connsiteY21" fmla="*/ 5081 h 40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5" h="403956">
                  <a:moveTo>
                    <a:pt x="7621" y="5081"/>
                  </a:moveTo>
                  <a:lnTo>
                    <a:pt x="7621" y="11433"/>
                  </a:lnTo>
                  <a:lnTo>
                    <a:pt x="0" y="392524"/>
                  </a:lnTo>
                  <a:lnTo>
                    <a:pt x="0" y="396335"/>
                  </a:lnTo>
                  <a:cubicBezTo>
                    <a:pt x="0" y="400146"/>
                    <a:pt x="2540" y="403957"/>
                    <a:pt x="7621" y="403957"/>
                  </a:cubicBezTo>
                  <a:cubicBezTo>
                    <a:pt x="7621" y="403957"/>
                    <a:pt x="7621" y="403957"/>
                    <a:pt x="7621" y="403957"/>
                  </a:cubicBezTo>
                  <a:cubicBezTo>
                    <a:pt x="8892" y="403957"/>
                    <a:pt x="11433" y="402687"/>
                    <a:pt x="12703" y="402687"/>
                  </a:cubicBezTo>
                  <a:cubicBezTo>
                    <a:pt x="12703" y="402687"/>
                    <a:pt x="13973" y="401416"/>
                    <a:pt x="13973" y="401416"/>
                  </a:cubicBezTo>
                  <a:lnTo>
                    <a:pt x="15243" y="400146"/>
                  </a:lnTo>
                  <a:cubicBezTo>
                    <a:pt x="15243" y="400146"/>
                    <a:pt x="15243" y="398876"/>
                    <a:pt x="15243" y="398876"/>
                  </a:cubicBezTo>
                  <a:cubicBezTo>
                    <a:pt x="15243" y="398876"/>
                    <a:pt x="15243" y="397605"/>
                    <a:pt x="15243" y="397605"/>
                  </a:cubicBezTo>
                  <a:lnTo>
                    <a:pt x="15243" y="397605"/>
                  </a:lnTo>
                  <a:lnTo>
                    <a:pt x="22865" y="7622"/>
                  </a:lnTo>
                  <a:cubicBezTo>
                    <a:pt x="22865" y="7622"/>
                    <a:pt x="22865" y="7622"/>
                    <a:pt x="22865" y="6352"/>
                  </a:cubicBezTo>
                  <a:cubicBezTo>
                    <a:pt x="22865" y="6352"/>
                    <a:pt x="22865" y="5081"/>
                    <a:pt x="22865" y="5081"/>
                  </a:cubicBezTo>
                  <a:cubicBezTo>
                    <a:pt x="22865" y="5081"/>
                    <a:pt x="22865" y="3811"/>
                    <a:pt x="22865" y="3811"/>
                  </a:cubicBezTo>
                  <a:cubicBezTo>
                    <a:pt x="22865" y="3811"/>
                    <a:pt x="22865" y="2541"/>
                    <a:pt x="21595" y="2541"/>
                  </a:cubicBezTo>
                  <a:cubicBezTo>
                    <a:pt x="21595" y="2541"/>
                    <a:pt x="21595" y="1270"/>
                    <a:pt x="20324" y="1270"/>
                  </a:cubicBezTo>
                  <a:lnTo>
                    <a:pt x="19054" y="0"/>
                  </a:lnTo>
                  <a:lnTo>
                    <a:pt x="17784" y="0"/>
                  </a:lnTo>
                  <a:cubicBezTo>
                    <a:pt x="16514" y="0"/>
                    <a:pt x="16514" y="0"/>
                    <a:pt x="15243" y="0"/>
                  </a:cubicBezTo>
                  <a:cubicBezTo>
                    <a:pt x="11433" y="0"/>
                    <a:pt x="7621" y="1270"/>
                    <a:pt x="7621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459463C-166B-4130-A086-B910A7767138}"/>
                </a:ext>
              </a:extLst>
            </p:cNvPr>
            <p:cNvSpPr/>
            <p:nvPr/>
          </p:nvSpPr>
          <p:spPr>
            <a:xfrm>
              <a:off x="473819" y="6641153"/>
              <a:ext cx="28195" cy="127030"/>
            </a:xfrm>
            <a:custGeom>
              <a:avLst/>
              <a:gdLst>
                <a:gd name="connsiteX0" fmla="*/ 15244 w 28195"/>
                <a:gd name="connsiteY0" fmla="*/ 121950 h 127030"/>
                <a:gd name="connsiteX1" fmla="*/ 15244 w 28195"/>
                <a:gd name="connsiteY1" fmla="*/ 121950 h 127030"/>
                <a:gd name="connsiteX2" fmla="*/ 16514 w 28195"/>
                <a:gd name="connsiteY2" fmla="*/ 124490 h 127030"/>
                <a:gd name="connsiteX3" fmla="*/ 17784 w 28195"/>
                <a:gd name="connsiteY3" fmla="*/ 125760 h 127030"/>
                <a:gd name="connsiteX4" fmla="*/ 21595 w 28195"/>
                <a:gd name="connsiteY4" fmla="*/ 127030 h 127030"/>
                <a:gd name="connsiteX5" fmla="*/ 27946 w 28195"/>
                <a:gd name="connsiteY5" fmla="*/ 119409 h 127030"/>
                <a:gd name="connsiteX6" fmla="*/ 27946 w 28195"/>
                <a:gd name="connsiteY6" fmla="*/ 119409 h 127030"/>
                <a:gd name="connsiteX7" fmla="*/ 27946 w 28195"/>
                <a:gd name="connsiteY7" fmla="*/ 114327 h 127030"/>
                <a:gd name="connsiteX8" fmla="*/ 16514 w 28195"/>
                <a:gd name="connsiteY8" fmla="*/ 12703 h 127030"/>
                <a:gd name="connsiteX9" fmla="*/ 15244 w 28195"/>
                <a:gd name="connsiteY9" fmla="*/ 0 h 127030"/>
                <a:gd name="connsiteX10" fmla="*/ 8892 w 28195"/>
                <a:gd name="connsiteY10" fmla="*/ 7622 h 127030"/>
                <a:gd name="connsiteX11" fmla="*/ 8892 w 28195"/>
                <a:gd name="connsiteY11" fmla="*/ 7622 h 127030"/>
                <a:gd name="connsiteX12" fmla="*/ 0 w 28195"/>
                <a:gd name="connsiteY12" fmla="*/ 1271 h 127030"/>
                <a:gd name="connsiteX13" fmla="*/ 12703 w 28195"/>
                <a:gd name="connsiteY13" fmla="*/ 120679 h 127030"/>
                <a:gd name="connsiteX14" fmla="*/ 12703 w 28195"/>
                <a:gd name="connsiteY14" fmla="*/ 121950 h 127030"/>
                <a:gd name="connsiteX15" fmla="*/ 15244 w 28195"/>
                <a:gd name="connsiteY15" fmla="*/ 121950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95" h="127030">
                  <a:moveTo>
                    <a:pt x="15244" y="121950"/>
                  </a:moveTo>
                  <a:cubicBezTo>
                    <a:pt x="15244" y="123220"/>
                    <a:pt x="16514" y="123220"/>
                    <a:pt x="15244" y="121950"/>
                  </a:cubicBezTo>
                  <a:cubicBezTo>
                    <a:pt x="16514" y="123220"/>
                    <a:pt x="16514" y="124490"/>
                    <a:pt x="16514" y="124490"/>
                  </a:cubicBezTo>
                  <a:cubicBezTo>
                    <a:pt x="16514" y="124490"/>
                    <a:pt x="17784" y="125760"/>
                    <a:pt x="17784" y="125760"/>
                  </a:cubicBezTo>
                  <a:cubicBezTo>
                    <a:pt x="19054" y="127030"/>
                    <a:pt x="20325" y="127030"/>
                    <a:pt x="21595" y="127030"/>
                  </a:cubicBezTo>
                  <a:cubicBezTo>
                    <a:pt x="25406" y="127030"/>
                    <a:pt x="29217" y="123220"/>
                    <a:pt x="27946" y="119409"/>
                  </a:cubicBezTo>
                  <a:cubicBezTo>
                    <a:pt x="27946" y="119409"/>
                    <a:pt x="27946" y="119409"/>
                    <a:pt x="27946" y="119409"/>
                  </a:cubicBezTo>
                  <a:lnTo>
                    <a:pt x="27946" y="114327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7622"/>
                  </a:cubicBezTo>
                  <a:cubicBezTo>
                    <a:pt x="8892" y="7622"/>
                    <a:pt x="8892" y="7622"/>
                    <a:pt x="8892" y="7622"/>
                  </a:cubicBezTo>
                  <a:cubicBezTo>
                    <a:pt x="5081" y="7622"/>
                    <a:pt x="1270" y="5082"/>
                    <a:pt x="0" y="1271"/>
                  </a:cubicBezTo>
                  <a:lnTo>
                    <a:pt x="12703" y="120679"/>
                  </a:lnTo>
                  <a:cubicBezTo>
                    <a:pt x="12703" y="120679"/>
                    <a:pt x="12703" y="120679"/>
                    <a:pt x="12703" y="121950"/>
                  </a:cubicBezTo>
                  <a:cubicBezTo>
                    <a:pt x="15244" y="120679"/>
                    <a:pt x="15244" y="121950"/>
                    <a:pt x="15244" y="1219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B5D6752-9E6F-4A61-AEAA-52AC56406E9C}"/>
                </a:ext>
              </a:extLst>
            </p:cNvPr>
            <p:cNvSpPr/>
            <p:nvPr/>
          </p:nvSpPr>
          <p:spPr>
            <a:xfrm>
              <a:off x="3164299" y="2685424"/>
              <a:ext cx="193084" cy="59704"/>
            </a:xfrm>
            <a:custGeom>
              <a:avLst/>
              <a:gdLst>
                <a:gd name="connsiteX0" fmla="*/ 8892 w 193084"/>
                <a:gd name="connsiteY0" fmla="*/ 10162 h 59704"/>
                <a:gd name="connsiteX1" fmla="*/ 0 w 193084"/>
                <a:gd name="connsiteY1" fmla="*/ 15244 h 59704"/>
                <a:gd name="connsiteX2" fmla="*/ 167678 w 193084"/>
                <a:gd name="connsiteY2" fmla="*/ 55894 h 59704"/>
                <a:gd name="connsiteX3" fmla="*/ 184192 w 193084"/>
                <a:gd name="connsiteY3" fmla="*/ 59704 h 59704"/>
                <a:gd name="connsiteX4" fmla="*/ 190544 w 193084"/>
                <a:gd name="connsiteY4" fmla="*/ 58434 h 59704"/>
                <a:gd name="connsiteX5" fmla="*/ 191814 w 193084"/>
                <a:gd name="connsiteY5" fmla="*/ 57164 h 59704"/>
                <a:gd name="connsiteX6" fmla="*/ 193084 w 193084"/>
                <a:gd name="connsiteY6" fmla="*/ 55894 h 59704"/>
                <a:gd name="connsiteX7" fmla="*/ 193084 w 193084"/>
                <a:gd name="connsiteY7" fmla="*/ 54623 h 59704"/>
                <a:gd name="connsiteX8" fmla="*/ 193084 w 193084"/>
                <a:gd name="connsiteY8" fmla="*/ 54623 h 59704"/>
                <a:gd name="connsiteX9" fmla="*/ 193084 w 193084"/>
                <a:gd name="connsiteY9" fmla="*/ 53353 h 59704"/>
                <a:gd name="connsiteX10" fmla="*/ 193084 w 193084"/>
                <a:gd name="connsiteY10" fmla="*/ 52083 h 59704"/>
                <a:gd name="connsiteX11" fmla="*/ 193084 w 193084"/>
                <a:gd name="connsiteY11" fmla="*/ 50812 h 59704"/>
                <a:gd name="connsiteX12" fmla="*/ 193084 w 193084"/>
                <a:gd name="connsiteY12" fmla="*/ 50812 h 59704"/>
                <a:gd name="connsiteX13" fmla="*/ 193084 w 193084"/>
                <a:gd name="connsiteY13" fmla="*/ 49542 h 59704"/>
                <a:gd name="connsiteX14" fmla="*/ 193084 w 193084"/>
                <a:gd name="connsiteY14" fmla="*/ 49542 h 59704"/>
                <a:gd name="connsiteX15" fmla="*/ 191814 w 193084"/>
                <a:gd name="connsiteY15" fmla="*/ 48272 h 59704"/>
                <a:gd name="connsiteX16" fmla="*/ 190544 w 193084"/>
                <a:gd name="connsiteY16" fmla="*/ 47001 h 59704"/>
                <a:gd name="connsiteX17" fmla="*/ 190544 w 193084"/>
                <a:gd name="connsiteY17" fmla="*/ 47001 h 59704"/>
                <a:gd name="connsiteX18" fmla="*/ 189274 w 193084"/>
                <a:gd name="connsiteY18" fmla="*/ 45731 h 59704"/>
                <a:gd name="connsiteX19" fmla="*/ 189274 w 193084"/>
                <a:gd name="connsiteY19" fmla="*/ 45731 h 59704"/>
                <a:gd name="connsiteX20" fmla="*/ 189274 w 193084"/>
                <a:gd name="connsiteY20" fmla="*/ 45731 h 59704"/>
                <a:gd name="connsiteX21" fmla="*/ 10162 w 193084"/>
                <a:gd name="connsiteY21" fmla="*/ 1270 h 59704"/>
                <a:gd name="connsiteX22" fmla="*/ 5081 w 193084"/>
                <a:gd name="connsiteY22" fmla="*/ 0 h 59704"/>
                <a:gd name="connsiteX23" fmla="*/ 8892 w 193084"/>
                <a:gd name="connsiteY23" fmla="*/ 10162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084" h="59704">
                  <a:moveTo>
                    <a:pt x="8892" y="10162"/>
                  </a:moveTo>
                  <a:cubicBezTo>
                    <a:pt x="7622" y="13973"/>
                    <a:pt x="3811" y="16514"/>
                    <a:pt x="0" y="15244"/>
                  </a:cubicBezTo>
                  <a:lnTo>
                    <a:pt x="167678" y="55894"/>
                  </a:lnTo>
                  <a:lnTo>
                    <a:pt x="184192" y="59704"/>
                  </a:lnTo>
                  <a:cubicBezTo>
                    <a:pt x="186733" y="59704"/>
                    <a:pt x="189274" y="59704"/>
                    <a:pt x="190544" y="58434"/>
                  </a:cubicBezTo>
                  <a:cubicBezTo>
                    <a:pt x="190544" y="58434"/>
                    <a:pt x="191814" y="58434"/>
                    <a:pt x="191814" y="57164"/>
                  </a:cubicBezTo>
                  <a:cubicBezTo>
                    <a:pt x="191814" y="57164"/>
                    <a:pt x="193084" y="55894"/>
                    <a:pt x="193084" y="55894"/>
                  </a:cubicBezTo>
                  <a:lnTo>
                    <a:pt x="193084" y="54623"/>
                  </a:lnTo>
                  <a:lnTo>
                    <a:pt x="193084" y="54623"/>
                  </a:lnTo>
                  <a:cubicBezTo>
                    <a:pt x="193084" y="54623"/>
                    <a:pt x="193084" y="53353"/>
                    <a:pt x="193084" y="53353"/>
                  </a:cubicBezTo>
                  <a:lnTo>
                    <a:pt x="193084" y="52083"/>
                  </a:lnTo>
                  <a:lnTo>
                    <a:pt x="193084" y="50812"/>
                  </a:lnTo>
                  <a:lnTo>
                    <a:pt x="193084" y="50812"/>
                  </a:lnTo>
                  <a:cubicBezTo>
                    <a:pt x="193084" y="50812"/>
                    <a:pt x="193084" y="49542"/>
                    <a:pt x="193084" y="49542"/>
                  </a:cubicBezTo>
                  <a:lnTo>
                    <a:pt x="193084" y="49542"/>
                  </a:lnTo>
                  <a:lnTo>
                    <a:pt x="191814" y="48272"/>
                  </a:lnTo>
                  <a:lnTo>
                    <a:pt x="190544" y="47001"/>
                  </a:lnTo>
                  <a:lnTo>
                    <a:pt x="190544" y="47001"/>
                  </a:lnTo>
                  <a:cubicBezTo>
                    <a:pt x="190544" y="47001"/>
                    <a:pt x="189274" y="47001"/>
                    <a:pt x="189274" y="45731"/>
                  </a:cubicBezTo>
                  <a:lnTo>
                    <a:pt x="189274" y="45731"/>
                  </a:lnTo>
                  <a:lnTo>
                    <a:pt x="189274" y="45731"/>
                  </a:lnTo>
                  <a:lnTo>
                    <a:pt x="10162" y="1270"/>
                  </a:lnTo>
                  <a:lnTo>
                    <a:pt x="5081" y="0"/>
                  </a:lnTo>
                  <a:cubicBezTo>
                    <a:pt x="7622" y="3811"/>
                    <a:pt x="8892" y="6352"/>
                    <a:pt x="8892" y="101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6C0FFEF-A8DC-47F1-BC2A-29AC8790574F}"/>
                </a:ext>
              </a:extLst>
            </p:cNvPr>
            <p:cNvSpPr/>
            <p:nvPr/>
          </p:nvSpPr>
          <p:spPr>
            <a:xfrm>
              <a:off x="2774319" y="3099017"/>
              <a:ext cx="598308" cy="166936"/>
            </a:xfrm>
            <a:custGeom>
              <a:avLst/>
              <a:gdLst>
                <a:gd name="connsiteX0" fmla="*/ 8892 w 598308"/>
                <a:gd name="connsiteY0" fmla="*/ 526 h 166936"/>
                <a:gd name="connsiteX1" fmla="*/ 2541 w 598308"/>
                <a:gd name="connsiteY1" fmla="*/ 1797 h 166936"/>
                <a:gd name="connsiteX2" fmla="*/ 1270 w 598308"/>
                <a:gd name="connsiteY2" fmla="*/ 3067 h 166936"/>
                <a:gd name="connsiteX3" fmla="*/ 0 w 598308"/>
                <a:gd name="connsiteY3" fmla="*/ 4337 h 166936"/>
                <a:gd name="connsiteX4" fmla="*/ 0 w 598308"/>
                <a:gd name="connsiteY4" fmla="*/ 5607 h 166936"/>
                <a:gd name="connsiteX5" fmla="*/ 0 w 598308"/>
                <a:gd name="connsiteY5" fmla="*/ 5607 h 166936"/>
                <a:gd name="connsiteX6" fmla="*/ 0 w 598308"/>
                <a:gd name="connsiteY6" fmla="*/ 6878 h 166936"/>
                <a:gd name="connsiteX7" fmla="*/ 0 w 598308"/>
                <a:gd name="connsiteY7" fmla="*/ 8148 h 166936"/>
                <a:gd name="connsiteX8" fmla="*/ 0 w 598308"/>
                <a:gd name="connsiteY8" fmla="*/ 9418 h 166936"/>
                <a:gd name="connsiteX9" fmla="*/ 1270 w 598308"/>
                <a:gd name="connsiteY9" fmla="*/ 10689 h 166936"/>
                <a:gd name="connsiteX10" fmla="*/ 2541 w 598308"/>
                <a:gd name="connsiteY10" fmla="*/ 11959 h 166936"/>
                <a:gd name="connsiteX11" fmla="*/ 3811 w 598308"/>
                <a:gd name="connsiteY11" fmla="*/ 13229 h 166936"/>
                <a:gd name="connsiteX12" fmla="*/ 5081 w 598308"/>
                <a:gd name="connsiteY12" fmla="*/ 14500 h 166936"/>
                <a:gd name="connsiteX13" fmla="*/ 6351 w 598308"/>
                <a:gd name="connsiteY13" fmla="*/ 14500 h 166936"/>
                <a:gd name="connsiteX14" fmla="*/ 6351 w 598308"/>
                <a:gd name="connsiteY14" fmla="*/ 14500 h 166936"/>
                <a:gd name="connsiteX15" fmla="*/ 594497 w 598308"/>
                <a:gd name="connsiteY15" fmla="*/ 166936 h 166936"/>
                <a:gd name="connsiteX16" fmla="*/ 589416 w 598308"/>
                <a:gd name="connsiteY16" fmla="*/ 158044 h 166936"/>
                <a:gd name="connsiteX17" fmla="*/ 589416 w 598308"/>
                <a:gd name="connsiteY17" fmla="*/ 158044 h 166936"/>
                <a:gd name="connsiteX18" fmla="*/ 598308 w 598308"/>
                <a:gd name="connsiteY18" fmla="*/ 152963 h 166936"/>
                <a:gd name="connsiteX19" fmla="*/ 588146 w 598308"/>
                <a:gd name="connsiteY19" fmla="*/ 150422 h 166936"/>
                <a:gd name="connsiteX20" fmla="*/ 25406 w 598308"/>
                <a:gd name="connsiteY20" fmla="*/ 4337 h 166936"/>
                <a:gd name="connsiteX21" fmla="*/ 8892 w 598308"/>
                <a:gd name="connsiteY21" fmla="*/ 526 h 16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8308" h="166936">
                  <a:moveTo>
                    <a:pt x="8892" y="526"/>
                  </a:moveTo>
                  <a:cubicBezTo>
                    <a:pt x="6351" y="-744"/>
                    <a:pt x="3811" y="526"/>
                    <a:pt x="2541" y="1797"/>
                  </a:cubicBezTo>
                  <a:lnTo>
                    <a:pt x="1270" y="3067"/>
                  </a:lnTo>
                  <a:lnTo>
                    <a:pt x="0" y="4337"/>
                  </a:lnTo>
                  <a:cubicBezTo>
                    <a:pt x="0" y="4337"/>
                    <a:pt x="0" y="4337"/>
                    <a:pt x="0" y="5607"/>
                  </a:cubicBezTo>
                  <a:lnTo>
                    <a:pt x="0" y="5607"/>
                  </a:lnTo>
                  <a:cubicBezTo>
                    <a:pt x="0" y="5607"/>
                    <a:pt x="0" y="6878"/>
                    <a:pt x="0" y="6878"/>
                  </a:cubicBezTo>
                  <a:cubicBezTo>
                    <a:pt x="0" y="6878"/>
                    <a:pt x="0" y="8148"/>
                    <a:pt x="0" y="8148"/>
                  </a:cubicBezTo>
                  <a:cubicBezTo>
                    <a:pt x="0" y="8148"/>
                    <a:pt x="0" y="9418"/>
                    <a:pt x="0" y="9418"/>
                  </a:cubicBezTo>
                  <a:cubicBezTo>
                    <a:pt x="0" y="9418"/>
                    <a:pt x="0" y="10689"/>
                    <a:pt x="1270" y="10689"/>
                  </a:cubicBezTo>
                  <a:cubicBezTo>
                    <a:pt x="1270" y="10689"/>
                    <a:pt x="1270" y="11959"/>
                    <a:pt x="2541" y="11959"/>
                  </a:cubicBezTo>
                  <a:cubicBezTo>
                    <a:pt x="2541" y="11959"/>
                    <a:pt x="2541" y="13229"/>
                    <a:pt x="3811" y="13229"/>
                  </a:cubicBezTo>
                  <a:lnTo>
                    <a:pt x="5081" y="14500"/>
                  </a:lnTo>
                  <a:lnTo>
                    <a:pt x="6351" y="14500"/>
                  </a:lnTo>
                  <a:lnTo>
                    <a:pt x="6351" y="14500"/>
                  </a:lnTo>
                  <a:lnTo>
                    <a:pt x="594497" y="166936"/>
                  </a:lnTo>
                  <a:cubicBezTo>
                    <a:pt x="590686" y="165666"/>
                    <a:pt x="588146" y="161855"/>
                    <a:pt x="589416" y="158044"/>
                  </a:cubicBezTo>
                  <a:cubicBezTo>
                    <a:pt x="589416" y="158044"/>
                    <a:pt x="589416" y="158044"/>
                    <a:pt x="589416" y="158044"/>
                  </a:cubicBezTo>
                  <a:cubicBezTo>
                    <a:pt x="590686" y="154233"/>
                    <a:pt x="594497" y="151692"/>
                    <a:pt x="598308" y="152963"/>
                  </a:cubicBezTo>
                  <a:lnTo>
                    <a:pt x="588146" y="150422"/>
                  </a:lnTo>
                  <a:lnTo>
                    <a:pt x="25406" y="4337"/>
                  </a:lnTo>
                  <a:lnTo>
                    <a:pt x="8892" y="52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27C5EC9-7476-4294-A742-7FEAEFF1D358}"/>
                </a:ext>
              </a:extLst>
            </p:cNvPr>
            <p:cNvSpPr/>
            <p:nvPr/>
          </p:nvSpPr>
          <p:spPr>
            <a:xfrm>
              <a:off x="3720688" y="33434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0E961FB-B93E-4474-9CEA-FF90F0796814}"/>
                </a:ext>
              </a:extLst>
            </p:cNvPr>
            <p:cNvSpPr/>
            <p:nvPr/>
          </p:nvSpPr>
          <p:spPr>
            <a:xfrm>
              <a:off x="3723228" y="3347959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lnTo>
                    <a:pt x="0" y="565"/>
                  </a:ln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BE8FF71-F221-43CA-A700-1E87DB16CA4F}"/>
                </a:ext>
              </a:extLst>
            </p:cNvPr>
            <p:cNvSpPr/>
            <p:nvPr/>
          </p:nvSpPr>
          <p:spPr>
            <a:xfrm>
              <a:off x="3721958" y="334598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32F714F-BF26-43A8-9859-366F6A02319F}"/>
                </a:ext>
              </a:extLst>
            </p:cNvPr>
            <p:cNvSpPr/>
            <p:nvPr/>
          </p:nvSpPr>
          <p:spPr>
            <a:xfrm>
              <a:off x="3362135" y="3250983"/>
              <a:ext cx="356012" cy="103891"/>
            </a:xfrm>
            <a:custGeom>
              <a:avLst/>
              <a:gdLst>
                <a:gd name="connsiteX0" fmla="*/ 330 w 356012"/>
                <a:gd name="connsiteY0" fmla="*/ 6078 h 103891"/>
                <a:gd name="connsiteX1" fmla="*/ 5412 w 356012"/>
                <a:gd name="connsiteY1" fmla="*/ 14970 h 103891"/>
                <a:gd name="connsiteX2" fmla="*/ 5412 w 356012"/>
                <a:gd name="connsiteY2" fmla="*/ 14970 h 103891"/>
                <a:gd name="connsiteX3" fmla="*/ 335688 w 356012"/>
                <a:gd name="connsiteY3" fmla="*/ 101351 h 103891"/>
                <a:gd name="connsiteX4" fmla="*/ 345850 w 356012"/>
                <a:gd name="connsiteY4" fmla="*/ 103891 h 103891"/>
                <a:gd name="connsiteX5" fmla="*/ 345850 w 356012"/>
                <a:gd name="connsiteY5" fmla="*/ 98810 h 103891"/>
                <a:gd name="connsiteX6" fmla="*/ 353472 w 356012"/>
                <a:gd name="connsiteY6" fmla="*/ 91188 h 103891"/>
                <a:gd name="connsiteX7" fmla="*/ 353472 w 356012"/>
                <a:gd name="connsiteY7" fmla="*/ 91188 h 103891"/>
                <a:gd name="connsiteX8" fmla="*/ 356013 w 356012"/>
                <a:gd name="connsiteY8" fmla="*/ 91188 h 103891"/>
                <a:gd name="connsiteX9" fmla="*/ 356013 w 356012"/>
                <a:gd name="connsiteY9" fmla="*/ 91188 h 103891"/>
                <a:gd name="connsiteX10" fmla="*/ 15574 w 356012"/>
                <a:gd name="connsiteY10" fmla="*/ 2267 h 103891"/>
                <a:gd name="connsiteX11" fmla="*/ 10493 w 356012"/>
                <a:gd name="connsiteY11" fmla="*/ 997 h 103891"/>
                <a:gd name="connsiteX12" fmla="*/ 330 w 356012"/>
                <a:gd name="connsiteY12" fmla="*/ 6078 h 103891"/>
                <a:gd name="connsiteX13" fmla="*/ 330 w 356012"/>
                <a:gd name="connsiteY13" fmla="*/ 6078 h 10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012" h="103891">
                  <a:moveTo>
                    <a:pt x="330" y="6078"/>
                  </a:moveTo>
                  <a:cubicBezTo>
                    <a:pt x="-940" y="9889"/>
                    <a:pt x="1600" y="13700"/>
                    <a:pt x="5412" y="14970"/>
                  </a:cubicBezTo>
                  <a:cubicBezTo>
                    <a:pt x="5412" y="14970"/>
                    <a:pt x="5412" y="14970"/>
                    <a:pt x="5412" y="14970"/>
                  </a:cubicBezTo>
                  <a:lnTo>
                    <a:pt x="335688" y="101351"/>
                  </a:lnTo>
                  <a:lnTo>
                    <a:pt x="345850" y="103891"/>
                  </a:lnTo>
                  <a:lnTo>
                    <a:pt x="345850" y="98810"/>
                  </a:lnTo>
                  <a:cubicBezTo>
                    <a:pt x="345850" y="94999"/>
                    <a:pt x="348391" y="91188"/>
                    <a:pt x="353472" y="91188"/>
                  </a:cubicBezTo>
                  <a:cubicBezTo>
                    <a:pt x="353472" y="91188"/>
                    <a:pt x="353472" y="91188"/>
                    <a:pt x="353472" y="91188"/>
                  </a:cubicBezTo>
                  <a:cubicBezTo>
                    <a:pt x="354742" y="91188"/>
                    <a:pt x="354742" y="91188"/>
                    <a:pt x="356013" y="91188"/>
                  </a:cubicBezTo>
                  <a:lnTo>
                    <a:pt x="356013" y="91188"/>
                  </a:lnTo>
                  <a:lnTo>
                    <a:pt x="15574" y="2267"/>
                  </a:lnTo>
                  <a:lnTo>
                    <a:pt x="10493" y="997"/>
                  </a:lnTo>
                  <a:cubicBezTo>
                    <a:pt x="5412" y="-1544"/>
                    <a:pt x="1600" y="997"/>
                    <a:pt x="330" y="6078"/>
                  </a:cubicBezTo>
                  <a:cubicBezTo>
                    <a:pt x="330" y="6078"/>
                    <a:pt x="330" y="6078"/>
                    <a:pt x="330" y="607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18CEBF7-1D7F-4537-9E58-DCBE85180B84}"/>
                </a:ext>
              </a:extLst>
            </p:cNvPr>
            <p:cNvSpPr/>
            <p:nvPr/>
          </p:nvSpPr>
          <p:spPr>
            <a:xfrm>
              <a:off x="1355402" y="35568"/>
              <a:ext cx="880789" cy="443336"/>
            </a:xfrm>
            <a:custGeom>
              <a:avLst/>
              <a:gdLst>
                <a:gd name="connsiteX0" fmla="*/ 10162 w 880789"/>
                <a:gd name="connsiteY0" fmla="*/ 433174 h 443336"/>
                <a:gd name="connsiteX1" fmla="*/ 6351 w 880789"/>
                <a:gd name="connsiteY1" fmla="*/ 443336 h 443336"/>
                <a:gd name="connsiteX2" fmla="*/ 6351 w 880789"/>
                <a:gd name="connsiteY2" fmla="*/ 443336 h 443336"/>
                <a:gd name="connsiteX3" fmla="*/ 873962 w 880789"/>
                <a:gd name="connsiteY3" fmla="*/ 15244 h 443336"/>
                <a:gd name="connsiteX4" fmla="*/ 876502 w 880789"/>
                <a:gd name="connsiteY4" fmla="*/ 13973 h 443336"/>
                <a:gd name="connsiteX5" fmla="*/ 880313 w 880789"/>
                <a:gd name="connsiteY5" fmla="*/ 3811 h 443336"/>
                <a:gd name="connsiteX6" fmla="*/ 880313 w 880789"/>
                <a:gd name="connsiteY6" fmla="*/ 3811 h 443336"/>
                <a:gd name="connsiteX7" fmla="*/ 873962 w 880789"/>
                <a:gd name="connsiteY7" fmla="*/ 0 h 443336"/>
                <a:gd name="connsiteX8" fmla="*/ 872691 w 880789"/>
                <a:gd name="connsiteY8" fmla="*/ 0 h 443336"/>
                <a:gd name="connsiteX9" fmla="*/ 871421 w 880789"/>
                <a:gd name="connsiteY9" fmla="*/ 0 h 443336"/>
                <a:gd name="connsiteX10" fmla="*/ 870151 w 880789"/>
                <a:gd name="connsiteY10" fmla="*/ 0 h 443336"/>
                <a:gd name="connsiteX11" fmla="*/ 10162 w 880789"/>
                <a:gd name="connsiteY11" fmla="*/ 425552 h 443336"/>
                <a:gd name="connsiteX12" fmla="*/ 0 w 880789"/>
                <a:gd name="connsiteY12" fmla="*/ 430633 h 443336"/>
                <a:gd name="connsiteX13" fmla="*/ 10162 w 880789"/>
                <a:gd name="connsiteY13" fmla="*/ 433174 h 443336"/>
                <a:gd name="connsiteX14" fmla="*/ 10162 w 880789"/>
                <a:gd name="connsiteY14" fmla="*/ 433174 h 4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0789" h="443336">
                  <a:moveTo>
                    <a:pt x="10162" y="433174"/>
                  </a:moveTo>
                  <a:cubicBezTo>
                    <a:pt x="11433" y="436985"/>
                    <a:pt x="10162" y="440796"/>
                    <a:pt x="6351" y="443336"/>
                  </a:cubicBezTo>
                  <a:lnTo>
                    <a:pt x="6351" y="443336"/>
                  </a:lnTo>
                  <a:lnTo>
                    <a:pt x="873962" y="15244"/>
                  </a:lnTo>
                  <a:lnTo>
                    <a:pt x="876502" y="13973"/>
                  </a:lnTo>
                  <a:cubicBezTo>
                    <a:pt x="880313" y="12703"/>
                    <a:pt x="881583" y="7622"/>
                    <a:pt x="880313" y="3811"/>
                  </a:cubicBezTo>
                  <a:cubicBezTo>
                    <a:pt x="880313" y="3811"/>
                    <a:pt x="880313" y="3811"/>
                    <a:pt x="880313" y="3811"/>
                  </a:cubicBezTo>
                  <a:cubicBezTo>
                    <a:pt x="879043" y="1270"/>
                    <a:pt x="876502" y="0"/>
                    <a:pt x="873962" y="0"/>
                  </a:cubicBezTo>
                  <a:lnTo>
                    <a:pt x="872691" y="0"/>
                  </a:lnTo>
                  <a:cubicBezTo>
                    <a:pt x="872691" y="0"/>
                    <a:pt x="871421" y="0"/>
                    <a:pt x="871421" y="0"/>
                  </a:cubicBezTo>
                  <a:lnTo>
                    <a:pt x="870151" y="0"/>
                  </a:lnTo>
                  <a:lnTo>
                    <a:pt x="10162" y="425552"/>
                  </a:lnTo>
                  <a:lnTo>
                    <a:pt x="0" y="430633"/>
                  </a:lnTo>
                  <a:cubicBezTo>
                    <a:pt x="3811" y="428093"/>
                    <a:pt x="8892" y="429363"/>
                    <a:pt x="10162" y="433174"/>
                  </a:cubicBezTo>
                  <a:cubicBezTo>
                    <a:pt x="10162" y="433174"/>
                    <a:pt x="10162" y="433174"/>
                    <a:pt x="10162" y="43317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587631A-62A9-4F0D-AAAF-2BC3C2D84991}"/>
                </a:ext>
              </a:extLst>
            </p:cNvPr>
            <p:cNvSpPr/>
            <p:nvPr/>
          </p:nvSpPr>
          <p:spPr>
            <a:xfrm>
              <a:off x="1105154" y="464455"/>
              <a:ext cx="260886" cy="136398"/>
            </a:xfrm>
            <a:custGeom>
              <a:avLst/>
              <a:gdLst>
                <a:gd name="connsiteX0" fmla="*/ 10162 w 260886"/>
                <a:gd name="connsiteY0" fmla="*/ 131318 h 136398"/>
                <a:gd name="connsiteX1" fmla="*/ 10162 w 260886"/>
                <a:gd name="connsiteY1" fmla="*/ 136399 h 136398"/>
                <a:gd name="connsiteX2" fmla="*/ 25406 w 260886"/>
                <a:gd name="connsiteY2" fmla="*/ 128777 h 136398"/>
                <a:gd name="connsiteX3" fmla="*/ 256599 w 260886"/>
                <a:gd name="connsiteY3" fmla="*/ 14450 h 136398"/>
                <a:gd name="connsiteX4" fmla="*/ 260410 w 260886"/>
                <a:gd name="connsiteY4" fmla="*/ 4287 h 136398"/>
                <a:gd name="connsiteX5" fmla="*/ 250248 w 260886"/>
                <a:gd name="connsiteY5" fmla="*/ 476 h 136398"/>
                <a:gd name="connsiteX6" fmla="*/ 250248 w 260886"/>
                <a:gd name="connsiteY6" fmla="*/ 476 h 136398"/>
                <a:gd name="connsiteX7" fmla="*/ 245167 w 260886"/>
                <a:gd name="connsiteY7" fmla="*/ 3017 h 136398"/>
                <a:gd name="connsiteX8" fmla="*/ 0 w 260886"/>
                <a:gd name="connsiteY8" fmla="*/ 124966 h 136398"/>
                <a:gd name="connsiteX9" fmla="*/ 0 w 260886"/>
                <a:gd name="connsiteY9" fmla="*/ 124966 h 136398"/>
                <a:gd name="connsiteX10" fmla="*/ 2541 w 260886"/>
                <a:gd name="connsiteY10" fmla="*/ 123696 h 136398"/>
                <a:gd name="connsiteX11" fmla="*/ 10162 w 260886"/>
                <a:gd name="connsiteY11" fmla="*/ 13131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886" h="136398">
                  <a:moveTo>
                    <a:pt x="10162" y="131318"/>
                  </a:moveTo>
                  <a:lnTo>
                    <a:pt x="10162" y="136399"/>
                  </a:lnTo>
                  <a:lnTo>
                    <a:pt x="25406" y="128777"/>
                  </a:lnTo>
                  <a:lnTo>
                    <a:pt x="256599" y="14450"/>
                  </a:lnTo>
                  <a:cubicBezTo>
                    <a:pt x="260410" y="13179"/>
                    <a:pt x="261680" y="8098"/>
                    <a:pt x="260410" y="4287"/>
                  </a:cubicBezTo>
                  <a:cubicBezTo>
                    <a:pt x="259140" y="476"/>
                    <a:pt x="254059" y="-794"/>
                    <a:pt x="250248" y="476"/>
                  </a:cubicBezTo>
                  <a:cubicBezTo>
                    <a:pt x="250248" y="476"/>
                    <a:pt x="250248" y="476"/>
                    <a:pt x="250248" y="476"/>
                  </a:cubicBezTo>
                  <a:lnTo>
                    <a:pt x="245167" y="3017"/>
                  </a:lnTo>
                  <a:lnTo>
                    <a:pt x="0" y="124966"/>
                  </a:lnTo>
                  <a:lnTo>
                    <a:pt x="0" y="124966"/>
                  </a:lnTo>
                  <a:cubicBezTo>
                    <a:pt x="1270" y="124966"/>
                    <a:pt x="1270" y="123696"/>
                    <a:pt x="2541" y="123696"/>
                  </a:cubicBezTo>
                  <a:cubicBezTo>
                    <a:pt x="6351" y="123696"/>
                    <a:pt x="10162" y="127507"/>
                    <a:pt x="10162" y="13131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D629037-47C1-4F5D-96FF-6A32D0C2E221}"/>
                </a:ext>
              </a:extLst>
            </p:cNvPr>
            <p:cNvSpPr/>
            <p:nvPr/>
          </p:nvSpPr>
          <p:spPr>
            <a:xfrm>
              <a:off x="1101343" y="590691"/>
              <a:ext cx="1270" cy="3810"/>
            </a:xfrm>
            <a:custGeom>
              <a:avLst/>
              <a:gdLst>
                <a:gd name="connsiteX0" fmla="*/ 1270 w 1270"/>
                <a:gd name="connsiteY0" fmla="*/ 0 h 3810"/>
                <a:gd name="connsiteX1" fmla="*/ 1270 w 1270"/>
                <a:gd name="connsiteY1" fmla="*/ 0 h 3810"/>
                <a:gd name="connsiteX2" fmla="*/ 0 w 1270"/>
                <a:gd name="connsiteY2" fmla="*/ 2541 h 3810"/>
                <a:gd name="connsiteX3" fmla="*/ 0 w 1270"/>
                <a:gd name="connsiteY3" fmla="*/ 3811 h 3810"/>
                <a:gd name="connsiteX4" fmla="*/ 1270 w 1270"/>
                <a:gd name="connsiteY4" fmla="*/ 0 h 3810"/>
                <a:gd name="connsiteX5" fmla="*/ 1270 w 1270"/>
                <a:gd name="connsiteY5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" h="3810">
                  <a:moveTo>
                    <a:pt x="1270" y="0"/>
                  </a:moveTo>
                  <a:lnTo>
                    <a:pt x="1270" y="0"/>
                  </a:lnTo>
                  <a:cubicBezTo>
                    <a:pt x="0" y="1270"/>
                    <a:pt x="0" y="1270"/>
                    <a:pt x="0" y="2541"/>
                  </a:cubicBezTo>
                  <a:cubicBezTo>
                    <a:pt x="0" y="2541"/>
                    <a:pt x="0" y="3811"/>
                    <a:pt x="0" y="3811"/>
                  </a:cubicBezTo>
                  <a:cubicBezTo>
                    <a:pt x="1270" y="1270"/>
                    <a:pt x="127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E8E4DC7-2A63-4F71-B0A6-A63A50B07B1A}"/>
                </a:ext>
              </a:extLst>
            </p:cNvPr>
            <p:cNvSpPr/>
            <p:nvPr/>
          </p:nvSpPr>
          <p:spPr>
            <a:xfrm>
              <a:off x="1100391" y="594502"/>
              <a:ext cx="952" cy="2540"/>
            </a:xfrm>
            <a:custGeom>
              <a:avLst/>
              <a:gdLst>
                <a:gd name="connsiteX0" fmla="*/ 953 w 952"/>
                <a:gd name="connsiteY0" fmla="*/ 0 h 2540"/>
                <a:gd name="connsiteX1" fmla="*/ 953 w 952"/>
                <a:gd name="connsiteY1" fmla="*/ 0 h 2540"/>
                <a:gd name="connsiteX2" fmla="*/ 953 w 952"/>
                <a:gd name="connsiteY2" fmla="*/ 2541 h 2540"/>
                <a:gd name="connsiteX3" fmla="*/ 953 w 952"/>
                <a:gd name="connsiteY3" fmla="*/ 0 h 2540"/>
                <a:gd name="connsiteX4" fmla="*/ 953 w 952"/>
                <a:gd name="connsiteY4" fmla="*/ 0 h 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" h="2540">
                  <a:moveTo>
                    <a:pt x="953" y="0"/>
                  </a:moveTo>
                  <a:cubicBezTo>
                    <a:pt x="953" y="0"/>
                    <a:pt x="953" y="1270"/>
                    <a:pt x="953" y="0"/>
                  </a:cubicBezTo>
                  <a:cubicBezTo>
                    <a:pt x="953" y="1270"/>
                    <a:pt x="953" y="2541"/>
                    <a:pt x="953" y="2541"/>
                  </a:cubicBezTo>
                  <a:cubicBezTo>
                    <a:pt x="-318" y="1270"/>
                    <a:pt x="-318" y="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235E4AC-7BEC-4EBE-AB68-37E4B13D1981}"/>
                </a:ext>
              </a:extLst>
            </p:cNvPr>
            <p:cNvSpPr/>
            <p:nvPr/>
          </p:nvSpPr>
          <p:spPr>
            <a:xfrm>
              <a:off x="2851807" y="786318"/>
              <a:ext cx="16513" cy="44460"/>
            </a:xfrm>
            <a:custGeom>
              <a:avLst/>
              <a:gdLst>
                <a:gd name="connsiteX0" fmla="*/ 2541 w 16513"/>
                <a:gd name="connsiteY0" fmla="*/ 40650 h 44460"/>
                <a:gd name="connsiteX1" fmla="*/ 8892 w 16513"/>
                <a:gd name="connsiteY1" fmla="*/ 44461 h 44460"/>
                <a:gd name="connsiteX2" fmla="*/ 16514 w 16513"/>
                <a:gd name="connsiteY2" fmla="*/ 36839 h 44460"/>
                <a:gd name="connsiteX3" fmla="*/ 15243 w 16513"/>
                <a:gd name="connsiteY3" fmla="*/ 8892 h 44460"/>
                <a:gd name="connsiteX4" fmla="*/ 15243 w 16513"/>
                <a:gd name="connsiteY4" fmla="*/ 0 h 44460"/>
                <a:gd name="connsiteX5" fmla="*/ 7622 w 16513"/>
                <a:gd name="connsiteY5" fmla="*/ 7622 h 44460"/>
                <a:gd name="connsiteX6" fmla="*/ 0 w 16513"/>
                <a:gd name="connsiteY6" fmla="*/ 0 h 44460"/>
                <a:gd name="connsiteX7" fmla="*/ 1270 w 16513"/>
                <a:gd name="connsiteY7" fmla="*/ 36839 h 44460"/>
                <a:gd name="connsiteX8" fmla="*/ 2541 w 16513"/>
                <a:gd name="connsiteY8" fmla="*/ 40650 h 4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3" h="44460">
                  <a:moveTo>
                    <a:pt x="2541" y="40650"/>
                  </a:moveTo>
                  <a:cubicBezTo>
                    <a:pt x="3811" y="43190"/>
                    <a:pt x="6351" y="44461"/>
                    <a:pt x="8892" y="44461"/>
                  </a:cubicBezTo>
                  <a:cubicBezTo>
                    <a:pt x="12703" y="44461"/>
                    <a:pt x="16514" y="40650"/>
                    <a:pt x="16514" y="36839"/>
                  </a:cubicBezTo>
                  <a:lnTo>
                    <a:pt x="15243" y="8892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270" y="36839"/>
                  </a:lnTo>
                  <a:cubicBezTo>
                    <a:pt x="1270" y="38109"/>
                    <a:pt x="2541" y="39379"/>
                    <a:pt x="2541" y="406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5B6BFC9-D59A-4D56-88AE-2E72ED3582CF}"/>
                </a:ext>
              </a:extLst>
            </p:cNvPr>
            <p:cNvSpPr/>
            <p:nvPr/>
          </p:nvSpPr>
          <p:spPr>
            <a:xfrm>
              <a:off x="2823861" y="139733"/>
              <a:ext cx="43189" cy="652936"/>
            </a:xfrm>
            <a:custGeom>
              <a:avLst/>
              <a:gdLst>
                <a:gd name="connsiteX0" fmla="*/ 6351 w 43189"/>
                <a:gd name="connsiteY0" fmla="*/ 1270 h 652936"/>
                <a:gd name="connsiteX1" fmla="*/ 6351 w 43189"/>
                <a:gd name="connsiteY1" fmla="*/ 1270 h 652936"/>
                <a:gd name="connsiteX2" fmla="*/ 5081 w 43189"/>
                <a:gd name="connsiteY2" fmla="*/ 1270 h 652936"/>
                <a:gd name="connsiteX3" fmla="*/ 3811 w 43189"/>
                <a:gd name="connsiteY3" fmla="*/ 1270 h 652936"/>
                <a:gd name="connsiteX4" fmla="*/ 0 w 43189"/>
                <a:gd name="connsiteY4" fmla="*/ 8892 h 652936"/>
                <a:gd name="connsiteX5" fmla="*/ 0 w 43189"/>
                <a:gd name="connsiteY5" fmla="*/ 20325 h 652936"/>
                <a:gd name="connsiteX6" fmla="*/ 27946 w 43189"/>
                <a:gd name="connsiteY6" fmla="*/ 645315 h 652936"/>
                <a:gd name="connsiteX7" fmla="*/ 27946 w 43189"/>
                <a:gd name="connsiteY7" fmla="*/ 645315 h 652936"/>
                <a:gd name="connsiteX8" fmla="*/ 35568 w 43189"/>
                <a:gd name="connsiteY8" fmla="*/ 652937 h 652936"/>
                <a:gd name="connsiteX9" fmla="*/ 43190 w 43189"/>
                <a:gd name="connsiteY9" fmla="*/ 645315 h 652936"/>
                <a:gd name="connsiteX10" fmla="*/ 43190 w 43189"/>
                <a:gd name="connsiteY10" fmla="*/ 638963 h 652936"/>
                <a:gd name="connsiteX11" fmla="*/ 15243 w 43189"/>
                <a:gd name="connsiteY11" fmla="*/ 7622 h 652936"/>
                <a:gd name="connsiteX12" fmla="*/ 15243 w 43189"/>
                <a:gd name="connsiteY12" fmla="*/ 7622 h 652936"/>
                <a:gd name="connsiteX13" fmla="*/ 15243 w 43189"/>
                <a:gd name="connsiteY13" fmla="*/ 6352 h 652936"/>
                <a:gd name="connsiteX14" fmla="*/ 15243 w 43189"/>
                <a:gd name="connsiteY14" fmla="*/ 5081 h 652936"/>
                <a:gd name="connsiteX15" fmla="*/ 15243 w 43189"/>
                <a:gd name="connsiteY15" fmla="*/ 3811 h 652936"/>
                <a:gd name="connsiteX16" fmla="*/ 13973 w 43189"/>
                <a:gd name="connsiteY16" fmla="*/ 2541 h 652936"/>
                <a:gd name="connsiteX17" fmla="*/ 13973 w 43189"/>
                <a:gd name="connsiteY17" fmla="*/ 2541 h 652936"/>
                <a:gd name="connsiteX18" fmla="*/ 13973 w 43189"/>
                <a:gd name="connsiteY18" fmla="*/ 1270 h 652936"/>
                <a:gd name="connsiteX19" fmla="*/ 12703 w 43189"/>
                <a:gd name="connsiteY19" fmla="*/ 0 h 652936"/>
                <a:gd name="connsiteX20" fmla="*/ 12703 w 43189"/>
                <a:gd name="connsiteY20" fmla="*/ 0 h 652936"/>
                <a:gd name="connsiteX21" fmla="*/ 11433 w 43189"/>
                <a:gd name="connsiteY21" fmla="*/ 0 h 652936"/>
                <a:gd name="connsiteX22" fmla="*/ 10162 w 43189"/>
                <a:gd name="connsiteY22" fmla="*/ 0 h 652936"/>
                <a:gd name="connsiteX23" fmla="*/ 6351 w 43189"/>
                <a:gd name="connsiteY23" fmla="*/ 1270 h 65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89" h="652936">
                  <a:moveTo>
                    <a:pt x="6351" y="1270"/>
                  </a:moveTo>
                  <a:lnTo>
                    <a:pt x="6351" y="1270"/>
                  </a:lnTo>
                  <a:lnTo>
                    <a:pt x="5081" y="1270"/>
                  </a:lnTo>
                  <a:lnTo>
                    <a:pt x="3811" y="1270"/>
                  </a:lnTo>
                  <a:cubicBezTo>
                    <a:pt x="1270" y="2541"/>
                    <a:pt x="0" y="5081"/>
                    <a:pt x="0" y="8892"/>
                  </a:cubicBezTo>
                  <a:lnTo>
                    <a:pt x="0" y="20325"/>
                  </a:lnTo>
                  <a:lnTo>
                    <a:pt x="27946" y="645315"/>
                  </a:lnTo>
                  <a:lnTo>
                    <a:pt x="27946" y="645315"/>
                  </a:lnTo>
                  <a:cubicBezTo>
                    <a:pt x="27946" y="649126"/>
                    <a:pt x="31757" y="652937"/>
                    <a:pt x="35568" y="652937"/>
                  </a:cubicBezTo>
                  <a:cubicBezTo>
                    <a:pt x="39379" y="652937"/>
                    <a:pt x="43190" y="649126"/>
                    <a:pt x="43190" y="645315"/>
                  </a:cubicBezTo>
                  <a:lnTo>
                    <a:pt x="43190" y="638963"/>
                  </a:lnTo>
                  <a:lnTo>
                    <a:pt x="15243" y="7622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6352"/>
                    <a:pt x="15243" y="5081"/>
                  </a:cubicBezTo>
                  <a:cubicBezTo>
                    <a:pt x="15243" y="5081"/>
                    <a:pt x="15243" y="5081"/>
                    <a:pt x="15243" y="3811"/>
                  </a:cubicBezTo>
                  <a:lnTo>
                    <a:pt x="13973" y="2541"/>
                  </a:lnTo>
                  <a:lnTo>
                    <a:pt x="13973" y="2541"/>
                  </a:lnTo>
                  <a:lnTo>
                    <a:pt x="13973" y="1270"/>
                  </a:lnTo>
                  <a:cubicBezTo>
                    <a:pt x="13973" y="1270"/>
                    <a:pt x="12703" y="1270"/>
                    <a:pt x="12703" y="0"/>
                  </a:cubicBezTo>
                  <a:lnTo>
                    <a:pt x="12703" y="0"/>
                  </a:lnTo>
                  <a:lnTo>
                    <a:pt x="11433" y="0"/>
                  </a:lnTo>
                  <a:cubicBezTo>
                    <a:pt x="11433" y="0"/>
                    <a:pt x="10162" y="0"/>
                    <a:pt x="10162" y="0"/>
                  </a:cubicBezTo>
                  <a:lnTo>
                    <a:pt x="6351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B4E0B4D-621A-4C57-A845-9CFD05E291EA}"/>
                </a:ext>
              </a:extLst>
            </p:cNvPr>
            <p:cNvSpPr/>
            <p:nvPr/>
          </p:nvSpPr>
          <p:spPr>
            <a:xfrm>
              <a:off x="1152155" y="1233466"/>
              <a:ext cx="19054" cy="59704"/>
            </a:xfrm>
            <a:custGeom>
              <a:avLst/>
              <a:gdLst>
                <a:gd name="connsiteX0" fmla="*/ 12703 w 19054"/>
                <a:gd name="connsiteY0" fmla="*/ 59704 h 59704"/>
                <a:gd name="connsiteX1" fmla="*/ 19054 w 19054"/>
                <a:gd name="connsiteY1" fmla="*/ 53353 h 59704"/>
                <a:gd name="connsiteX2" fmla="*/ 19054 w 19054"/>
                <a:gd name="connsiteY2" fmla="*/ 50812 h 59704"/>
                <a:gd name="connsiteX3" fmla="*/ 15244 w 19054"/>
                <a:gd name="connsiteY3" fmla="*/ 0 h 59704"/>
                <a:gd name="connsiteX4" fmla="*/ 7622 w 19054"/>
                <a:gd name="connsiteY4" fmla="*/ 7622 h 59704"/>
                <a:gd name="connsiteX5" fmla="*/ 0 w 19054"/>
                <a:gd name="connsiteY5" fmla="*/ 1270 h 59704"/>
                <a:gd name="connsiteX6" fmla="*/ 1270 w 19054"/>
                <a:gd name="connsiteY6" fmla="*/ 12703 h 59704"/>
                <a:gd name="connsiteX7" fmla="*/ 5081 w 19054"/>
                <a:gd name="connsiteY7" fmla="*/ 52082 h 59704"/>
                <a:gd name="connsiteX8" fmla="*/ 12703 w 19054"/>
                <a:gd name="connsiteY8" fmla="*/ 59704 h 59704"/>
                <a:gd name="connsiteX9" fmla="*/ 12703 w 19054"/>
                <a:gd name="connsiteY9" fmla="*/ 59704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4" h="59704">
                  <a:moveTo>
                    <a:pt x="12703" y="59704"/>
                  </a:moveTo>
                  <a:cubicBezTo>
                    <a:pt x="16514" y="59704"/>
                    <a:pt x="19054" y="57164"/>
                    <a:pt x="19054" y="53353"/>
                  </a:cubicBezTo>
                  <a:cubicBezTo>
                    <a:pt x="19054" y="52082"/>
                    <a:pt x="19054" y="52082"/>
                    <a:pt x="19054" y="50812"/>
                  </a:cubicBez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1270" y="5081"/>
                    <a:pt x="0" y="1270"/>
                  </a:cubicBezTo>
                  <a:lnTo>
                    <a:pt x="1270" y="12703"/>
                  </a:lnTo>
                  <a:lnTo>
                    <a:pt x="5081" y="52082"/>
                  </a:lnTo>
                  <a:cubicBezTo>
                    <a:pt x="3811" y="55893"/>
                    <a:pt x="7622" y="59704"/>
                    <a:pt x="12703" y="59704"/>
                  </a:cubicBezTo>
                  <a:cubicBezTo>
                    <a:pt x="11433" y="59704"/>
                    <a:pt x="11433" y="59704"/>
                    <a:pt x="12703" y="5970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13BEB52-3D6C-4ECE-9A54-D6D7F0662516}"/>
                </a:ext>
              </a:extLst>
            </p:cNvPr>
            <p:cNvSpPr/>
            <p:nvPr/>
          </p:nvSpPr>
          <p:spPr>
            <a:xfrm>
              <a:off x="1102614" y="589172"/>
              <a:ext cx="63763" cy="653185"/>
            </a:xfrm>
            <a:custGeom>
              <a:avLst/>
              <a:gdLst>
                <a:gd name="connsiteX0" fmla="*/ 57163 w 63763"/>
                <a:gd name="connsiteY0" fmla="*/ 653186 h 653185"/>
                <a:gd name="connsiteX1" fmla="*/ 63515 w 63763"/>
                <a:gd name="connsiteY1" fmla="*/ 645564 h 653185"/>
                <a:gd name="connsiteX2" fmla="*/ 63515 w 63763"/>
                <a:gd name="connsiteY2" fmla="*/ 645564 h 653185"/>
                <a:gd name="connsiteX3" fmla="*/ 12703 w 63763"/>
                <a:gd name="connsiteY3" fmla="*/ 16763 h 653185"/>
                <a:gd name="connsiteX4" fmla="*/ 12703 w 63763"/>
                <a:gd name="connsiteY4" fmla="*/ 11682 h 653185"/>
                <a:gd name="connsiteX5" fmla="*/ 12703 w 63763"/>
                <a:gd name="connsiteY5" fmla="*/ 6601 h 653185"/>
                <a:gd name="connsiteX6" fmla="*/ 5081 w 63763"/>
                <a:gd name="connsiteY6" fmla="*/ 249 h 653185"/>
                <a:gd name="connsiteX7" fmla="*/ 5081 w 63763"/>
                <a:gd name="connsiteY7" fmla="*/ 249 h 653185"/>
                <a:gd name="connsiteX8" fmla="*/ 2541 w 63763"/>
                <a:gd name="connsiteY8" fmla="*/ 1519 h 653185"/>
                <a:gd name="connsiteX9" fmla="*/ 2541 w 63763"/>
                <a:gd name="connsiteY9" fmla="*/ 1519 h 653185"/>
                <a:gd name="connsiteX10" fmla="*/ 2541 w 63763"/>
                <a:gd name="connsiteY10" fmla="*/ 1519 h 653185"/>
                <a:gd name="connsiteX11" fmla="*/ 0 w 63763"/>
                <a:gd name="connsiteY11" fmla="*/ 5330 h 653185"/>
                <a:gd name="connsiteX12" fmla="*/ 0 w 63763"/>
                <a:gd name="connsiteY12" fmla="*/ 5330 h 653185"/>
                <a:gd name="connsiteX13" fmla="*/ 0 w 63763"/>
                <a:gd name="connsiteY13" fmla="*/ 7871 h 653185"/>
                <a:gd name="connsiteX14" fmla="*/ 0 w 63763"/>
                <a:gd name="connsiteY14" fmla="*/ 7871 h 653185"/>
                <a:gd name="connsiteX15" fmla="*/ 50812 w 63763"/>
                <a:gd name="connsiteY15" fmla="*/ 641753 h 653185"/>
                <a:gd name="connsiteX16" fmla="*/ 50812 w 63763"/>
                <a:gd name="connsiteY16" fmla="*/ 646834 h 653185"/>
                <a:gd name="connsiteX17" fmla="*/ 57163 w 63763"/>
                <a:gd name="connsiteY17" fmla="*/ 653186 h 6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63" h="653185">
                  <a:moveTo>
                    <a:pt x="57163" y="653186"/>
                  </a:moveTo>
                  <a:cubicBezTo>
                    <a:pt x="60974" y="653186"/>
                    <a:pt x="64785" y="649375"/>
                    <a:pt x="63515" y="645564"/>
                  </a:cubicBezTo>
                  <a:cubicBezTo>
                    <a:pt x="63515" y="645564"/>
                    <a:pt x="63515" y="645564"/>
                    <a:pt x="63515" y="645564"/>
                  </a:cubicBezTo>
                  <a:lnTo>
                    <a:pt x="12703" y="16763"/>
                  </a:lnTo>
                  <a:lnTo>
                    <a:pt x="12703" y="11682"/>
                  </a:lnTo>
                  <a:lnTo>
                    <a:pt x="12703" y="6601"/>
                  </a:lnTo>
                  <a:cubicBezTo>
                    <a:pt x="12703" y="2790"/>
                    <a:pt x="8892" y="-1021"/>
                    <a:pt x="5081" y="249"/>
                  </a:cubicBezTo>
                  <a:cubicBezTo>
                    <a:pt x="5081" y="249"/>
                    <a:pt x="5081" y="249"/>
                    <a:pt x="5081" y="249"/>
                  </a:cubicBezTo>
                  <a:cubicBezTo>
                    <a:pt x="3811" y="249"/>
                    <a:pt x="2541" y="249"/>
                    <a:pt x="2541" y="1519"/>
                  </a:cubicBezTo>
                  <a:lnTo>
                    <a:pt x="2541" y="1519"/>
                  </a:lnTo>
                  <a:lnTo>
                    <a:pt x="2541" y="1519"/>
                  </a:lnTo>
                  <a:cubicBezTo>
                    <a:pt x="1270" y="2790"/>
                    <a:pt x="1270" y="4060"/>
                    <a:pt x="0" y="533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50812" y="641753"/>
                  </a:lnTo>
                  <a:lnTo>
                    <a:pt x="50812" y="646834"/>
                  </a:lnTo>
                  <a:cubicBezTo>
                    <a:pt x="50812" y="649375"/>
                    <a:pt x="53352" y="653186"/>
                    <a:pt x="57163" y="65318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1B7239B-E056-4524-A680-59F891FAEB79}"/>
                </a:ext>
              </a:extLst>
            </p:cNvPr>
            <p:cNvSpPr/>
            <p:nvPr/>
          </p:nvSpPr>
          <p:spPr>
            <a:xfrm>
              <a:off x="4456187" y="6375329"/>
              <a:ext cx="63514" cy="32088"/>
            </a:xfrm>
            <a:custGeom>
              <a:avLst/>
              <a:gdLst>
                <a:gd name="connsiteX0" fmla="*/ 53352 w 63514"/>
                <a:gd name="connsiteY0" fmla="*/ 23196 h 32088"/>
                <a:gd name="connsiteX1" fmla="*/ 63515 w 63514"/>
                <a:gd name="connsiteY1" fmla="*/ 18115 h 32088"/>
                <a:gd name="connsiteX2" fmla="*/ 53352 w 63514"/>
                <a:gd name="connsiteY2" fmla="*/ 14304 h 32088"/>
                <a:gd name="connsiteX3" fmla="*/ 13973 w 63514"/>
                <a:gd name="connsiteY3" fmla="*/ 1601 h 32088"/>
                <a:gd name="connsiteX4" fmla="*/ 8892 w 63514"/>
                <a:gd name="connsiteY4" fmla="*/ 330 h 32088"/>
                <a:gd name="connsiteX5" fmla="*/ 0 w 63514"/>
                <a:gd name="connsiteY5" fmla="*/ 5412 h 32088"/>
                <a:gd name="connsiteX6" fmla="*/ 0 w 63514"/>
                <a:gd name="connsiteY6" fmla="*/ 5412 h 32088"/>
                <a:gd name="connsiteX7" fmla="*/ 0 w 63514"/>
                <a:gd name="connsiteY7" fmla="*/ 7952 h 32088"/>
                <a:gd name="connsiteX8" fmla="*/ 0 w 63514"/>
                <a:gd name="connsiteY8" fmla="*/ 9223 h 32088"/>
                <a:gd name="connsiteX9" fmla="*/ 0 w 63514"/>
                <a:gd name="connsiteY9" fmla="*/ 10493 h 32088"/>
                <a:gd name="connsiteX10" fmla="*/ 1270 w 63514"/>
                <a:gd name="connsiteY10" fmla="*/ 11763 h 32088"/>
                <a:gd name="connsiteX11" fmla="*/ 2541 w 63514"/>
                <a:gd name="connsiteY11" fmla="*/ 13034 h 32088"/>
                <a:gd name="connsiteX12" fmla="*/ 3811 w 63514"/>
                <a:gd name="connsiteY12" fmla="*/ 13034 h 32088"/>
                <a:gd name="connsiteX13" fmla="*/ 5081 w 63514"/>
                <a:gd name="connsiteY13" fmla="*/ 14304 h 32088"/>
                <a:gd name="connsiteX14" fmla="*/ 5081 w 63514"/>
                <a:gd name="connsiteY14" fmla="*/ 14304 h 32088"/>
                <a:gd name="connsiteX15" fmla="*/ 8892 w 63514"/>
                <a:gd name="connsiteY15" fmla="*/ 15574 h 32088"/>
                <a:gd name="connsiteX16" fmla="*/ 59704 w 63514"/>
                <a:gd name="connsiteY16" fmla="*/ 32088 h 32088"/>
                <a:gd name="connsiteX17" fmla="*/ 53352 w 63514"/>
                <a:gd name="connsiteY17" fmla="*/ 23196 h 3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514" h="32088">
                  <a:moveTo>
                    <a:pt x="53352" y="23196"/>
                  </a:moveTo>
                  <a:cubicBezTo>
                    <a:pt x="54623" y="19385"/>
                    <a:pt x="58434" y="16845"/>
                    <a:pt x="63515" y="18115"/>
                  </a:cubicBezTo>
                  <a:lnTo>
                    <a:pt x="53352" y="14304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1" y="13034"/>
                  </a:ln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59704" y="32088"/>
                  </a:lnTo>
                  <a:cubicBezTo>
                    <a:pt x="54623" y="30818"/>
                    <a:pt x="52082" y="27007"/>
                    <a:pt x="53352" y="2319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73CDCAF-AE9B-49FD-8FF2-7BEB7C07FC84}"/>
                </a:ext>
              </a:extLst>
            </p:cNvPr>
            <p:cNvSpPr/>
            <p:nvPr/>
          </p:nvSpPr>
          <p:spPr>
            <a:xfrm>
              <a:off x="4509209" y="6393692"/>
              <a:ext cx="1152486" cy="397688"/>
            </a:xfrm>
            <a:custGeom>
              <a:avLst/>
              <a:gdLst>
                <a:gd name="connsiteX0" fmla="*/ 330 w 1152486"/>
                <a:gd name="connsiteY0" fmla="*/ 4834 h 397688"/>
                <a:gd name="connsiteX1" fmla="*/ 5412 w 1152486"/>
                <a:gd name="connsiteY1" fmla="*/ 14996 h 397688"/>
                <a:gd name="connsiteX2" fmla="*/ 1130891 w 1152486"/>
                <a:gd name="connsiteY2" fmla="*/ 393547 h 397688"/>
                <a:gd name="connsiteX3" fmla="*/ 1137243 w 1152486"/>
                <a:gd name="connsiteY3" fmla="*/ 396087 h 397688"/>
                <a:gd name="connsiteX4" fmla="*/ 1142324 w 1152486"/>
                <a:gd name="connsiteY4" fmla="*/ 397357 h 397688"/>
                <a:gd name="connsiteX5" fmla="*/ 1152486 w 1152486"/>
                <a:gd name="connsiteY5" fmla="*/ 392277 h 397688"/>
                <a:gd name="connsiteX6" fmla="*/ 1152486 w 1152486"/>
                <a:gd name="connsiteY6" fmla="*/ 389736 h 397688"/>
                <a:gd name="connsiteX7" fmla="*/ 1152486 w 1152486"/>
                <a:gd name="connsiteY7" fmla="*/ 388466 h 397688"/>
                <a:gd name="connsiteX8" fmla="*/ 1152486 w 1152486"/>
                <a:gd name="connsiteY8" fmla="*/ 388466 h 397688"/>
                <a:gd name="connsiteX9" fmla="*/ 1152486 w 1152486"/>
                <a:gd name="connsiteY9" fmla="*/ 387195 h 397688"/>
                <a:gd name="connsiteX10" fmla="*/ 1151216 w 1152486"/>
                <a:gd name="connsiteY10" fmla="*/ 385925 h 397688"/>
                <a:gd name="connsiteX11" fmla="*/ 1149946 w 1152486"/>
                <a:gd name="connsiteY11" fmla="*/ 384654 h 397688"/>
                <a:gd name="connsiteX12" fmla="*/ 1148675 w 1152486"/>
                <a:gd name="connsiteY12" fmla="*/ 384654 h 397688"/>
                <a:gd name="connsiteX13" fmla="*/ 1147405 w 1152486"/>
                <a:gd name="connsiteY13" fmla="*/ 383384 h 397688"/>
                <a:gd name="connsiteX14" fmla="*/ 1147405 w 1152486"/>
                <a:gd name="connsiteY14" fmla="*/ 383384 h 397688"/>
                <a:gd name="connsiteX15" fmla="*/ 14304 w 1152486"/>
                <a:gd name="connsiteY15" fmla="*/ 2293 h 397688"/>
                <a:gd name="connsiteX16" fmla="*/ 9223 w 1152486"/>
                <a:gd name="connsiteY16" fmla="*/ 1023 h 397688"/>
                <a:gd name="connsiteX17" fmla="*/ 330 w 1152486"/>
                <a:gd name="connsiteY17" fmla="*/ 4834 h 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486" h="397688">
                  <a:moveTo>
                    <a:pt x="330" y="4834"/>
                  </a:moveTo>
                  <a:cubicBezTo>
                    <a:pt x="-940" y="8644"/>
                    <a:pt x="1601" y="12455"/>
                    <a:pt x="5412" y="14996"/>
                  </a:cubicBezTo>
                  <a:lnTo>
                    <a:pt x="1130891" y="393547"/>
                  </a:lnTo>
                  <a:lnTo>
                    <a:pt x="1137243" y="396087"/>
                  </a:lnTo>
                  <a:lnTo>
                    <a:pt x="1142324" y="397357"/>
                  </a:lnTo>
                  <a:cubicBezTo>
                    <a:pt x="1146135" y="398628"/>
                    <a:pt x="1149946" y="396087"/>
                    <a:pt x="1152486" y="392277"/>
                  </a:cubicBezTo>
                  <a:cubicBezTo>
                    <a:pt x="1152486" y="391006"/>
                    <a:pt x="1152486" y="391006"/>
                    <a:pt x="1152486" y="389736"/>
                  </a:cubicBezTo>
                  <a:cubicBezTo>
                    <a:pt x="1152486" y="389736"/>
                    <a:pt x="1152486" y="388466"/>
                    <a:pt x="1152486" y="388466"/>
                  </a:cubicBezTo>
                  <a:lnTo>
                    <a:pt x="1152486" y="388466"/>
                  </a:lnTo>
                  <a:cubicBezTo>
                    <a:pt x="1152486" y="388466"/>
                    <a:pt x="1152486" y="387195"/>
                    <a:pt x="1152486" y="387195"/>
                  </a:cubicBezTo>
                  <a:lnTo>
                    <a:pt x="1151216" y="385925"/>
                  </a:lnTo>
                  <a:lnTo>
                    <a:pt x="1149946" y="384654"/>
                  </a:lnTo>
                  <a:lnTo>
                    <a:pt x="1148675" y="384654"/>
                  </a:lnTo>
                  <a:lnTo>
                    <a:pt x="1147405" y="383384"/>
                  </a:lnTo>
                  <a:lnTo>
                    <a:pt x="1147405" y="383384"/>
                  </a:lnTo>
                  <a:lnTo>
                    <a:pt x="14304" y="2293"/>
                  </a:lnTo>
                  <a:lnTo>
                    <a:pt x="9223" y="1023"/>
                  </a:lnTo>
                  <a:cubicBezTo>
                    <a:pt x="6682" y="-1518"/>
                    <a:pt x="1601" y="1023"/>
                    <a:pt x="330" y="483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8B4DDED-0F9B-45C4-83BD-F4BAD1B6C866}"/>
                </a:ext>
              </a:extLst>
            </p:cNvPr>
            <p:cNvSpPr/>
            <p:nvPr/>
          </p:nvSpPr>
          <p:spPr>
            <a:xfrm>
              <a:off x="275653" y="4642964"/>
              <a:ext cx="778689" cy="268034"/>
            </a:xfrm>
            <a:custGeom>
              <a:avLst/>
              <a:gdLst>
                <a:gd name="connsiteX0" fmla="*/ 1270 w 778689"/>
                <a:gd name="connsiteY0" fmla="*/ 15244 h 268034"/>
                <a:gd name="connsiteX1" fmla="*/ 773608 w 778689"/>
                <a:gd name="connsiteY1" fmla="*/ 268034 h 268034"/>
                <a:gd name="connsiteX2" fmla="*/ 768527 w 778689"/>
                <a:gd name="connsiteY2" fmla="*/ 259142 h 268034"/>
                <a:gd name="connsiteX3" fmla="*/ 778690 w 778689"/>
                <a:gd name="connsiteY3" fmla="*/ 254061 h 268034"/>
                <a:gd name="connsiteX4" fmla="*/ 774879 w 778689"/>
                <a:gd name="connsiteY4" fmla="*/ 252791 h 268034"/>
                <a:gd name="connsiteX5" fmla="*/ 0 w 778689"/>
                <a:gd name="connsiteY5" fmla="*/ 0 h 268034"/>
                <a:gd name="connsiteX6" fmla="*/ 0 w 778689"/>
                <a:gd name="connsiteY6" fmla="*/ 5081 h 268034"/>
                <a:gd name="connsiteX7" fmla="*/ 1270 w 778689"/>
                <a:gd name="connsiteY7" fmla="*/ 15244 h 2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689" h="268034">
                  <a:moveTo>
                    <a:pt x="1270" y="15244"/>
                  </a:moveTo>
                  <a:lnTo>
                    <a:pt x="773608" y="268034"/>
                  </a:lnTo>
                  <a:cubicBezTo>
                    <a:pt x="769798" y="266764"/>
                    <a:pt x="767257" y="262953"/>
                    <a:pt x="768527" y="259142"/>
                  </a:cubicBezTo>
                  <a:cubicBezTo>
                    <a:pt x="769798" y="255331"/>
                    <a:pt x="773608" y="252791"/>
                    <a:pt x="778690" y="254061"/>
                  </a:cubicBezTo>
                  <a:lnTo>
                    <a:pt x="774879" y="252791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36EDD5C2-E60E-4DDD-B01C-4748178A4D6B}"/>
                </a:ext>
              </a:extLst>
            </p:cNvPr>
            <p:cNvSpPr/>
            <p:nvPr/>
          </p:nvSpPr>
          <p:spPr>
            <a:xfrm>
              <a:off x="5558471" y="5296840"/>
              <a:ext cx="272173" cy="93062"/>
            </a:xfrm>
            <a:custGeom>
              <a:avLst/>
              <a:gdLst>
                <a:gd name="connsiteX0" fmla="*/ 263281 w 272173"/>
                <a:gd name="connsiteY0" fmla="*/ 82900 h 93062"/>
                <a:gd name="connsiteX1" fmla="*/ 272173 w 272173"/>
                <a:gd name="connsiteY1" fmla="*/ 77819 h 93062"/>
                <a:gd name="connsiteX2" fmla="*/ 272173 w 272173"/>
                <a:gd name="connsiteY2" fmla="*/ 77819 h 93062"/>
                <a:gd name="connsiteX3" fmla="*/ 263281 w 272173"/>
                <a:gd name="connsiteY3" fmla="*/ 75278 h 93062"/>
                <a:gd name="connsiteX4" fmla="*/ 21925 w 272173"/>
                <a:gd name="connsiteY4" fmla="*/ 4141 h 93062"/>
                <a:gd name="connsiteX5" fmla="*/ 9222 w 272173"/>
                <a:gd name="connsiteY5" fmla="*/ 330 h 93062"/>
                <a:gd name="connsiteX6" fmla="*/ 330 w 272173"/>
                <a:gd name="connsiteY6" fmla="*/ 5412 h 93062"/>
                <a:gd name="connsiteX7" fmla="*/ 330 w 272173"/>
                <a:gd name="connsiteY7" fmla="*/ 5412 h 93062"/>
                <a:gd name="connsiteX8" fmla="*/ 5412 w 272173"/>
                <a:gd name="connsiteY8" fmla="*/ 14304 h 93062"/>
                <a:gd name="connsiteX9" fmla="*/ 5412 w 272173"/>
                <a:gd name="connsiteY9" fmla="*/ 14304 h 93062"/>
                <a:gd name="connsiteX10" fmla="*/ 268362 w 272173"/>
                <a:gd name="connsiteY10" fmla="*/ 93063 h 93062"/>
                <a:gd name="connsiteX11" fmla="*/ 263281 w 272173"/>
                <a:gd name="connsiteY11" fmla="*/ 82900 h 93062"/>
                <a:gd name="connsiteX12" fmla="*/ 263281 w 272173"/>
                <a:gd name="connsiteY12" fmla="*/ 82900 h 9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173" h="93062">
                  <a:moveTo>
                    <a:pt x="263281" y="82900"/>
                  </a:moveTo>
                  <a:cubicBezTo>
                    <a:pt x="264551" y="79090"/>
                    <a:pt x="268362" y="76549"/>
                    <a:pt x="272173" y="77819"/>
                  </a:cubicBezTo>
                  <a:cubicBezTo>
                    <a:pt x="272173" y="77819"/>
                    <a:pt x="272173" y="77819"/>
                    <a:pt x="272173" y="77819"/>
                  </a:cubicBezTo>
                  <a:lnTo>
                    <a:pt x="263281" y="75278"/>
                  </a:lnTo>
                  <a:lnTo>
                    <a:pt x="21925" y="414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268362" y="93063"/>
                  </a:lnTo>
                  <a:cubicBezTo>
                    <a:pt x="264551" y="91793"/>
                    <a:pt x="262011" y="87981"/>
                    <a:pt x="263281" y="82900"/>
                  </a:cubicBezTo>
                  <a:cubicBezTo>
                    <a:pt x="263281" y="82900"/>
                    <a:pt x="263281" y="82900"/>
                    <a:pt x="263281" y="8290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9650602-8FA9-40C0-A0ED-5336AB685179}"/>
                </a:ext>
              </a:extLst>
            </p:cNvPr>
            <p:cNvSpPr/>
            <p:nvPr/>
          </p:nvSpPr>
          <p:spPr>
            <a:xfrm>
              <a:off x="5821422" y="5374329"/>
              <a:ext cx="255989" cy="85771"/>
            </a:xfrm>
            <a:custGeom>
              <a:avLst/>
              <a:gdLst>
                <a:gd name="connsiteX0" fmla="*/ 9223 w 255989"/>
                <a:gd name="connsiteY0" fmla="*/ 330 h 85771"/>
                <a:gd name="connsiteX1" fmla="*/ 330 w 255989"/>
                <a:gd name="connsiteY1" fmla="*/ 5412 h 85771"/>
                <a:gd name="connsiteX2" fmla="*/ 5412 w 255989"/>
                <a:gd name="connsiteY2" fmla="*/ 14304 h 85771"/>
                <a:gd name="connsiteX3" fmla="*/ 246767 w 255989"/>
                <a:gd name="connsiteY3" fmla="*/ 85441 h 85771"/>
                <a:gd name="connsiteX4" fmla="*/ 255659 w 255989"/>
                <a:gd name="connsiteY4" fmla="*/ 80360 h 85771"/>
                <a:gd name="connsiteX5" fmla="*/ 250578 w 255989"/>
                <a:gd name="connsiteY5" fmla="*/ 71468 h 85771"/>
                <a:gd name="connsiteX6" fmla="*/ 250578 w 255989"/>
                <a:gd name="connsiteY6" fmla="*/ 71468 h 85771"/>
                <a:gd name="connsiteX7" fmla="*/ 241686 w 255989"/>
                <a:gd name="connsiteY7" fmla="*/ 68927 h 85771"/>
                <a:gd name="connsiteX8" fmla="*/ 15574 w 255989"/>
                <a:gd name="connsiteY8" fmla="*/ 1601 h 85771"/>
                <a:gd name="connsiteX9" fmla="*/ 9223 w 255989"/>
                <a:gd name="connsiteY9" fmla="*/ 330 h 8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9" h="85771">
                  <a:moveTo>
                    <a:pt x="9223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lnTo>
                    <a:pt x="246767" y="85441"/>
                  </a:lnTo>
                  <a:cubicBezTo>
                    <a:pt x="250578" y="86711"/>
                    <a:pt x="254389" y="84171"/>
                    <a:pt x="255659" y="80360"/>
                  </a:cubicBezTo>
                  <a:cubicBezTo>
                    <a:pt x="256930" y="76549"/>
                    <a:pt x="254389" y="72738"/>
                    <a:pt x="250578" y="71468"/>
                  </a:cubicBezTo>
                  <a:lnTo>
                    <a:pt x="250578" y="71468"/>
                  </a:lnTo>
                  <a:lnTo>
                    <a:pt x="241686" y="68927"/>
                  </a:lnTo>
                  <a:lnTo>
                    <a:pt x="15574" y="1601"/>
                  </a:lnTo>
                  <a:lnTo>
                    <a:pt x="9223" y="33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459885C-7811-4F59-B950-BA4D28436333}"/>
                </a:ext>
              </a:extLst>
            </p:cNvPr>
            <p:cNvSpPr/>
            <p:nvPr/>
          </p:nvSpPr>
          <p:spPr>
            <a:xfrm>
              <a:off x="6556921" y="5594092"/>
              <a:ext cx="150225" cy="56223"/>
            </a:xfrm>
            <a:custGeom>
              <a:avLst/>
              <a:gdLst>
                <a:gd name="connsiteX0" fmla="*/ 331 w 150225"/>
                <a:gd name="connsiteY0" fmla="*/ 5412 h 56223"/>
                <a:gd name="connsiteX1" fmla="*/ 5411 w 150225"/>
                <a:gd name="connsiteY1" fmla="*/ 14304 h 56223"/>
                <a:gd name="connsiteX2" fmla="*/ 5411 w 150225"/>
                <a:gd name="connsiteY2" fmla="*/ 14304 h 56223"/>
                <a:gd name="connsiteX3" fmla="*/ 146414 w 150225"/>
                <a:gd name="connsiteY3" fmla="*/ 56224 h 56223"/>
                <a:gd name="connsiteX4" fmla="*/ 141333 w 150225"/>
                <a:gd name="connsiteY4" fmla="*/ 47332 h 56223"/>
                <a:gd name="connsiteX5" fmla="*/ 150225 w 150225"/>
                <a:gd name="connsiteY5" fmla="*/ 42251 h 56223"/>
                <a:gd name="connsiteX6" fmla="*/ 150225 w 150225"/>
                <a:gd name="connsiteY6" fmla="*/ 42251 h 56223"/>
                <a:gd name="connsiteX7" fmla="*/ 9223 w 150225"/>
                <a:gd name="connsiteY7" fmla="*/ 330 h 56223"/>
                <a:gd name="connsiteX8" fmla="*/ 331 w 150225"/>
                <a:gd name="connsiteY8" fmla="*/ 5412 h 56223"/>
                <a:gd name="connsiteX9" fmla="*/ 331 w 150225"/>
                <a:gd name="connsiteY9" fmla="*/ 5412 h 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225" h="56223">
                  <a:moveTo>
                    <a:pt x="331" y="5412"/>
                  </a:moveTo>
                  <a:cubicBezTo>
                    <a:pt x="-940" y="9223"/>
                    <a:pt x="1601" y="13034"/>
                    <a:pt x="5411" y="14304"/>
                  </a:cubicBezTo>
                  <a:cubicBezTo>
                    <a:pt x="5411" y="14304"/>
                    <a:pt x="5411" y="14304"/>
                    <a:pt x="5411" y="14304"/>
                  </a:cubicBezTo>
                  <a:lnTo>
                    <a:pt x="146414" y="56224"/>
                  </a:lnTo>
                  <a:cubicBezTo>
                    <a:pt x="142604" y="54954"/>
                    <a:pt x="140063" y="51143"/>
                    <a:pt x="141333" y="47332"/>
                  </a:cubicBezTo>
                  <a:cubicBezTo>
                    <a:pt x="142604" y="43521"/>
                    <a:pt x="146414" y="40980"/>
                    <a:pt x="150225" y="42251"/>
                  </a:cubicBezTo>
                  <a:lnTo>
                    <a:pt x="150225" y="42251"/>
                  </a:lnTo>
                  <a:lnTo>
                    <a:pt x="9223" y="330"/>
                  </a:lnTo>
                  <a:cubicBezTo>
                    <a:pt x="5411" y="-940"/>
                    <a:pt x="1601" y="1601"/>
                    <a:pt x="331" y="5412"/>
                  </a:cubicBezTo>
                  <a:cubicBezTo>
                    <a:pt x="331" y="5412"/>
                    <a:pt x="331" y="5412"/>
                    <a:pt x="331" y="54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422EA21-DDFA-40FE-8530-A820F6BC3A76}"/>
                </a:ext>
              </a:extLst>
            </p:cNvPr>
            <p:cNvSpPr/>
            <p:nvPr/>
          </p:nvSpPr>
          <p:spPr>
            <a:xfrm>
              <a:off x="6697924" y="5636342"/>
              <a:ext cx="185793" cy="65283"/>
            </a:xfrm>
            <a:custGeom>
              <a:avLst/>
              <a:gdLst>
                <a:gd name="connsiteX0" fmla="*/ 330 w 185793"/>
                <a:gd name="connsiteY0" fmla="*/ 5081 h 65283"/>
                <a:gd name="connsiteX1" fmla="*/ 5412 w 185793"/>
                <a:gd name="connsiteY1" fmla="*/ 13973 h 65283"/>
                <a:gd name="connsiteX2" fmla="*/ 164198 w 185793"/>
                <a:gd name="connsiteY2" fmla="*/ 60974 h 65283"/>
                <a:gd name="connsiteX3" fmla="*/ 176901 w 185793"/>
                <a:gd name="connsiteY3" fmla="*/ 64785 h 65283"/>
                <a:gd name="connsiteX4" fmla="*/ 184523 w 185793"/>
                <a:gd name="connsiteY4" fmla="*/ 62245 h 65283"/>
                <a:gd name="connsiteX5" fmla="*/ 185794 w 185793"/>
                <a:gd name="connsiteY5" fmla="*/ 60974 h 65283"/>
                <a:gd name="connsiteX6" fmla="*/ 185794 w 185793"/>
                <a:gd name="connsiteY6" fmla="*/ 59704 h 65283"/>
                <a:gd name="connsiteX7" fmla="*/ 185794 w 185793"/>
                <a:gd name="connsiteY7" fmla="*/ 59704 h 65283"/>
                <a:gd name="connsiteX8" fmla="*/ 185794 w 185793"/>
                <a:gd name="connsiteY8" fmla="*/ 58434 h 65283"/>
                <a:gd name="connsiteX9" fmla="*/ 185794 w 185793"/>
                <a:gd name="connsiteY9" fmla="*/ 57164 h 65283"/>
                <a:gd name="connsiteX10" fmla="*/ 185794 w 185793"/>
                <a:gd name="connsiteY10" fmla="*/ 55893 h 65283"/>
                <a:gd name="connsiteX11" fmla="*/ 185794 w 185793"/>
                <a:gd name="connsiteY11" fmla="*/ 54623 h 65283"/>
                <a:gd name="connsiteX12" fmla="*/ 185794 w 185793"/>
                <a:gd name="connsiteY12" fmla="*/ 54623 h 65283"/>
                <a:gd name="connsiteX13" fmla="*/ 184523 w 185793"/>
                <a:gd name="connsiteY13" fmla="*/ 53353 h 65283"/>
                <a:gd name="connsiteX14" fmla="*/ 184523 w 185793"/>
                <a:gd name="connsiteY14" fmla="*/ 53353 h 65283"/>
                <a:gd name="connsiteX15" fmla="*/ 183253 w 185793"/>
                <a:gd name="connsiteY15" fmla="*/ 52082 h 65283"/>
                <a:gd name="connsiteX16" fmla="*/ 181982 w 185793"/>
                <a:gd name="connsiteY16" fmla="*/ 50812 h 65283"/>
                <a:gd name="connsiteX17" fmla="*/ 181982 w 185793"/>
                <a:gd name="connsiteY17" fmla="*/ 50812 h 65283"/>
                <a:gd name="connsiteX18" fmla="*/ 180712 w 185793"/>
                <a:gd name="connsiteY18" fmla="*/ 50812 h 65283"/>
                <a:gd name="connsiteX19" fmla="*/ 180712 w 185793"/>
                <a:gd name="connsiteY19" fmla="*/ 50812 h 65283"/>
                <a:gd name="connsiteX20" fmla="*/ 9222 w 185793"/>
                <a:gd name="connsiteY20" fmla="*/ 0 h 65283"/>
                <a:gd name="connsiteX21" fmla="*/ 330 w 185793"/>
                <a:gd name="connsiteY21" fmla="*/ 5081 h 65283"/>
                <a:gd name="connsiteX22" fmla="*/ 330 w 185793"/>
                <a:gd name="connsiteY22" fmla="*/ 5081 h 6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793" h="65283">
                  <a:moveTo>
                    <a:pt x="330" y="5081"/>
                  </a:moveTo>
                  <a:cubicBezTo>
                    <a:pt x="-940" y="8892"/>
                    <a:pt x="1601" y="12703"/>
                    <a:pt x="5412" y="13973"/>
                  </a:cubicBezTo>
                  <a:lnTo>
                    <a:pt x="164198" y="60974"/>
                  </a:lnTo>
                  <a:lnTo>
                    <a:pt x="176901" y="64785"/>
                  </a:lnTo>
                  <a:cubicBezTo>
                    <a:pt x="179442" y="66056"/>
                    <a:pt x="181982" y="64785"/>
                    <a:pt x="184523" y="62245"/>
                  </a:cubicBezTo>
                  <a:cubicBezTo>
                    <a:pt x="184523" y="62245"/>
                    <a:pt x="185794" y="60974"/>
                    <a:pt x="185794" y="60974"/>
                  </a:cubicBezTo>
                  <a:cubicBezTo>
                    <a:pt x="185794" y="60974"/>
                    <a:pt x="185794" y="59704"/>
                    <a:pt x="185794" y="59704"/>
                  </a:cubicBezTo>
                  <a:lnTo>
                    <a:pt x="185794" y="59704"/>
                  </a:lnTo>
                  <a:cubicBezTo>
                    <a:pt x="185794" y="59704"/>
                    <a:pt x="185794" y="59704"/>
                    <a:pt x="185794" y="58434"/>
                  </a:cubicBezTo>
                  <a:cubicBezTo>
                    <a:pt x="185794" y="57164"/>
                    <a:pt x="185794" y="57164"/>
                    <a:pt x="185794" y="57164"/>
                  </a:cubicBezTo>
                  <a:cubicBezTo>
                    <a:pt x="185794" y="57164"/>
                    <a:pt x="185794" y="55893"/>
                    <a:pt x="185794" y="55893"/>
                  </a:cubicBezTo>
                  <a:lnTo>
                    <a:pt x="185794" y="54623"/>
                  </a:lnTo>
                  <a:lnTo>
                    <a:pt x="185794" y="54623"/>
                  </a:lnTo>
                  <a:lnTo>
                    <a:pt x="184523" y="53353"/>
                  </a:lnTo>
                  <a:lnTo>
                    <a:pt x="184523" y="53353"/>
                  </a:lnTo>
                  <a:lnTo>
                    <a:pt x="183253" y="52082"/>
                  </a:lnTo>
                  <a:lnTo>
                    <a:pt x="181982" y="50812"/>
                  </a:lnTo>
                  <a:lnTo>
                    <a:pt x="181982" y="50812"/>
                  </a:lnTo>
                  <a:lnTo>
                    <a:pt x="180712" y="50812"/>
                  </a:lnTo>
                  <a:lnTo>
                    <a:pt x="180712" y="50812"/>
                  </a:lnTo>
                  <a:lnTo>
                    <a:pt x="9222" y="0"/>
                  </a:lnTo>
                  <a:cubicBezTo>
                    <a:pt x="6682" y="0"/>
                    <a:pt x="2871" y="1270"/>
                    <a:pt x="330" y="5081"/>
                  </a:cubicBezTo>
                  <a:cubicBezTo>
                    <a:pt x="330" y="5081"/>
                    <a:pt x="330" y="5081"/>
                    <a:pt x="330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E43B946-D65E-49CB-8AB0-9967C0BF2989}"/>
                </a:ext>
              </a:extLst>
            </p:cNvPr>
            <p:cNvSpPr/>
            <p:nvPr/>
          </p:nvSpPr>
          <p:spPr>
            <a:xfrm>
              <a:off x="1092451" y="4283468"/>
              <a:ext cx="259139" cy="92732"/>
            </a:xfrm>
            <a:custGeom>
              <a:avLst/>
              <a:gdLst>
                <a:gd name="connsiteX0" fmla="*/ 255329 w 259139"/>
                <a:gd name="connsiteY0" fmla="*/ 92732 h 92732"/>
                <a:gd name="connsiteX1" fmla="*/ 250248 w 259139"/>
                <a:gd name="connsiteY1" fmla="*/ 83840 h 92732"/>
                <a:gd name="connsiteX2" fmla="*/ 259140 w 259139"/>
                <a:gd name="connsiteY2" fmla="*/ 78759 h 92732"/>
                <a:gd name="connsiteX3" fmla="*/ 259140 w 259139"/>
                <a:gd name="connsiteY3" fmla="*/ 78759 h 92732"/>
                <a:gd name="connsiteX4" fmla="*/ 3811 w 259139"/>
                <a:gd name="connsiteY4" fmla="*/ 0 h 92732"/>
                <a:gd name="connsiteX5" fmla="*/ 3811 w 259139"/>
                <a:gd name="connsiteY5" fmla="*/ 0 h 92732"/>
                <a:gd name="connsiteX6" fmla="*/ 8892 w 259139"/>
                <a:gd name="connsiteY6" fmla="*/ 8892 h 92732"/>
                <a:gd name="connsiteX7" fmla="*/ 8892 w 259139"/>
                <a:gd name="connsiteY7" fmla="*/ 8892 h 92732"/>
                <a:gd name="connsiteX8" fmla="*/ 0 w 259139"/>
                <a:gd name="connsiteY8" fmla="*/ 13973 h 92732"/>
                <a:gd name="connsiteX9" fmla="*/ 0 w 259139"/>
                <a:gd name="connsiteY9" fmla="*/ 13973 h 92732"/>
                <a:gd name="connsiteX10" fmla="*/ 10162 w 259139"/>
                <a:gd name="connsiteY10" fmla="*/ 17784 h 92732"/>
                <a:gd name="connsiteX11" fmla="*/ 250248 w 259139"/>
                <a:gd name="connsiteY11" fmla="*/ 91462 h 92732"/>
                <a:gd name="connsiteX12" fmla="*/ 255329 w 259139"/>
                <a:gd name="connsiteY12" fmla="*/ 92732 h 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139" h="92732">
                  <a:moveTo>
                    <a:pt x="255329" y="92732"/>
                  </a:moveTo>
                  <a:cubicBezTo>
                    <a:pt x="251518" y="91462"/>
                    <a:pt x="248977" y="87651"/>
                    <a:pt x="250248" y="83840"/>
                  </a:cubicBezTo>
                  <a:cubicBezTo>
                    <a:pt x="251518" y="80029"/>
                    <a:pt x="255329" y="77488"/>
                    <a:pt x="259140" y="78759"/>
                  </a:cubicBezTo>
                  <a:lnTo>
                    <a:pt x="259140" y="78759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7622" y="1270"/>
                    <a:pt x="10162" y="5081"/>
                    <a:pt x="8892" y="8892"/>
                  </a:cubicBezTo>
                  <a:cubicBezTo>
                    <a:pt x="8892" y="8892"/>
                    <a:pt x="8892" y="8892"/>
                    <a:pt x="8892" y="8892"/>
                  </a:cubicBezTo>
                  <a:cubicBezTo>
                    <a:pt x="7622" y="12703"/>
                    <a:pt x="3811" y="15243"/>
                    <a:pt x="0" y="13973"/>
                  </a:cubicBezTo>
                  <a:cubicBezTo>
                    <a:pt x="0" y="13973"/>
                    <a:pt x="0" y="13973"/>
                    <a:pt x="0" y="13973"/>
                  </a:cubicBezTo>
                  <a:lnTo>
                    <a:pt x="10162" y="17784"/>
                  </a:lnTo>
                  <a:lnTo>
                    <a:pt x="250248" y="91462"/>
                  </a:lnTo>
                  <a:lnTo>
                    <a:pt x="255329" y="9273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6A5BFF7-6AFE-40E2-B6B1-994A2C5A4EC6}"/>
                </a:ext>
              </a:extLst>
            </p:cNvPr>
            <p:cNvSpPr/>
            <p:nvPr/>
          </p:nvSpPr>
          <p:spPr>
            <a:xfrm>
              <a:off x="1342369" y="4363020"/>
              <a:ext cx="54013" cy="25882"/>
            </a:xfrm>
            <a:custGeom>
              <a:avLst/>
              <a:gdLst>
                <a:gd name="connsiteX0" fmla="*/ 330 w 54013"/>
                <a:gd name="connsiteY0" fmla="*/ 4287 h 25882"/>
                <a:gd name="connsiteX1" fmla="*/ 5412 w 54013"/>
                <a:gd name="connsiteY1" fmla="*/ 13179 h 25882"/>
                <a:gd name="connsiteX2" fmla="*/ 5412 w 54013"/>
                <a:gd name="connsiteY2" fmla="*/ 13179 h 25882"/>
                <a:gd name="connsiteX3" fmla="*/ 15574 w 54013"/>
                <a:gd name="connsiteY3" fmla="*/ 16990 h 25882"/>
                <a:gd name="connsiteX4" fmla="*/ 44791 w 54013"/>
                <a:gd name="connsiteY4" fmla="*/ 25882 h 25882"/>
                <a:gd name="connsiteX5" fmla="*/ 44791 w 54013"/>
                <a:gd name="connsiteY5" fmla="*/ 25882 h 25882"/>
                <a:gd name="connsiteX6" fmla="*/ 46061 w 54013"/>
                <a:gd name="connsiteY6" fmla="*/ 25882 h 25882"/>
                <a:gd name="connsiteX7" fmla="*/ 47331 w 54013"/>
                <a:gd name="connsiteY7" fmla="*/ 25882 h 25882"/>
                <a:gd name="connsiteX8" fmla="*/ 48602 w 54013"/>
                <a:gd name="connsiteY8" fmla="*/ 25882 h 25882"/>
                <a:gd name="connsiteX9" fmla="*/ 48602 w 54013"/>
                <a:gd name="connsiteY9" fmla="*/ 25882 h 25882"/>
                <a:gd name="connsiteX10" fmla="*/ 49872 w 54013"/>
                <a:gd name="connsiteY10" fmla="*/ 25882 h 25882"/>
                <a:gd name="connsiteX11" fmla="*/ 49872 w 54013"/>
                <a:gd name="connsiteY11" fmla="*/ 25882 h 25882"/>
                <a:gd name="connsiteX12" fmla="*/ 53683 w 54013"/>
                <a:gd name="connsiteY12" fmla="*/ 22072 h 25882"/>
                <a:gd name="connsiteX13" fmla="*/ 48602 w 54013"/>
                <a:gd name="connsiteY13" fmla="*/ 13179 h 25882"/>
                <a:gd name="connsiteX14" fmla="*/ 48602 w 54013"/>
                <a:gd name="connsiteY14" fmla="*/ 13179 h 25882"/>
                <a:gd name="connsiteX15" fmla="*/ 44791 w 54013"/>
                <a:gd name="connsiteY15" fmla="*/ 11909 h 25882"/>
                <a:gd name="connsiteX16" fmla="*/ 37169 w 54013"/>
                <a:gd name="connsiteY16" fmla="*/ 9369 h 25882"/>
                <a:gd name="connsiteX17" fmla="*/ 7952 w 54013"/>
                <a:gd name="connsiteY17" fmla="*/ 476 h 25882"/>
                <a:gd name="connsiteX18" fmla="*/ 7952 w 54013"/>
                <a:gd name="connsiteY18" fmla="*/ 476 h 25882"/>
                <a:gd name="connsiteX19" fmla="*/ 330 w 54013"/>
                <a:gd name="connsiteY19" fmla="*/ 4287 h 2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013" h="25882">
                  <a:moveTo>
                    <a:pt x="330" y="4287"/>
                  </a:moveTo>
                  <a:cubicBezTo>
                    <a:pt x="-940" y="8098"/>
                    <a:pt x="1601" y="11909"/>
                    <a:pt x="5412" y="13179"/>
                  </a:cubicBezTo>
                  <a:cubicBezTo>
                    <a:pt x="5412" y="13179"/>
                    <a:pt x="5412" y="13179"/>
                    <a:pt x="5412" y="13179"/>
                  </a:cubicBezTo>
                  <a:lnTo>
                    <a:pt x="15574" y="16990"/>
                  </a:lnTo>
                  <a:lnTo>
                    <a:pt x="44791" y="25882"/>
                  </a:lnTo>
                  <a:lnTo>
                    <a:pt x="44791" y="25882"/>
                  </a:lnTo>
                  <a:lnTo>
                    <a:pt x="46061" y="25882"/>
                  </a:lnTo>
                  <a:lnTo>
                    <a:pt x="47331" y="25882"/>
                  </a:lnTo>
                  <a:lnTo>
                    <a:pt x="48602" y="25882"/>
                  </a:lnTo>
                  <a:lnTo>
                    <a:pt x="48602" y="25882"/>
                  </a:lnTo>
                  <a:lnTo>
                    <a:pt x="49872" y="25882"/>
                  </a:lnTo>
                  <a:lnTo>
                    <a:pt x="49872" y="25882"/>
                  </a:lnTo>
                  <a:cubicBezTo>
                    <a:pt x="51142" y="24612"/>
                    <a:pt x="52413" y="23342"/>
                    <a:pt x="53683" y="22072"/>
                  </a:cubicBezTo>
                  <a:cubicBezTo>
                    <a:pt x="54953" y="18261"/>
                    <a:pt x="52413" y="14450"/>
                    <a:pt x="48602" y="13179"/>
                  </a:cubicBezTo>
                  <a:cubicBezTo>
                    <a:pt x="48602" y="13179"/>
                    <a:pt x="48602" y="13179"/>
                    <a:pt x="48602" y="13179"/>
                  </a:cubicBezTo>
                  <a:lnTo>
                    <a:pt x="44791" y="11909"/>
                  </a:lnTo>
                  <a:lnTo>
                    <a:pt x="37169" y="9369"/>
                  </a:lnTo>
                  <a:lnTo>
                    <a:pt x="7952" y="476"/>
                  </a:lnTo>
                  <a:lnTo>
                    <a:pt x="7952" y="476"/>
                  </a:lnTo>
                  <a:cubicBezTo>
                    <a:pt x="4141" y="-794"/>
                    <a:pt x="1601" y="476"/>
                    <a:pt x="330" y="428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8BC5FEA-8DA0-4BDD-A48A-0DA5E7A88097}"/>
                </a:ext>
              </a:extLst>
            </p:cNvPr>
            <p:cNvSpPr/>
            <p:nvPr/>
          </p:nvSpPr>
          <p:spPr>
            <a:xfrm>
              <a:off x="3084271" y="829509"/>
              <a:ext cx="25405" cy="284548"/>
            </a:xfrm>
            <a:custGeom>
              <a:avLst/>
              <a:gdLst>
                <a:gd name="connsiteX0" fmla="*/ 10162 w 25405"/>
                <a:gd name="connsiteY0" fmla="*/ 276926 h 284548"/>
                <a:gd name="connsiteX1" fmla="*/ 17784 w 25405"/>
                <a:gd name="connsiteY1" fmla="*/ 284548 h 284548"/>
                <a:gd name="connsiteX2" fmla="*/ 25406 w 25405"/>
                <a:gd name="connsiteY2" fmla="*/ 276926 h 284548"/>
                <a:gd name="connsiteX3" fmla="*/ 25406 w 25405"/>
                <a:gd name="connsiteY3" fmla="*/ 276926 h 284548"/>
                <a:gd name="connsiteX4" fmla="*/ 15243 w 25405"/>
                <a:gd name="connsiteY4" fmla="*/ 0 h 284548"/>
                <a:gd name="connsiteX5" fmla="*/ 7622 w 25405"/>
                <a:gd name="connsiteY5" fmla="*/ 7622 h 284548"/>
                <a:gd name="connsiteX6" fmla="*/ 0 w 25405"/>
                <a:gd name="connsiteY6" fmla="*/ 0 h 284548"/>
                <a:gd name="connsiteX7" fmla="*/ 0 w 25405"/>
                <a:gd name="connsiteY7" fmla="*/ 6352 h 284548"/>
                <a:gd name="connsiteX8" fmla="*/ 10162 w 25405"/>
                <a:gd name="connsiteY8" fmla="*/ 271845 h 284548"/>
                <a:gd name="connsiteX9" fmla="*/ 10162 w 25405"/>
                <a:gd name="connsiteY9" fmla="*/ 276926 h 28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05" h="284548">
                  <a:moveTo>
                    <a:pt x="10162" y="276926"/>
                  </a:moveTo>
                  <a:cubicBezTo>
                    <a:pt x="10162" y="280737"/>
                    <a:pt x="13973" y="284548"/>
                    <a:pt x="17784" y="284548"/>
                  </a:cubicBezTo>
                  <a:cubicBezTo>
                    <a:pt x="21595" y="284548"/>
                    <a:pt x="25406" y="280737"/>
                    <a:pt x="25406" y="276926"/>
                  </a:cubicBezTo>
                  <a:cubicBezTo>
                    <a:pt x="25406" y="276926"/>
                    <a:pt x="25406" y="276926"/>
                    <a:pt x="25406" y="276926"/>
                  </a:cubicBez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0" y="6352"/>
                  </a:lnTo>
                  <a:lnTo>
                    <a:pt x="10162" y="271845"/>
                  </a:lnTo>
                  <a:lnTo>
                    <a:pt x="10162" y="27692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A8690CD-869B-4AB1-88AB-AFA1856E6202}"/>
                </a:ext>
              </a:extLst>
            </p:cNvPr>
            <p:cNvSpPr/>
            <p:nvPr/>
          </p:nvSpPr>
          <p:spPr>
            <a:xfrm>
              <a:off x="3051243" y="0"/>
              <a:ext cx="48271" cy="838401"/>
            </a:xfrm>
            <a:custGeom>
              <a:avLst/>
              <a:gdLst>
                <a:gd name="connsiteX0" fmla="*/ 40649 w 48271"/>
                <a:gd name="connsiteY0" fmla="*/ 838401 h 838401"/>
                <a:gd name="connsiteX1" fmla="*/ 48271 w 48271"/>
                <a:gd name="connsiteY1" fmla="*/ 830779 h 838401"/>
                <a:gd name="connsiteX2" fmla="*/ 48271 w 48271"/>
                <a:gd name="connsiteY2" fmla="*/ 830779 h 838401"/>
                <a:gd name="connsiteX3" fmla="*/ 15243 w 48271"/>
                <a:gd name="connsiteY3" fmla="*/ 0 h 838401"/>
                <a:gd name="connsiteX4" fmla="*/ 0 w 48271"/>
                <a:gd name="connsiteY4" fmla="*/ 0 h 838401"/>
                <a:gd name="connsiteX5" fmla="*/ 33028 w 48271"/>
                <a:gd name="connsiteY5" fmla="*/ 821887 h 838401"/>
                <a:gd name="connsiteX6" fmla="*/ 33028 w 48271"/>
                <a:gd name="connsiteY6" fmla="*/ 830779 h 838401"/>
                <a:gd name="connsiteX7" fmla="*/ 40649 w 48271"/>
                <a:gd name="connsiteY7" fmla="*/ 838401 h 838401"/>
                <a:gd name="connsiteX8" fmla="*/ 40649 w 48271"/>
                <a:gd name="connsiteY8" fmla="*/ 838401 h 83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71" h="838401">
                  <a:moveTo>
                    <a:pt x="40649" y="838401"/>
                  </a:moveTo>
                  <a:cubicBezTo>
                    <a:pt x="44460" y="838401"/>
                    <a:pt x="48271" y="834590"/>
                    <a:pt x="48271" y="830779"/>
                  </a:cubicBezTo>
                  <a:cubicBezTo>
                    <a:pt x="48271" y="830779"/>
                    <a:pt x="48271" y="830779"/>
                    <a:pt x="48271" y="830779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33028" y="821887"/>
                  </a:lnTo>
                  <a:lnTo>
                    <a:pt x="33028" y="830779"/>
                  </a:lnTo>
                  <a:cubicBezTo>
                    <a:pt x="31757" y="834590"/>
                    <a:pt x="35568" y="838401"/>
                    <a:pt x="40649" y="838401"/>
                  </a:cubicBezTo>
                  <a:cubicBezTo>
                    <a:pt x="39379" y="838401"/>
                    <a:pt x="40649" y="838401"/>
                    <a:pt x="40649" y="83840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502A706-B40B-45E4-A1C8-C8D72DE093B5}"/>
                </a:ext>
              </a:extLst>
            </p:cNvPr>
            <p:cNvSpPr/>
            <p:nvPr/>
          </p:nvSpPr>
          <p:spPr>
            <a:xfrm>
              <a:off x="472549" y="6614477"/>
              <a:ext cx="18033" cy="34298"/>
            </a:xfrm>
            <a:custGeom>
              <a:avLst/>
              <a:gdLst>
                <a:gd name="connsiteX0" fmla="*/ 11433 w 18033"/>
                <a:gd name="connsiteY0" fmla="*/ 34298 h 34298"/>
                <a:gd name="connsiteX1" fmla="*/ 17784 w 18033"/>
                <a:gd name="connsiteY1" fmla="*/ 26676 h 34298"/>
                <a:gd name="connsiteX2" fmla="*/ 17784 w 18033"/>
                <a:gd name="connsiteY2" fmla="*/ 26676 h 34298"/>
                <a:gd name="connsiteX3" fmla="*/ 17784 w 18033"/>
                <a:gd name="connsiteY3" fmla="*/ 21595 h 34298"/>
                <a:gd name="connsiteX4" fmla="*/ 15244 w 18033"/>
                <a:gd name="connsiteY4" fmla="*/ 3811 h 34298"/>
                <a:gd name="connsiteX5" fmla="*/ 15244 w 18033"/>
                <a:gd name="connsiteY5" fmla="*/ 0 h 34298"/>
                <a:gd name="connsiteX6" fmla="*/ 8892 w 18033"/>
                <a:gd name="connsiteY6" fmla="*/ 8892 h 34298"/>
                <a:gd name="connsiteX7" fmla="*/ 0 w 18033"/>
                <a:gd name="connsiteY7" fmla="*/ 2541 h 34298"/>
                <a:gd name="connsiteX8" fmla="*/ 0 w 18033"/>
                <a:gd name="connsiteY8" fmla="*/ 1270 h 34298"/>
                <a:gd name="connsiteX9" fmla="*/ 2541 w 18033"/>
                <a:gd name="connsiteY9" fmla="*/ 26676 h 34298"/>
                <a:gd name="connsiteX10" fmla="*/ 11433 w 18033"/>
                <a:gd name="connsiteY10" fmla="*/ 34298 h 34298"/>
                <a:gd name="connsiteX11" fmla="*/ 11433 w 18033"/>
                <a:gd name="connsiteY11" fmla="*/ 34298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33" h="34298">
                  <a:moveTo>
                    <a:pt x="11433" y="34298"/>
                  </a:moveTo>
                  <a:cubicBezTo>
                    <a:pt x="15244" y="34298"/>
                    <a:pt x="19054" y="30487"/>
                    <a:pt x="17784" y="26676"/>
                  </a:cubicBezTo>
                  <a:cubicBezTo>
                    <a:pt x="17784" y="26676"/>
                    <a:pt x="17784" y="26676"/>
                    <a:pt x="17784" y="26676"/>
                  </a:cubicBezTo>
                  <a:lnTo>
                    <a:pt x="17784" y="21595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2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2541" y="26676"/>
                  </a:lnTo>
                  <a:cubicBezTo>
                    <a:pt x="3811" y="30487"/>
                    <a:pt x="6351" y="34298"/>
                    <a:pt x="11433" y="34298"/>
                  </a:cubicBezTo>
                  <a:cubicBezTo>
                    <a:pt x="11433" y="34298"/>
                    <a:pt x="11433" y="34298"/>
                    <a:pt x="11433" y="3429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58A13CA-1B9B-4A82-82DE-D7B76336B290}"/>
                </a:ext>
              </a:extLst>
            </p:cNvPr>
            <p:cNvSpPr/>
            <p:nvPr/>
          </p:nvSpPr>
          <p:spPr>
            <a:xfrm>
              <a:off x="1075938" y="6210520"/>
              <a:ext cx="72406" cy="642774"/>
            </a:xfrm>
            <a:custGeom>
              <a:avLst/>
              <a:gdLst>
                <a:gd name="connsiteX0" fmla="*/ 13973 w 72406"/>
                <a:gd name="connsiteY0" fmla="*/ 6352 h 642774"/>
                <a:gd name="connsiteX1" fmla="*/ 8892 w 72406"/>
                <a:gd name="connsiteY1" fmla="*/ 0 h 642774"/>
                <a:gd name="connsiteX2" fmla="*/ 7622 w 72406"/>
                <a:gd name="connsiteY2" fmla="*/ 0 h 642774"/>
                <a:gd name="connsiteX3" fmla="*/ 6351 w 72406"/>
                <a:gd name="connsiteY3" fmla="*/ 0 h 642774"/>
                <a:gd name="connsiteX4" fmla="*/ 5081 w 72406"/>
                <a:gd name="connsiteY4" fmla="*/ 0 h 642774"/>
                <a:gd name="connsiteX5" fmla="*/ 3811 w 72406"/>
                <a:gd name="connsiteY5" fmla="*/ 0 h 642774"/>
                <a:gd name="connsiteX6" fmla="*/ 2541 w 72406"/>
                <a:gd name="connsiteY6" fmla="*/ 0 h 642774"/>
                <a:gd name="connsiteX7" fmla="*/ 1270 w 72406"/>
                <a:gd name="connsiteY7" fmla="*/ 1270 h 642774"/>
                <a:gd name="connsiteX8" fmla="*/ 1270 w 72406"/>
                <a:gd name="connsiteY8" fmla="*/ 2541 h 642774"/>
                <a:gd name="connsiteX9" fmla="*/ 0 w 72406"/>
                <a:gd name="connsiteY9" fmla="*/ 3811 h 642774"/>
                <a:gd name="connsiteX10" fmla="*/ 0 w 72406"/>
                <a:gd name="connsiteY10" fmla="*/ 5081 h 642774"/>
                <a:gd name="connsiteX11" fmla="*/ 0 w 72406"/>
                <a:gd name="connsiteY11" fmla="*/ 6352 h 642774"/>
                <a:gd name="connsiteX12" fmla="*/ 0 w 72406"/>
                <a:gd name="connsiteY12" fmla="*/ 6352 h 642774"/>
                <a:gd name="connsiteX13" fmla="*/ 58434 w 72406"/>
                <a:gd name="connsiteY13" fmla="*/ 642774 h 642774"/>
                <a:gd name="connsiteX14" fmla="*/ 72407 w 72406"/>
                <a:gd name="connsiteY14" fmla="*/ 642774 h 642774"/>
                <a:gd name="connsiteX15" fmla="*/ 13973 w 72406"/>
                <a:gd name="connsiteY15" fmla="*/ 16514 h 642774"/>
                <a:gd name="connsiteX16" fmla="*/ 13973 w 72406"/>
                <a:gd name="connsiteY16" fmla="*/ 6352 h 64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06" h="642774">
                  <a:moveTo>
                    <a:pt x="13973" y="6352"/>
                  </a:moveTo>
                  <a:cubicBezTo>
                    <a:pt x="13973" y="3811"/>
                    <a:pt x="11433" y="1270"/>
                    <a:pt x="8892" y="0"/>
                  </a:cubicBez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0"/>
                  </a:lnTo>
                  <a:lnTo>
                    <a:pt x="1270" y="1270"/>
                  </a:lnTo>
                  <a:cubicBezTo>
                    <a:pt x="1270" y="1270"/>
                    <a:pt x="1270" y="2541"/>
                    <a:pt x="1270" y="2541"/>
                  </a:cubicBezTo>
                  <a:cubicBezTo>
                    <a:pt x="1270" y="2541"/>
                    <a:pt x="1270" y="3811"/>
                    <a:pt x="0" y="3811"/>
                  </a:cubicBezTo>
                  <a:cubicBezTo>
                    <a:pt x="0" y="3811"/>
                    <a:pt x="0" y="5081"/>
                    <a:pt x="0" y="5081"/>
                  </a:cubicBezTo>
                  <a:cubicBezTo>
                    <a:pt x="0" y="5081"/>
                    <a:pt x="0" y="6352"/>
                    <a:pt x="0" y="6352"/>
                  </a:cubicBezTo>
                  <a:lnTo>
                    <a:pt x="0" y="6352"/>
                  </a:lnTo>
                  <a:lnTo>
                    <a:pt x="58434" y="642774"/>
                  </a:lnTo>
                  <a:lnTo>
                    <a:pt x="72407" y="642774"/>
                  </a:lnTo>
                  <a:lnTo>
                    <a:pt x="13973" y="16514"/>
                  </a:lnTo>
                  <a:lnTo>
                    <a:pt x="1397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2F09AEC-C382-4023-8628-E6B15A93A2C2}"/>
                </a:ext>
              </a:extLst>
            </p:cNvPr>
            <p:cNvSpPr/>
            <p:nvPr/>
          </p:nvSpPr>
          <p:spPr>
            <a:xfrm>
              <a:off x="1678057" y="3399335"/>
              <a:ext cx="229922" cy="153706"/>
            </a:xfrm>
            <a:custGeom>
              <a:avLst/>
              <a:gdLst>
                <a:gd name="connsiteX0" fmla="*/ 219761 w 229922"/>
                <a:gd name="connsiteY0" fmla="*/ 10162 h 153706"/>
                <a:gd name="connsiteX1" fmla="*/ 222301 w 229922"/>
                <a:gd name="connsiteY1" fmla="*/ 0 h 153706"/>
                <a:gd name="connsiteX2" fmla="*/ 218490 w 229922"/>
                <a:gd name="connsiteY2" fmla="*/ 2540 h 153706"/>
                <a:gd name="connsiteX3" fmla="*/ 8892 w 229922"/>
                <a:gd name="connsiteY3" fmla="*/ 134652 h 153706"/>
                <a:gd name="connsiteX4" fmla="*/ 0 w 229922"/>
                <a:gd name="connsiteY4" fmla="*/ 141004 h 153706"/>
                <a:gd name="connsiteX5" fmla="*/ 0 w 229922"/>
                <a:gd name="connsiteY5" fmla="*/ 141004 h 153706"/>
                <a:gd name="connsiteX6" fmla="*/ 8892 w 229922"/>
                <a:gd name="connsiteY6" fmla="*/ 146085 h 153706"/>
                <a:gd name="connsiteX7" fmla="*/ 6351 w 229922"/>
                <a:gd name="connsiteY7" fmla="*/ 153707 h 153706"/>
                <a:gd name="connsiteX8" fmla="*/ 6351 w 229922"/>
                <a:gd name="connsiteY8" fmla="*/ 153707 h 153706"/>
                <a:gd name="connsiteX9" fmla="*/ 229923 w 229922"/>
                <a:gd name="connsiteY9" fmla="*/ 12703 h 153706"/>
                <a:gd name="connsiteX10" fmla="*/ 219761 w 229922"/>
                <a:gd name="connsiteY10" fmla="*/ 10162 h 1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22" h="153706">
                  <a:moveTo>
                    <a:pt x="219761" y="10162"/>
                  </a:moveTo>
                  <a:cubicBezTo>
                    <a:pt x="217220" y="6352"/>
                    <a:pt x="218490" y="2540"/>
                    <a:pt x="222301" y="0"/>
                  </a:cubicBezTo>
                  <a:lnTo>
                    <a:pt x="218490" y="2540"/>
                  </a:lnTo>
                  <a:lnTo>
                    <a:pt x="8892" y="134652"/>
                  </a:lnTo>
                  <a:lnTo>
                    <a:pt x="0" y="141004"/>
                  </a:lnTo>
                  <a:lnTo>
                    <a:pt x="0" y="141004"/>
                  </a:lnTo>
                  <a:cubicBezTo>
                    <a:pt x="3811" y="139734"/>
                    <a:pt x="7622" y="142274"/>
                    <a:pt x="8892" y="146085"/>
                  </a:cubicBezTo>
                  <a:cubicBezTo>
                    <a:pt x="10162" y="148625"/>
                    <a:pt x="8892" y="152437"/>
                    <a:pt x="6351" y="153707"/>
                  </a:cubicBezTo>
                  <a:lnTo>
                    <a:pt x="6351" y="153707"/>
                  </a:lnTo>
                  <a:lnTo>
                    <a:pt x="229923" y="12703"/>
                  </a:lnTo>
                  <a:cubicBezTo>
                    <a:pt x="227382" y="13973"/>
                    <a:pt x="222301" y="12703"/>
                    <a:pt x="219761" y="101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4B71604-83A5-43B9-B3A2-A8A0A46CFC34}"/>
                </a:ext>
              </a:extLst>
            </p:cNvPr>
            <p:cNvSpPr/>
            <p:nvPr/>
          </p:nvSpPr>
          <p:spPr>
            <a:xfrm>
              <a:off x="1676786" y="3539841"/>
              <a:ext cx="12754" cy="19552"/>
            </a:xfrm>
            <a:custGeom>
              <a:avLst/>
              <a:gdLst>
                <a:gd name="connsiteX0" fmla="*/ 1270 w 12754"/>
                <a:gd name="connsiteY0" fmla="*/ 18283 h 19552"/>
                <a:gd name="connsiteX1" fmla="*/ 1270 w 12754"/>
                <a:gd name="connsiteY1" fmla="*/ 18283 h 19552"/>
                <a:gd name="connsiteX2" fmla="*/ 0 w 12754"/>
                <a:gd name="connsiteY2" fmla="*/ 19553 h 19552"/>
                <a:gd name="connsiteX3" fmla="*/ 8892 w 12754"/>
                <a:gd name="connsiteY3" fmla="*/ 13201 h 19552"/>
                <a:gd name="connsiteX4" fmla="*/ 8892 w 12754"/>
                <a:gd name="connsiteY4" fmla="*/ 13201 h 19552"/>
                <a:gd name="connsiteX5" fmla="*/ 11433 w 12754"/>
                <a:gd name="connsiteY5" fmla="*/ 3039 h 19552"/>
                <a:gd name="connsiteX6" fmla="*/ 11433 w 12754"/>
                <a:gd name="connsiteY6" fmla="*/ 3039 h 19552"/>
                <a:gd name="connsiteX7" fmla="*/ 2541 w 12754"/>
                <a:gd name="connsiteY7" fmla="*/ 498 h 19552"/>
                <a:gd name="connsiteX8" fmla="*/ 3811 w 12754"/>
                <a:gd name="connsiteY8" fmla="*/ 13201 h 19552"/>
                <a:gd name="connsiteX9" fmla="*/ 3811 w 12754"/>
                <a:gd name="connsiteY9" fmla="*/ 14471 h 19552"/>
                <a:gd name="connsiteX10" fmla="*/ 3811 w 12754"/>
                <a:gd name="connsiteY10" fmla="*/ 15742 h 1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4" h="19552">
                  <a:moveTo>
                    <a:pt x="1270" y="18283"/>
                  </a:moveTo>
                  <a:lnTo>
                    <a:pt x="1270" y="18283"/>
                  </a:lnTo>
                  <a:cubicBezTo>
                    <a:pt x="0" y="19553"/>
                    <a:pt x="0" y="19553"/>
                    <a:pt x="0" y="19553"/>
                  </a:cubicBezTo>
                  <a:lnTo>
                    <a:pt x="8892" y="13201"/>
                  </a:lnTo>
                  <a:lnTo>
                    <a:pt x="8892" y="13201"/>
                  </a:lnTo>
                  <a:cubicBezTo>
                    <a:pt x="12703" y="10661"/>
                    <a:pt x="13973" y="6850"/>
                    <a:pt x="11433" y="3039"/>
                  </a:cubicBezTo>
                  <a:cubicBezTo>
                    <a:pt x="11433" y="3039"/>
                    <a:pt x="11433" y="3039"/>
                    <a:pt x="11433" y="3039"/>
                  </a:cubicBezTo>
                  <a:cubicBezTo>
                    <a:pt x="8892" y="498"/>
                    <a:pt x="5081" y="-772"/>
                    <a:pt x="2541" y="498"/>
                  </a:cubicBezTo>
                  <a:lnTo>
                    <a:pt x="3811" y="13201"/>
                  </a:lnTo>
                  <a:cubicBezTo>
                    <a:pt x="3811" y="13201"/>
                    <a:pt x="3811" y="13201"/>
                    <a:pt x="3811" y="14471"/>
                  </a:cubicBezTo>
                  <a:cubicBezTo>
                    <a:pt x="3811" y="15742"/>
                    <a:pt x="3811" y="15742"/>
                    <a:pt x="3811" y="15742"/>
                  </a:cubicBezTo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6A8FE9F-4CD2-40F7-8B21-33258DD88432}"/>
                </a:ext>
              </a:extLst>
            </p:cNvPr>
            <p:cNvSpPr/>
            <p:nvPr/>
          </p:nvSpPr>
          <p:spPr>
            <a:xfrm>
              <a:off x="1533243" y="3634342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B24446B-C518-4023-817E-CB2341FC69A7}"/>
                </a:ext>
              </a:extLst>
            </p:cNvPr>
            <p:cNvSpPr/>
            <p:nvPr/>
          </p:nvSpPr>
          <p:spPr>
            <a:xfrm>
              <a:off x="1534513" y="3631801"/>
              <a:ext cx="1270" cy="1270"/>
            </a:xfrm>
            <a:custGeom>
              <a:avLst/>
              <a:gdLst>
                <a:gd name="connsiteX0" fmla="*/ 0 w 1270"/>
                <a:gd name="connsiteY0" fmla="*/ 1270 h 1270"/>
                <a:gd name="connsiteX1" fmla="*/ 1270 w 1270"/>
                <a:gd name="connsiteY1" fmla="*/ 0 h 1270"/>
                <a:gd name="connsiteX2" fmla="*/ 1270 w 1270"/>
                <a:gd name="connsiteY2" fmla="*/ 0 h 1270"/>
                <a:gd name="connsiteX3" fmla="*/ 0 w 1270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lnTo>
                    <a:pt x="127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DA4A514-DA87-4CEB-946B-DEB8F98AAA6C}"/>
                </a:ext>
              </a:extLst>
            </p:cNvPr>
            <p:cNvSpPr/>
            <p:nvPr/>
          </p:nvSpPr>
          <p:spPr>
            <a:xfrm>
              <a:off x="1535784" y="3549231"/>
              <a:ext cx="140684" cy="92732"/>
            </a:xfrm>
            <a:custGeom>
              <a:avLst/>
              <a:gdLst>
                <a:gd name="connsiteX0" fmla="*/ 139732 w 140684"/>
                <a:gd name="connsiteY0" fmla="*/ 10163 h 92732"/>
                <a:gd name="connsiteX1" fmla="*/ 139732 w 140684"/>
                <a:gd name="connsiteY1" fmla="*/ 10163 h 92732"/>
                <a:gd name="connsiteX2" fmla="*/ 135921 w 140684"/>
                <a:gd name="connsiteY2" fmla="*/ 11433 h 92732"/>
                <a:gd name="connsiteX3" fmla="*/ 128300 w 140684"/>
                <a:gd name="connsiteY3" fmla="*/ 5081 h 92732"/>
                <a:gd name="connsiteX4" fmla="*/ 128300 w 140684"/>
                <a:gd name="connsiteY4" fmla="*/ 5081 h 92732"/>
                <a:gd name="connsiteX5" fmla="*/ 128300 w 140684"/>
                <a:gd name="connsiteY5" fmla="*/ 0 h 92732"/>
                <a:gd name="connsiteX6" fmla="*/ 1270 w 140684"/>
                <a:gd name="connsiteY6" fmla="*/ 81299 h 92732"/>
                <a:gd name="connsiteX7" fmla="*/ 0 w 140684"/>
                <a:gd name="connsiteY7" fmla="*/ 82570 h 92732"/>
                <a:gd name="connsiteX8" fmla="*/ 3811 w 140684"/>
                <a:gd name="connsiteY8" fmla="*/ 81299 h 92732"/>
                <a:gd name="connsiteX9" fmla="*/ 11433 w 140684"/>
                <a:gd name="connsiteY9" fmla="*/ 87651 h 92732"/>
                <a:gd name="connsiteX10" fmla="*/ 11433 w 140684"/>
                <a:gd name="connsiteY10" fmla="*/ 87651 h 92732"/>
                <a:gd name="connsiteX11" fmla="*/ 11433 w 140684"/>
                <a:gd name="connsiteY11" fmla="*/ 92732 h 92732"/>
                <a:gd name="connsiteX12" fmla="*/ 21595 w 140684"/>
                <a:gd name="connsiteY12" fmla="*/ 86381 h 92732"/>
                <a:gd name="connsiteX13" fmla="*/ 139732 w 140684"/>
                <a:gd name="connsiteY13" fmla="*/ 10163 h 92732"/>
                <a:gd name="connsiteX14" fmla="*/ 139732 w 140684"/>
                <a:gd name="connsiteY14" fmla="*/ 10163 h 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684" h="92732">
                  <a:moveTo>
                    <a:pt x="139732" y="10163"/>
                  </a:moveTo>
                  <a:cubicBezTo>
                    <a:pt x="141003" y="10163"/>
                    <a:pt x="141003" y="8892"/>
                    <a:pt x="139732" y="10163"/>
                  </a:cubicBezTo>
                  <a:cubicBezTo>
                    <a:pt x="139732" y="10163"/>
                    <a:pt x="138462" y="11433"/>
                    <a:pt x="135921" y="11433"/>
                  </a:cubicBezTo>
                  <a:cubicBezTo>
                    <a:pt x="132110" y="11433"/>
                    <a:pt x="128300" y="8892"/>
                    <a:pt x="128300" y="5081"/>
                  </a:cubicBezTo>
                  <a:cubicBezTo>
                    <a:pt x="128300" y="5081"/>
                    <a:pt x="128300" y="5081"/>
                    <a:pt x="128300" y="5081"/>
                  </a:cubicBezTo>
                  <a:lnTo>
                    <a:pt x="128300" y="0"/>
                  </a:lnTo>
                  <a:lnTo>
                    <a:pt x="1270" y="81299"/>
                  </a:lnTo>
                  <a:lnTo>
                    <a:pt x="0" y="82570"/>
                  </a:lnTo>
                  <a:cubicBezTo>
                    <a:pt x="1270" y="81299"/>
                    <a:pt x="2541" y="81299"/>
                    <a:pt x="3811" y="81299"/>
                  </a:cubicBezTo>
                  <a:cubicBezTo>
                    <a:pt x="7622" y="81299"/>
                    <a:pt x="11433" y="83840"/>
                    <a:pt x="11433" y="87651"/>
                  </a:cubicBezTo>
                  <a:cubicBezTo>
                    <a:pt x="11433" y="87651"/>
                    <a:pt x="11433" y="87651"/>
                    <a:pt x="11433" y="87651"/>
                  </a:cubicBezTo>
                  <a:lnTo>
                    <a:pt x="11433" y="92732"/>
                  </a:lnTo>
                  <a:lnTo>
                    <a:pt x="21595" y="86381"/>
                  </a:lnTo>
                  <a:lnTo>
                    <a:pt x="139732" y="10163"/>
                  </a:lnTo>
                  <a:lnTo>
                    <a:pt x="139732" y="101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E68EDDD-19D9-4764-9781-B6E03DCE4065}"/>
                </a:ext>
              </a:extLst>
            </p:cNvPr>
            <p:cNvSpPr/>
            <p:nvPr/>
          </p:nvSpPr>
          <p:spPr>
            <a:xfrm>
              <a:off x="1695841" y="5736696"/>
              <a:ext cx="64785" cy="670720"/>
            </a:xfrm>
            <a:custGeom>
              <a:avLst/>
              <a:gdLst>
                <a:gd name="connsiteX0" fmla="*/ 7622 w 64785"/>
                <a:gd name="connsiteY0" fmla="*/ 8892 h 670720"/>
                <a:gd name="connsiteX1" fmla="*/ 0 w 64785"/>
                <a:gd name="connsiteY1" fmla="*/ 2540 h 670720"/>
                <a:gd name="connsiteX2" fmla="*/ 0 w 64785"/>
                <a:gd name="connsiteY2" fmla="*/ 2540 h 670720"/>
                <a:gd name="connsiteX3" fmla="*/ 1270 w 64785"/>
                <a:gd name="connsiteY3" fmla="*/ 15243 h 670720"/>
                <a:gd name="connsiteX4" fmla="*/ 50812 w 64785"/>
                <a:gd name="connsiteY4" fmla="*/ 666910 h 670720"/>
                <a:gd name="connsiteX5" fmla="*/ 50812 w 64785"/>
                <a:gd name="connsiteY5" fmla="*/ 670721 h 670720"/>
                <a:gd name="connsiteX6" fmla="*/ 57163 w 64785"/>
                <a:gd name="connsiteY6" fmla="*/ 663099 h 670720"/>
                <a:gd name="connsiteX7" fmla="*/ 64785 w 64785"/>
                <a:gd name="connsiteY7" fmla="*/ 669450 h 670720"/>
                <a:gd name="connsiteX8" fmla="*/ 12703 w 64785"/>
                <a:gd name="connsiteY8" fmla="*/ 0 h 670720"/>
                <a:gd name="connsiteX9" fmla="*/ 7622 w 64785"/>
                <a:gd name="connsiteY9" fmla="*/ 8892 h 670720"/>
                <a:gd name="connsiteX10" fmla="*/ 7622 w 64785"/>
                <a:gd name="connsiteY10" fmla="*/ 8892 h 6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85" h="670720">
                  <a:moveTo>
                    <a:pt x="7622" y="8892"/>
                  </a:moveTo>
                  <a:cubicBezTo>
                    <a:pt x="3811" y="8892"/>
                    <a:pt x="0" y="6352"/>
                    <a:pt x="0" y="2540"/>
                  </a:cubicBezTo>
                  <a:cubicBezTo>
                    <a:pt x="0" y="2540"/>
                    <a:pt x="0" y="2540"/>
                    <a:pt x="0" y="2540"/>
                  </a:cubicBezTo>
                  <a:lnTo>
                    <a:pt x="1270" y="15243"/>
                  </a:lnTo>
                  <a:lnTo>
                    <a:pt x="50812" y="666910"/>
                  </a:lnTo>
                  <a:lnTo>
                    <a:pt x="50812" y="670721"/>
                  </a:lnTo>
                  <a:cubicBezTo>
                    <a:pt x="50812" y="666910"/>
                    <a:pt x="53352" y="663099"/>
                    <a:pt x="57163" y="663099"/>
                  </a:cubicBezTo>
                  <a:cubicBezTo>
                    <a:pt x="60974" y="663099"/>
                    <a:pt x="64785" y="665640"/>
                    <a:pt x="64785" y="669450"/>
                  </a:cubicBezTo>
                  <a:lnTo>
                    <a:pt x="12703" y="0"/>
                  </a:lnTo>
                  <a:cubicBezTo>
                    <a:pt x="15243" y="5081"/>
                    <a:pt x="1270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B91D689-CD7A-4BF8-AB85-D4C4C4E0D714}"/>
                </a:ext>
              </a:extLst>
            </p:cNvPr>
            <p:cNvSpPr/>
            <p:nvPr/>
          </p:nvSpPr>
          <p:spPr>
            <a:xfrm>
              <a:off x="3772770" y="5598233"/>
              <a:ext cx="30486" cy="566555"/>
            </a:xfrm>
            <a:custGeom>
              <a:avLst/>
              <a:gdLst>
                <a:gd name="connsiteX0" fmla="*/ 15244 w 30486"/>
                <a:gd name="connsiteY0" fmla="*/ 560204 h 566555"/>
                <a:gd name="connsiteX1" fmla="*/ 15244 w 30486"/>
                <a:gd name="connsiteY1" fmla="*/ 561475 h 566555"/>
                <a:gd name="connsiteX2" fmla="*/ 15244 w 30486"/>
                <a:gd name="connsiteY2" fmla="*/ 562745 h 566555"/>
                <a:gd name="connsiteX3" fmla="*/ 16514 w 30486"/>
                <a:gd name="connsiteY3" fmla="*/ 564015 h 566555"/>
                <a:gd name="connsiteX4" fmla="*/ 17784 w 30486"/>
                <a:gd name="connsiteY4" fmla="*/ 565286 h 566555"/>
                <a:gd name="connsiteX5" fmla="*/ 19054 w 30486"/>
                <a:gd name="connsiteY5" fmla="*/ 565286 h 566555"/>
                <a:gd name="connsiteX6" fmla="*/ 20325 w 30486"/>
                <a:gd name="connsiteY6" fmla="*/ 566556 h 566555"/>
                <a:gd name="connsiteX7" fmla="*/ 22865 w 30486"/>
                <a:gd name="connsiteY7" fmla="*/ 566556 h 566555"/>
                <a:gd name="connsiteX8" fmla="*/ 30487 w 30486"/>
                <a:gd name="connsiteY8" fmla="*/ 558934 h 566555"/>
                <a:gd name="connsiteX9" fmla="*/ 30487 w 30486"/>
                <a:gd name="connsiteY9" fmla="*/ 558934 h 566555"/>
                <a:gd name="connsiteX10" fmla="*/ 30487 w 30486"/>
                <a:gd name="connsiteY10" fmla="*/ 553853 h 566555"/>
                <a:gd name="connsiteX11" fmla="*/ 15244 w 30486"/>
                <a:gd name="connsiteY11" fmla="*/ 3811 h 566555"/>
                <a:gd name="connsiteX12" fmla="*/ 15244 w 30486"/>
                <a:gd name="connsiteY12" fmla="*/ 0 h 566555"/>
                <a:gd name="connsiteX13" fmla="*/ 7622 w 30486"/>
                <a:gd name="connsiteY13" fmla="*/ 7622 h 566555"/>
                <a:gd name="connsiteX14" fmla="*/ 0 w 30486"/>
                <a:gd name="connsiteY14" fmla="*/ 0 h 566555"/>
                <a:gd name="connsiteX15" fmla="*/ 0 w 30486"/>
                <a:gd name="connsiteY15" fmla="*/ 0 h 566555"/>
                <a:gd name="connsiteX16" fmla="*/ 15244 w 30486"/>
                <a:gd name="connsiteY16" fmla="*/ 556393 h 566555"/>
                <a:gd name="connsiteX17" fmla="*/ 15244 w 30486"/>
                <a:gd name="connsiteY17" fmla="*/ 560204 h 566555"/>
                <a:gd name="connsiteX18" fmla="*/ 15244 w 30486"/>
                <a:gd name="connsiteY18" fmla="*/ 560204 h 56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6" h="566555">
                  <a:moveTo>
                    <a:pt x="15244" y="560204"/>
                  </a:moveTo>
                  <a:cubicBezTo>
                    <a:pt x="15244" y="560204"/>
                    <a:pt x="15244" y="561475"/>
                    <a:pt x="15244" y="561475"/>
                  </a:cubicBezTo>
                  <a:cubicBezTo>
                    <a:pt x="15244" y="561475"/>
                    <a:pt x="15244" y="562745"/>
                    <a:pt x="15244" y="562745"/>
                  </a:cubicBezTo>
                  <a:lnTo>
                    <a:pt x="16514" y="564015"/>
                  </a:lnTo>
                  <a:lnTo>
                    <a:pt x="17784" y="565286"/>
                  </a:lnTo>
                  <a:lnTo>
                    <a:pt x="19054" y="565286"/>
                  </a:lnTo>
                  <a:lnTo>
                    <a:pt x="20325" y="566556"/>
                  </a:lnTo>
                  <a:cubicBezTo>
                    <a:pt x="21595" y="566556"/>
                    <a:pt x="21595" y="566556"/>
                    <a:pt x="22865" y="566556"/>
                  </a:cubicBezTo>
                  <a:cubicBezTo>
                    <a:pt x="26676" y="566556"/>
                    <a:pt x="30487" y="562745"/>
                    <a:pt x="30487" y="558934"/>
                  </a:cubicBezTo>
                  <a:cubicBezTo>
                    <a:pt x="30487" y="558934"/>
                    <a:pt x="30487" y="558934"/>
                    <a:pt x="30487" y="558934"/>
                  </a:cubicBezTo>
                  <a:lnTo>
                    <a:pt x="30487" y="553853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56393"/>
                  </a:lnTo>
                  <a:lnTo>
                    <a:pt x="15244" y="560204"/>
                  </a:lnTo>
                  <a:lnTo>
                    <a:pt x="15244" y="56020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ED79ED7C-A583-45B4-8B58-85CCB9C99307}"/>
                </a:ext>
              </a:extLst>
            </p:cNvPr>
            <p:cNvSpPr/>
            <p:nvPr/>
          </p:nvSpPr>
          <p:spPr>
            <a:xfrm>
              <a:off x="3771499" y="5586800"/>
              <a:ext cx="15243" cy="19054"/>
            </a:xfrm>
            <a:custGeom>
              <a:avLst/>
              <a:gdLst>
                <a:gd name="connsiteX0" fmla="*/ 7622 w 15243"/>
                <a:gd name="connsiteY0" fmla="*/ 19055 h 19054"/>
                <a:gd name="connsiteX1" fmla="*/ 15244 w 15243"/>
                <a:gd name="connsiteY1" fmla="*/ 11433 h 19054"/>
                <a:gd name="connsiteX2" fmla="*/ 15244 w 15243"/>
                <a:gd name="connsiteY2" fmla="*/ 0 h 19054"/>
                <a:gd name="connsiteX3" fmla="*/ 8892 w 15243"/>
                <a:gd name="connsiteY3" fmla="*/ 8892 h 19054"/>
                <a:gd name="connsiteX4" fmla="*/ 0 w 15243"/>
                <a:gd name="connsiteY4" fmla="*/ 2541 h 19054"/>
                <a:gd name="connsiteX5" fmla="*/ 0 w 15243"/>
                <a:gd name="connsiteY5" fmla="*/ 0 h 19054"/>
                <a:gd name="connsiteX6" fmla="*/ 0 w 15243"/>
                <a:gd name="connsiteY6" fmla="*/ 0 h 19054"/>
                <a:gd name="connsiteX7" fmla="*/ 0 w 15243"/>
                <a:gd name="connsiteY7" fmla="*/ 11433 h 19054"/>
                <a:gd name="connsiteX8" fmla="*/ 7622 w 15243"/>
                <a:gd name="connsiteY8" fmla="*/ 19055 h 19054"/>
                <a:gd name="connsiteX9" fmla="*/ 7622 w 15243"/>
                <a:gd name="connsiteY9" fmla="*/ 19055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3" h="19054">
                  <a:moveTo>
                    <a:pt x="7622" y="19055"/>
                  </a:moveTo>
                  <a:cubicBezTo>
                    <a:pt x="11433" y="19055"/>
                    <a:pt x="15244" y="15244"/>
                    <a:pt x="15244" y="11433"/>
                  </a:cubicBez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8892"/>
                    <a:pt x="1270" y="6352"/>
                    <a:pt x="0" y="2541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lnTo>
                    <a:pt x="0" y="11433"/>
                  </a:lnTo>
                  <a:cubicBezTo>
                    <a:pt x="0" y="15244"/>
                    <a:pt x="3811" y="19055"/>
                    <a:pt x="7622" y="19055"/>
                  </a:cubicBezTo>
                  <a:cubicBezTo>
                    <a:pt x="7622" y="19055"/>
                    <a:pt x="7622" y="19055"/>
                    <a:pt x="7622" y="1905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81A2101-3752-471B-8F23-9E9C68622D91}"/>
                </a:ext>
              </a:extLst>
            </p:cNvPr>
            <p:cNvSpPr/>
            <p:nvPr/>
          </p:nvSpPr>
          <p:spPr>
            <a:xfrm>
              <a:off x="3771499" y="5553773"/>
              <a:ext cx="15243" cy="40649"/>
            </a:xfrm>
            <a:custGeom>
              <a:avLst/>
              <a:gdLst>
                <a:gd name="connsiteX0" fmla="*/ 7622 w 15243"/>
                <a:gd name="connsiteY0" fmla="*/ 40650 h 40649"/>
                <a:gd name="connsiteX1" fmla="*/ 15244 w 15243"/>
                <a:gd name="connsiteY1" fmla="*/ 33028 h 40649"/>
                <a:gd name="connsiteX2" fmla="*/ 15244 w 15243"/>
                <a:gd name="connsiteY2" fmla="*/ 33028 h 40649"/>
                <a:gd name="connsiteX3" fmla="*/ 15244 w 15243"/>
                <a:gd name="connsiteY3" fmla="*/ 33028 h 40649"/>
                <a:gd name="connsiteX4" fmla="*/ 15244 w 15243"/>
                <a:gd name="connsiteY4" fmla="*/ 29217 h 40649"/>
                <a:gd name="connsiteX5" fmla="*/ 15244 w 15243"/>
                <a:gd name="connsiteY5" fmla="*/ 17784 h 40649"/>
                <a:gd name="connsiteX6" fmla="*/ 15244 w 15243"/>
                <a:gd name="connsiteY6" fmla="*/ 10162 h 40649"/>
                <a:gd name="connsiteX7" fmla="*/ 15244 w 15243"/>
                <a:gd name="connsiteY7" fmla="*/ 0 h 40649"/>
                <a:gd name="connsiteX8" fmla="*/ 15244 w 15243"/>
                <a:gd name="connsiteY8" fmla="*/ 0 h 40649"/>
                <a:gd name="connsiteX9" fmla="*/ 7622 w 15243"/>
                <a:gd name="connsiteY9" fmla="*/ 7622 h 40649"/>
                <a:gd name="connsiteX10" fmla="*/ 7622 w 15243"/>
                <a:gd name="connsiteY10" fmla="*/ 7622 h 40649"/>
                <a:gd name="connsiteX11" fmla="*/ 0 w 15243"/>
                <a:gd name="connsiteY11" fmla="*/ 0 h 40649"/>
                <a:gd name="connsiteX12" fmla="*/ 0 w 15243"/>
                <a:gd name="connsiteY12" fmla="*/ 0 h 40649"/>
                <a:gd name="connsiteX13" fmla="*/ 1270 w 15243"/>
                <a:gd name="connsiteY13" fmla="*/ 33028 h 40649"/>
                <a:gd name="connsiteX14" fmla="*/ 1270 w 15243"/>
                <a:gd name="connsiteY14" fmla="*/ 33028 h 40649"/>
                <a:gd name="connsiteX15" fmla="*/ 7622 w 15243"/>
                <a:gd name="connsiteY15" fmla="*/ 40650 h 4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3" h="40649">
                  <a:moveTo>
                    <a:pt x="7622" y="40650"/>
                  </a:moveTo>
                  <a:cubicBezTo>
                    <a:pt x="11433" y="40650"/>
                    <a:pt x="15244" y="36839"/>
                    <a:pt x="15244" y="33028"/>
                  </a:cubicBezTo>
                  <a:cubicBezTo>
                    <a:pt x="15244" y="33028"/>
                    <a:pt x="15244" y="33028"/>
                    <a:pt x="15244" y="33028"/>
                  </a:cubicBezTo>
                  <a:lnTo>
                    <a:pt x="15244" y="33028"/>
                  </a:lnTo>
                  <a:lnTo>
                    <a:pt x="15244" y="29217"/>
                  </a:lnTo>
                  <a:lnTo>
                    <a:pt x="15244" y="17784"/>
                  </a:lnTo>
                  <a:lnTo>
                    <a:pt x="15244" y="10162"/>
                  </a:lnTo>
                  <a:lnTo>
                    <a:pt x="15244" y="0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7622" y="7622"/>
                  </a:cubicBezTo>
                  <a:cubicBezTo>
                    <a:pt x="7622" y="7622"/>
                    <a:pt x="7622" y="7622"/>
                    <a:pt x="7622" y="7622"/>
                  </a:cubicBezTo>
                  <a:cubicBezTo>
                    <a:pt x="3811" y="7622"/>
                    <a:pt x="0" y="508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33028"/>
                  </a:lnTo>
                  <a:lnTo>
                    <a:pt x="1270" y="33028"/>
                  </a:lnTo>
                  <a:cubicBezTo>
                    <a:pt x="0" y="36839"/>
                    <a:pt x="3811" y="40650"/>
                    <a:pt x="7622" y="406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8245A02-2C27-4179-A222-6E111785DB9D}"/>
                </a:ext>
              </a:extLst>
            </p:cNvPr>
            <p:cNvSpPr/>
            <p:nvPr/>
          </p:nvSpPr>
          <p:spPr>
            <a:xfrm>
              <a:off x="1042580" y="4895424"/>
              <a:ext cx="216280" cy="81629"/>
            </a:xfrm>
            <a:custGeom>
              <a:avLst/>
              <a:gdLst>
                <a:gd name="connsiteX0" fmla="*/ 207388 w 216280"/>
                <a:gd name="connsiteY0" fmla="*/ 72738 h 81629"/>
                <a:gd name="connsiteX1" fmla="*/ 216280 w 216280"/>
                <a:gd name="connsiteY1" fmla="*/ 67657 h 81629"/>
                <a:gd name="connsiteX2" fmla="*/ 212469 w 216280"/>
                <a:gd name="connsiteY2" fmla="*/ 66386 h 81629"/>
                <a:gd name="connsiteX3" fmla="*/ 24466 w 216280"/>
                <a:gd name="connsiteY3" fmla="*/ 5412 h 81629"/>
                <a:gd name="connsiteX4" fmla="*/ 10493 w 216280"/>
                <a:gd name="connsiteY4" fmla="*/ 330 h 81629"/>
                <a:gd name="connsiteX5" fmla="*/ 330 w 216280"/>
                <a:gd name="connsiteY5" fmla="*/ 5412 h 81629"/>
                <a:gd name="connsiteX6" fmla="*/ 5412 w 216280"/>
                <a:gd name="connsiteY6" fmla="*/ 14304 h 81629"/>
                <a:gd name="connsiteX7" fmla="*/ 212469 w 216280"/>
                <a:gd name="connsiteY7" fmla="*/ 81630 h 81629"/>
                <a:gd name="connsiteX8" fmla="*/ 207388 w 216280"/>
                <a:gd name="connsiteY8" fmla="*/ 72738 h 8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0" h="81629">
                  <a:moveTo>
                    <a:pt x="207388" y="72738"/>
                  </a:moveTo>
                  <a:cubicBezTo>
                    <a:pt x="208659" y="68927"/>
                    <a:pt x="212469" y="66386"/>
                    <a:pt x="216280" y="67657"/>
                  </a:cubicBezTo>
                  <a:lnTo>
                    <a:pt x="212469" y="66386"/>
                  </a:lnTo>
                  <a:lnTo>
                    <a:pt x="24466" y="5412"/>
                  </a:lnTo>
                  <a:lnTo>
                    <a:pt x="10493" y="330"/>
                  </a:lnTo>
                  <a:cubicBezTo>
                    <a:pt x="6682" y="-940"/>
                    <a:pt x="2871" y="1601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lnTo>
                    <a:pt x="212469" y="81630"/>
                  </a:lnTo>
                  <a:cubicBezTo>
                    <a:pt x="208659" y="81630"/>
                    <a:pt x="206118" y="77819"/>
                    <a:pt x="207388" y="7273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F7A78BA7-AAF5-4BB2-917B-D3DCE60E4D27}"/>
                </a:ext>
              </a:extLst>
            </p:cNvPr>
            <p:cNvSpPr/>
            <p:nvPr/>
          </p:nvSpPr>
          <p:spPr>
            <a:xfrm>
              <a:off x="1250908" y="4964020"/>
              <a:ext cx="396661" cy="143875"/>
            </a:xfrm>
            <a:custGeom>
              <a:avLst/>
              <a:gdLst>
                <a:gd name="connsiteX0" fmla="*/ 9222 w 396661"/>
                <a:gd name="connsiteY0" fmla="*/ 330 h 143875"/>
                <a:gd name="connsiteX1" fmla="*/ 330 w 396661"/>
                <a:gd name="connsiteY1" fmla="*/ 5412 h 143875"/>
                <a:gd name="connsiteX2" fmla="*/ 5412 w 396661"/>
                <a:gd name="connsiteY2" fmla="*/ 15574 h 143875"/>
                <a:gd name="connsiteX3" fmla="*/ 396662 w 396661"/>
                <a:gd name="connsiteY3" fmla="*/ 143875 h 143875"/>
                <a:gd name="connsiteX4" fmla="*/ 396662 w 396661"/>
                <a:gd name="connsiteY4" fmla="*/ 138794 h 143875"/>
                <a:gd name="connsiteX5" fmla="*/ 395392 w 396661"/>
                <a:gd name="connsiteY5" fmla="*/ 127361 h 143875"/>
                <a:gd name="connsiteX6" fmla="*/ 23196 w 396661"/>
                <a:gd name="connsiteY6" fmla="*/ 6682 h 143875"/>
                <a:gd name="connsiteX7" fmla="*/ 9222 w 396661"/>
                <a:gd name="connsiteY7" fmla="*/ 330 h 14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661" h="143875">
                  <a:moveTo>
                    <a:pt x="9222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5574"/>
                  </a:cubicBezTo>
                  <a:lnTo>
                    <a:pt x="396662" y="143875"/>
                  </a:lnTo>
                  <a:lnTo>
                    <a:pt x="396662" y="138794"/>
                  </a:lnTo>
                  <a:lnTo>
                    <a:pt x="395392" y="127361"/>
                  </a:lnTo>
                  <a:lnTo>
                    <a:pt x="23196" y="6682"/>
                  </a:lnTo>
                  <a:lnTo>
                    <a:pt x="9222" y="33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99E0E32-59BF-460C-A97E-90D923C33625}"/>
                </a:ext>
              </a:extLst>
            </p:cNvPr>
            <p:cNvSpPr/>
            <p:nvPr/>
          </p:nvSpPr>
          <p:spPr>
            <a:xfrm>
              <a:off x="0" y="4014163"/>
              <a:ext cx="57163" cy="31757"/>
            </a:xfrm>
            <a:custGeom>
              <a:avLst/>
              <a:gdLst>
                <a:gd name="connsiteX0" fmla="*/ 48271 w 57163"/>
                <a:gd name="connsiteY0" fmla="*/ 22865 h 31757"/>
                <a:gd name="connsiteX1" fmla="*/ 57163 w 57163"/>
                <a:gd name="connsiteY1" fmla="*/ 17784 h 31757"/>
                <a:gd name="connsiteX2" fmla="*/ 57163 w 57163"/>
                <a:gd name="connsiteY2" fmla="*/ 17784 h 31757"/>
                <a:gd name="connsiteX3" fmla="*/ 45731 w 57163"/>
                <a:gd name="connsiteY3" fmla="*/ 13973 h 31757"/>
                <a:gd name="connsiteX4" fmla="*/ 0 w 57163"/>
                <a:gd name="connsiteY4" fmla="*/ 0 h 31757"/>
                <a:gd name="connsiteX5" fmla="*/ 0 w 57163"/>
                <a:gd name="connsiteY5" fmla="*/ 15244 h 31757"/>
                <a:gd name="connsiteX6" fmla="*/ 52082 w 57163"/>
                <a:gd name="connsiteY6" fmla="*/ 31758 h 31757"/>
                <a:gd name="connsiteX7" fmla="*/ 48271 w 57163"/>
                <a:gd name="connsiteY7" fmla="*/ 22865 h 31757"/>
                <a:gd name="connsiteX8" fmla="*/ 48271 w 57163"/>
                <a:gd name="connsiteY8" fmla="*/ 22865 h 3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3" h="31757">
                  <a:moveTo>
                    <a:pt x="48271" y="22865"/>
                  </a:moveTo>
                  <a:cubicBezTo>
                    <a:pt x="49541" y="19055"/>
                    <a:pt x="53352" y="16514"/>
                    <a:pt x="57163" y="17784"/>
                  </a:cubicBezTo>
                  <a:cubicBezTo>
                    <a:pt x="57163" y="17784"/>
                    <a:pt x="57163" y="17784"/>
                    <a:pt x="57163" y="17784"/>
                  </a:cubicBezTo>
                  <a:lnTo>
                    <a:pt x="45731" y="13973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52082" y="31758"/>
                  </a:lnTo>
                  <a:cubicBezTo>
                    <a:pt x="48271" y="30487"/>
                    <a:pt x="45731" y="26676"/>
                    <a:pt x="48271" y="22865"/>
                  </a:cubicBezTo>
                  <a:cubicBezTo>
                    <a:pt x="47001" y="22865"/>
                    <a:pt x="47001" y="22865"/>
                    <a:pt x="48271" y="228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59C6C93-D6BC-4918-BC30-709630F2F0FB}"/>
                </a:ext>
              </a:extLst>
            </p:cNvPr>
            <p:cNvSpPr/>
            <p:nvPr/>
          </p:nvSpPr>
          <p:spPr>
            <a:xfrm>
              <a:off x="47940" y="4031617"/>
              <a:ext cx="162927" cy="60034"/>
            </a:xfrm>
            <a:custGeom>
              <a:avLst/>
              <a:gdLst>
                <a:gd name="connsiteX0" fmla="*/ 159117 w 162927"/>
                <a:gd name="connsiteY0" fmla="*/ 46062 h 60034"/>
                <a:gd name="connsiteX1" fmla="*/ 162928 w 162927"/>
                <a:gd name="connsiteY1" fmla="*/ 47332 h 60034"/>
                <a:gd name="connsiteX2" fmla="*/ 161658 w 162927"/>
                <a:gd name="connsiteY2" fmla="*/ 47332 h 60034"/>
                <a:gd name="connsiteX3" fmla="*/ 14304 w 162927"/>
                <a:gd name="connsiteY3" fmla="*/ 1601 h 60034"/>
                <a:gd name="connsiteX4" fmla="*/ 9222 w 162927"/>
                <a:gd name="connsiteY4" fmla="*/ 330 h 60034"/>
                <a:gd name="connsiteX5" fmla="*/ 330 w 162927"/>
                <a:gd name="connsiteY5" fmla="*/ 5412 h 60034"/>
                <a:gd name="connsiteX6" fmla="*/ 330 w 162927"/>
                <a:gd name="connsiteY6" fmla="*/ 5412 h 60034"/>
                <a:gd name="connsiteX7" fmla="*/ 5412 w 162927"/>
                <a:gd name="connsiteY7" fmla="*/ 14304 h 60034"/>
                <a:gd name="connsiteX8" fmla="*/ 5412 w 162927"/>
                <a:gd name="connsiteY8" fmla="*/ 14304 h 60034"/>
                <a:gd name="connsiteX9" fmla="*/ 5412 w 162927"/>
                <a:gd name="connsiteY9" fmla="*/ 14304 h 60034"/>
                <a:gd name="connsiteX10" fmla="*/ 142603 w 162927"/>
                <a:gd name="connsiteY10" fmla="*/ 56224 h 60034"/>
                <a:gd name="connsiteX11" fmla="*/ 154036 w 162927"/>
                <a:gd name="connsiteY11" fmla="*/ 60035 h 60034"/>
                <a:gd name="connsiteX12" fmla="*/ 154036 w 162927"/>
                <a:gd name="connsiteY12" fmla="*/ 54954 h 60034"/>
                <a:gd name="connsiteX13" fmla="*/ 159117 w 162927"/>
                <a:gd name="connsiteY13" fmla="*/ 46062 h 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27" h="60034">
                  <a:moveTo>
                    <a:pt x="159117" y="46062"/>
                  </a:moveTo>
                  <a:cubicBezTo>
                    <a:pt x="160387" y="46062"/>
                    <a:pt x="161658" y="46062"/>
                    <a:pt x="162928" y="47332"/>
                  </a:cubicBezTo>
                  <a:lnTo>
                    <a:pt x="161658" y="47332"/>
                  </a:lnTo>
                  <a:lnTo>
                    <a:pt x="14304" y="160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5412" y="14304"/>
                  </a:lnTo>
                  <a:lnTo>
                    <a:pt x="142603" y="56224"/>
                  </a:lnTo>
                  <a:lnTo>
                    <a:pt x="154036" y="60035"/>
                  </a:lnTo>
                  <a:lnTo>
                    <a:pt x="154036" y="54954"/>
                  </a:lnTo>
                  <a:cubicBezTo>
                    <a:pt x="151495" y="51143"/>
                    <a:pt x="154036" y="47332"/>
                    <a:pt x="159117" y="460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AA1FB2C-40B9-450B-AD85-72C6215FE232}"/>
                </a:ext>
              </a:extLst>
            </p:cNvPr>
            <p:cNvSpPr/>
            <p:nvPr/>
          </p:nvSpPr>
          <p:spPr>
            <a:xfrm>
              <a:off x="212456" y="4080536"/>
              <a:ext cx="952" cy="952"/>
            </a:xfrm>
            <a:custGeom>
              <a:avLst/>
              <a:gdLst>
                <a:gd name="connsiteX0" fmla="*/ 953 w 952"/>
                <a:gd name="connsiteY0" fmla="*/ 952 h 952"/>
                <a:gd name="connsiteX1" fmla="*/ 953 w 952"/>
                <a:gd name="connsiteY1" fmla="*/ 952 h 952"/>
                <a:gd name="connsiteX2" fmla="*/ 953 w 952"/>
                <a:gd name="connsiteY2" fmla="*/ 952 h 952"/>
                <a:gd name="connsiteX3" fmla="*/ 953 w 952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953" y="952"/>
                  </a:moveTo>
                  <a:cubicBezTo>
                    <a:pt x="953" y="952"/>
                    <a:pt x="953" y="-317"/>
                    <a:pt x="953" y="952"/>
                  </a:cubicBezTo>
                  <a:cubicBezTo>
                    <a:pt x="-318" y="-317"/>
                    <a:pt x="-318" y="-317"/>
                    <a:pt x="953" y="952"/>
                  </a:cubicBezTo>
                  <a:lnTo>
                    <a:pt x="953" y="9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118A58F-38E7-40C3-954E-D0591CA18865}"/>
                </a:ext>
              </a:extLst>
            </p:cNvPr>
            <p:cNvSpPr/>
            <p:nvPr/>
          </p:nvSpPr>
          <p:spPr>
            <a:xfrm>
              <a:off x="214679" y="4082759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29E4573-7154-4C03-BE9E-55EBD8E38681}"/>
                </a:ext>
              </a:extLst>
            </p:cNvPr>
            <p:cNvSpPr/>
            <p:nvPr/>
          </p:nvSpPr>
          <p:spPr>
            <a:xfrm>
              <a:off x="421737" y="6145734"/>
              <a:ext cx="66304" cy="476613"/>
            </a:xfrm>
            <a:custGeom>
              <a:avLst/>
              <a:gdLst>
                <a:gd name="connsiteX0" fmla="*/ 59704 w 66304"/>
                <a:gd name="connsiteY0" fmla="*/ 476364 h 476613"/>
                <a:gd name="connsiteX1" fmla="*/ 66055 w 66304"/>
                <a:gd name="connsiteY1" fmla="*/ 468743 h 476613"/>
                <a:gd name="connsiteX2" fmla="*/ 66055 w 66304"/>
                <a:gd name="connsiteY2" fmla="*/ 468743 h 476613"/>
                <a:gd name="connsiteX3" fmla="*/ 64785 w 66304"/>
                <a:gd name="connsiteY3" fmla="*/ 456040 h 476613"/>
                <a:gd name="connsiteX4" fmla="*/ 16514 w 66304"/>
                <a:gd name="connsiteY4" fmla="*/ 12703 h 476613"/>
                <a:gd name="connsiteX5" fmla="*/ 15244 w 66304"/>
                <a:gd name="connsiteY5" fmla="*/ 0 h 476613"/>
                <a:gd name="connsiteX6" fmla="*/ 8892 w 66304"/>
                <a:gd name="connsiteY6" fmla="*/ 8892 h 476613"/>
                <a:gd name="connsiteX7" fmla="*/ 0 w 66304"/>
                <a:gd name="connsiteY7" fmla="*/ 2541 h 476613"/>
                <a:gd name="connsiteX8" fmla="*/ 0 w 66304"/>
                <a:gd name="connsiteY8" fmla="*/ 2541 h 476613"/>
                <a:gd name="connsiteX9" fmla="*/ 50812 w 66304"/>
                <a:gd name="connsiteY9" fmla="*/ 470013 h 476613"/>
                <a:gd name="connsiteX10" fmla="*/ 59704 w 66304"/>
                <a:gd name="connsiteY10" fmla="*/ 476364 h 47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304" h="476613">
                  <a:moveTo>
                    <a:pt x="59704" y="476364"/>
                  </a:moveTo>
                  <a:cubicBezTo>
                    <a:pt x="63515" y="476364"/>
                    <a:pt x="67326" y="472554"/>
                    <a:pt x="66055" y="468743"/>
                  </a:cubicBezTo>
                  <a:cubicBezTo>
                    <a:pt x="66055" y="468743"/>
                    <a:pt x="66055" y="468743"/>
                    <a:pt x="66055" y="468743"/>
                  </a:cubicBezTo>
                  <a:lnTo>
                    <a:pt x="64785" y="456040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0" y="2541"/>
                  </a:lnTo>
                  <a:lnTo>
                    <a:pt x="50812" y="470013"/>
                  </a:lnTo>
                  <a:cubicBezTo>
                    <a:pt x="52082" y="473824"/>
                    <a:pt x="55893" y="477635"/>
                    <a:pt x="59704" y="47636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1D76474-85B4-4F9E-9103-7CDA712CFB5A}"/>
                </a:ext>
              </a:extLst>
            </p:cNvPr>
            <p:cNvSpPr/>
            <p:nvPr/>
          </p:nvSpPr>
          <p:spPr>
            <a:xfrm>
              <a:off x="2417367" y="2661288"/>
              <a:ext cx="650389" cy="423011"/>
            </a:xfrm>
            <a:custGeom>
              <a:avLst/>
              <a:gdLst>
                <a:gd name="connsiteX0" fmla="*/ 10162 w 650389"/>
                <a:gd name="connsiteY0" fmla="*/ 412849 h 423011"/>
                <a:gd name="connsiteX1" fmla="*/ 7622 w 650389"/>
                <a:gd name="connsiteY1" fmla="*/ 423012 h 423011"/>
                <a:gd name="connsiteX2" fmla="*/ 7622 w 650389"/>
                <a:gd name="connsiteY2" fmla="*/ 423012 h 423011"/>
                <a:gd name="connsiteX3" fmla="*/ 650390 w 650389"/>
                <a:gd name="connsiteY3" fmla="*/ 15244 h 423011"/>
                <a:gd name="connsiteX4" fmla="*/ 647849 w 650389"/>
                <a:gd name="connsiteY4" fmla="*/ 13973 h 423011"/>
                <a:gd name="connsiteX5" fmla="*/ 642768 w 650389"/>
                <a:gd name="connsiteY5" fmla="*/ 5081 h 423011"/>
                <a:gd name="connsiteX6" fmla="*/ 646579 w 650389"/>
                <a:gd name="connsiteY6" fmla="*/ 0 h 423011"/>
                <a:gd name="connsiteX7" fmla="*/ 646579 w 650389"/>
                <a:gd name="connsiteY7" fmla="*/ 0 h 423011"/>
                <a:gd name="connsiteX8" fmla="*/ 11433 w 650389"/>
                <a:gd name="connsiteY8" fmla="*/ 402687 h 423011"/>
                <a:gd name="connsiteX9" fmla="*/ 0 w 650389"/>
                <a:gd name="connsiteY9" fmla="*/ 409038 h 423011"/>
                <a:gd name="connsiteX10" fmla="*/ 10162 w 650389"/>
                <a:gd name="connsiteY10" fmla="*/ 412849 h 423011"/>
                <a:gd name="connsiteX11" fmla="*/ 10162 w 650389"/>
                <a:gd name="connsiteY11" fmla="*/ 412849 h 4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389" h="423011">
                  <a:moveTo>
                    <a:pt x="10162" y="412849"/>
                  </a:moveTo>
                  <a:cubicBezTo>
                    <a:pt x="12703" y="416660"/>
                    <a:pt x="11433" y="420471"/>
                    <a:pt x="7622" y="423012"/>
                  </a:cubicBezTo>
                  <a:cubicBezTo>
                    <a:pt x="7622" y="423012"/>
                    <a:pt x="7622" y="423012"/>
                    <a:pt x="7622" y="423012"/>
                  </a:cubicBezTo>
                  <a:lnTo>
                    <a:pt x="650390" y="15244"/>
                  </a:lnTo>
                  <a:lnTo>
                    <a:pt x="647849" y="13973"/>
                  </a:lnTo>
                  <a:cubicBezTo>
                    <a:pt x="644039" y="12703"/>
                    <a:pt x="641498" y="8892"/>
                    <a:pt x="642768" y="5081"/>
                  </a:cubicBezTo>
                  <a:cubicBezTo>
                    <a:pt x="642768" y="2541"/>
                    <a:pt x="644039" y="1270"/>
                    <a:pt x="646579" y="0"/>
                  </a:cubicBezTo>
                  <a:lnTo>
                    <a:pt x="646579" y="0"/>
                  </a:lnTo>
                  <a:lnTo>
                    <a:pt x="11433" y="402687"/>
                  </a:lnTo>
                  <a:lnTo>
                    <a:pt x="0" y="409038"/>
                  </a:lnTo>
                  <a:cubicBezTo>
                    <a:pt x="2541" y="407768"/>
                    <a:pt x="6351" y="409038"/>
                    <a:pt x="10162" y="412849"/>
                  </a:cubicBezTo>
                  <a:cubicBezTo>
                    <a:pt x="8892" y="412849"/>
                    <a:pt x="8892" y="412849"/>
                    <a:pt x="10162" y="412849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C2BC550-8D08-43BF-A7ED-46633C3CBC0C}"/>
                </a:ext>
              </a:extLst>
            </p:cNvPr>
            <p:cNvSpPr/>
            <p:nvPr/>
          </p:nvSpPr>
          <p:spPr>
            <a:xfrm>
              <a:off x="1897766" y="3070275"/>
              <a:ext cx="530523" cy="341814"/>
            </a:xfrm>
            <a:custGeom>
              <a:avLst/>
              <a:gdLst>
                <a:gd name="connsiteX0" fmla="*/ 529764 w 530523"/>
                <a:gd name="connsiteY0" fmla="*/ 3862 h 341814"/>
                <a:gd name="connsiteX1" fmla="*/ 519601 w 530523"/>
                <a:gd name="connsiteY1" fmla="*/ 1322 h 341814"/>
                <a:gd name="connsiteX2" fmla="*/ 519601 w 530523"/>
                <a:gd name="connsiteY2" fmla="*/ 1322 h 341814"/>
                <a:gd name="connsiteX3" fmla="*/ 515790 w 530523"/>
                <a:gd name="connsiteY3" fmla="*/ 3862 h 341814"/>
                <a:gd name="connsiteX4" fmla="*/ 14025 w 530523"/>
                <a:gd name="connsiteY4" fmla="*/ 321439 h 341814"/>
                <a:gd name="connsiteX5" fmla="*/ 3862 w 530523"/>
                <a:gd name="connsiteY5" fmla="*/ 327790 h 341814"/>
                <a:gd name="connsiteX6" fmla="*/ 1322 w 530523"/>
                <a:gd name="connsiteY6" fmla="*/ 337952 h 341814"/>
                <a:gd name="connsiteX7" fmla="*/ 11484 w 530523"/>
                <a:gd name="connsiteY7" fmla="*/ 340493 h 341814"/>
                <a:gd name="connsiteX8" fmla="*/ 527223 w 530523"/>
                <a:gd name="connsiteY8" fmla="*/ 14025 h 341814"/>
                <a:gd name="connsiteX9" fmla="*/ 529764 w 530523"/>
                <a:gd name="connsiteY9" fmla="*/ 3862 h 3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523" h="341814">
                  <a:moveTo>
                    <a:pt x="529764" y="3862"/>
                  </a:moveTo>
                  <a:cubicBezTo>
                    <a:pt x="527223" y="51"/>
                    <a:pt x="523412" y="-1219"/>
                    <a:pt x="519601" y="1322"/>
                  </a:cubicBezTo>
                  <a:cubicBezTo>
                    <a:pt x="519601" y="1322"/>
                    <a:pt x="519601" y="1322"/>
                    <a:pt x="519601" y="1322"/>
                  </a:cubicBezTo>
                  <a:lnTo>
                    <a:pt x="515790" y="3862"/>
                  </a:lnTo>
                  <a:lnTo>
                    <a:pt x="14025" y="321439"/>
                  </a:lnTo>
                  <a:lnTo>
                    <a:pt x="3862" y="327790"/>
                  </a:lnTo>
                  <a:cubicBezTo>
                    <a:pt x="51" y="330331"/>
                    <a:pt x="-1219" y="334142"/>
                    <a:pt x="1322" y="337952"/>
                  </a:cubicBezTo>
                  <a:cubicBezTo>
                    <a:pt x="3862" y="341764"/>
                    <a:pt x="7673" y="343034"/>
                    <a:pt x="11484" y="340493"/>
                  </a:cubicBezTo>
                  <a:lnTo>
                    <a:pt x="527223" y="14025"/>
                  </a:lnTo>
                  <a:cubicBezTo>
                    <a:pt x="531034" y="11484"/>
                    <a:pt x="531034" y="7673"/>
                    <a:pt x="529764" y="38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AEA2554-5AF0-4B9D-8AD3-855A53847847}"/>
                </a:ext>
              </a:extLst>
            </p:cNvPr>
            <p:cNvSpPr/>
            <p:nvPr/>
          </p:nvSpPr>
          <p:spPr>
            <a:xfrm>
              <a:off x="1656461" y="5224763"/>
              <a:ext cx="53601" cy="519804"/>
            </a:xfrm>
            <a:custGeom>
              <a:avLst/>
              <a:gdLst>
                <a:gd name="connsiteX0" fmla="*/ 7622 w 53601"/>
                <a:gd name="connsiteY0" fmla="*/ 8892 h 519804"/>
                <a:gd name="connsiteX1" fmla="*/ 0 w 53601"/>
                <a:gd name="connsiteY1" fmla="*/ 2541 h 519804"/>
                <a:gd name="connsiteX2" fmla="*/ 1270 w 53601"/>
                <a:gd name="connsiteY2" fmla="*/ 15244 h 519804"/>
                <a:gd name="connsiteX3" fmla="*/ 39379 w 53601"/>
                <a:gd name="connsiteY3" fmla="*/ 509392 h 519804"/>
                <a:gd name="connsiteX4" fmla="*/ 39379 w 53601"/>
                <a:gd name="connsiteY4" fmla="*/ 513203 h 519804"/>
                <a:gd name="connsiteX5" fmla="*/ 47001 w 53601"/>
                <a:gd name="connsiteY5" fmla="*/ 519555 h 519804"/>
                <a:gd name="connsiteX6" fmla="*/ 47001 w 53601"/>
                <a:gd name="connsiteY6" fmla="*/ 519555 h 519804"/>
                <a:gd name="connsiteX7" fmla="*/ 53352 w 53601"/>
                <a:gd name="connsiteY7" fmla="*/ 511933 h 519804"/>
                <a:gd name="connsiteX8" fmla="*/ 53352 w 53601"/>
                <a:gd name="connsiteY8" fmla="*/ 511933 h 519804"/>
                <a:gd name="connsiteX9" fmla="*/ 13973 w 53601"/>
                <a:gd name="connsiteY9" fmla="*/ 0 h 519804"/>
                <a:gd name="connsiteX10" fmla="*/ 7622 w 53601"/>
                <a:gd name="connsiteY10" fmla="*/ 8892 h 519804"/>
                <a:gd name="connsiteX11" fmla="*/ 7622 w 53601"/>
                <a:gd name="connsiteY11" fmla="*/ 8892 h 51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01" h="519804">
                  <a:moveTo>
                    <a:pt x="7622" y="8892"/>
                  </a:moveTo>
                  <a:cubicBezTo>
                    <a:pt x="3811" y="8892"/>
                    <a:pt x="0" y="6352"/>
                    <a:pt x="0" y="2541"/>
                  </a:cubicBezTo>
                  <a:lnTo>
                    <a:pt x="1270" y="15244"/>
                  </a:lnTo>
                  <a:lnTo>
                    <a:pt x="39379" y="509392"/>
                  </a:lnTo>
                  <a:lnTo>
                    <a:pt x="39379" y="513203"/>
                  </a:lnTo>
                  <a:cubicBezTo>
                    <a:pt x="39379" y="517014"/>
                    <a:pt x="43190" y="520825"/>
                    <a:pt x="47001" y="519555"/>
                  </a:cubicBezTo>
                  <a:cubicBezTo>
                    <a:pt x="47001" y="519555"/>
                    <a:pt x="47001" y="519555"/>
                    <a:pt x="47001" y="519555"/>
                  </a:cubicBezTo>
                  <a:cubicBezTo>
                    <a:pt x="50812" y="519555"/>
                    <a:pt x="54623" y="515744"/>
                    <a:pt x="53352" y="511933"/>
                  </a:cubicBezTo>
                  <a:cubicBezTo>
                    <a:pt x="53352" y="511933"/>
                    <a:pt x="53352" y="511933"/>
                    <a:pt x="53352" y="511933"/>
                  </a:cubicBezTo>
                  <a:lnTo>
                    <a:pt x="13973" y="0"/>
                  </a:lnTo>
                  <a:cubicBezTo>
                    <a:pt x="15244" y="5082"/>
                    <a:pt x="1143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72269B0-1DDC-478E-8E6C-89485F6C3137}"/>
                </a:ext>
              </a:extLst>
            </p:cNvPr>
            <p:cNvSpPr/>
            <p:nvPr/>
          </p:nvSpPr>
          <p:spPr>
            <a:xfrm>
              <a:off x="374736" y="5707479"/>
              <a:ext cx="62244" cy="447147"/>
            </a:xfrm>
            <a:custGeom>
              <a:avLst/>
              <a:gdLst>
                <a:gd name="connsiteX0" fmla="*/ 55893 w 62244"/>
                <a:gd name="connsiteY0" fmla="*/ 447147 h 447147"/>
                <a:gd name="connsiteX1" fmla="*/ 62244 w 62244"/>
                <a:gd name="connsiteY1" fmla="*/ 439526 h 447147"/>
                <a:gd name="connsiteX2" fmla="*/ 62244 w 62244"/>
                <a:gd name="connsiteY2" fmla="*/ 434444 h 447147"/>
                <a:gd name="connsiteX3" fmla="*/ 16514 w 62244"/>
                <a:gd name="connsiteY3" fmla="*/ 11433 h 447147"/>
                <a:gd name="connsiteX4" fmla="*/ 15244 w 62244"/>
                <a:gd name="connsiteY4" fmla="*/ 0 h 447147"/>
                <a:gd name="connsiteX5" fmla="*/ 8892 w 62244"/>
                <a:gd name="connsiteY5" fmla="*/ 8892 h 447147"/>
                <a:gd name="connsiteX6" fmla="*/ 0 w 62244"/>
                <a:gd name="connsiteY6" fmla="*/ 2541 h 447147"/>
                <a:gd name="connsiteX7" fmla="*/ 0 w 62244"/>
                <a:gd name="connsiteY7" fmla="*/ 1270 h 447147"/>
                <a:gd name="connsiteX8" fmla="*/ 47001 w 62244"/>
                <a:gd name="connsiteY8" fmla="*/ 439526 h 447147"/>
                <a:gd name="connsiteX9" fmla="*/ 55893 w 62244"/>
                <a:gd name="connsiteY9" fmla="*/ 447147 h 4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244" h="447147">
                  <a:moveTo>
                    <a:pt x="55893" y="447147"/>
                  </a:moveTo>
                  <a:cubicBezTo>
                    <a:pt x="59704" y="447147"/>
                    <a:pt x="62244" y="443337"/>
                    <a:pt x="62244" y="439526"/>
                  </a:cubicBezTo>
                  <a:lnTo>
                    <a:pt x="62244" y="434444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47001" y="439526"/>
                  </a:lnTo>
                  <a:cubicBezTo>
                    <a:pt x="48271" y="444607"/>
                    <a:pt x="52082" y="447147"/>
                    <a:pt x="55893" y="44714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7789F07-BC21-4CAF-BF48-AC6A7D861A54}"/>
                </a:ext>
              </a:extLst>
            </p:cNvPr>
            <p:cNvSpPr/>
            <p:nvPr/>
          </p:nvSpPr>
          <p:spPr>
            <a:xfrm>
              <a:off x="3768959" y="5486446"/>
              <a:ext cx="16513" cy="74947"/>
            </a:xfrm>
            <a:custGeom>
              <a:avLst/>
              <a:gdLst>
                <a:gd name="connsiteX0" fmla="*/ 8892 w 16513"/>
                <a:gd name="connsiteY0" fmla="*/ 74948 h 74947"/>
                <a:gd name="connsiteX1" fmla="*/ 16514 w 16513"/>
                <a:gd name="connsiteY1" fmla="*/ 67326 h 74947"/>
                <a:gd name="connsiteX2" fmla="*/ 16514 w 16513"/>
                <a:gd name="connsiteY2" fmla="*/ 67326 h 74947"/>
                <a:gd name="connsiteX3" fmla="*/ 16514 w 16513"/>
                <a:gd name="connsiteY3" fmla="*/ 67326 h 74947"/>
                <a:gd name="connsiteX4" fmla="*/ 16514 w 16513"/>
                <a:gd name="connsiteY4" fmla="*/ 62245 h 74947"/>
                <a:gd name="connsiteX5" fmla="*/ 15243 w 16513"/>
                <a:gd name="connsiteY5" fmla="*/ 10163 h 74947"/>
                <a:gd name="connsiteX6" fmla="*/ 15243 w 16513"/>
                <a:gd name="connsiteY6" fmla="*/ 0 h 74947"/>
                <a:gd name="connsiteX7" fmla="*/ 7621 w 16513"/>
                <a:gd name="connsiteY7" fmla="*/ 7622 h 74947"/>
                <a:gd name="connsiteX8" fmla="*/ 0 w 16513"/>
                <a:gd name="connsiteY8" fmla="*/ 0 h 74947"/>
                <a:gd name="connsiteX9" fmla="*/ 0 w 16513"/>
                <a:gd name="connsiteY9" fmla="*/ 0 h 74947"/>
                <a:gd name="connsiteX10" fmla="*/ 1270 w 16513"/>
                <a:gd name="connsiteY10" fmla="*/ 68596 h 74947"/>
                <a:gd name="connsiteX11" fmla="*/ 1270 w 16513"/>
                <a:gd name="connsiteY11" fmla="*/ 68596 h 74947"/>
                <a:gd name="connsiteX12" fmla="*/ 8892 w 16513"/>
                <a:gd name="connsiteY12" fmla="*/ 74948 h 74947"/>
                <a:gd name="connsiteX13" fmla="*/ 8892 w 16513"/>
                <a:gd name="connsiteY13" fmla="*/ 74948 h 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3" h="74947">
                  <a:moveTo>
                    <a:pt x="8892" y="74948"/>
                  </a:moveTo>
                  <a:cubicBezTo>
                    <a:pt x="12703" y="74948"/>
                    <a:pt x="16514" y="71137"/>
                    <a:pt x="16514" y="67326"/>
                  </a:cubicBezTo>
                  <a:cubicBezTo>
                    <a:pt x="16514" y="67326"/>
                    <a:pt x="16514" y="67326"/>
                    <a:pt x="16514" y="67326"/>
                  </a:cubicBezTo>
                  <a:lnTo>
                    <a:pt x="16514" y="67326"/>
                  </a:lnTo>
                  <a:lnTo>
                    <a:pt x="16514" y="62245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68596"/>
                  </a:lnTo>
                  <a:lnTo>
                    <a:pt x="1270" y="68596"/>
                  </a:lnTo>
                  <a:cubicBezTo>
                    <a:pt x="1270" y="71137"/>
                    <a:pt x="5081" y="74948"/>
                    <a:pt x="8892" y="74948"/>
                  </a:cubicBezTo>
                  <a:cubicBezTo>
                    <a:pt x="8892" y="74948"/>
                    <a:pt x="8892" y="74948"/>
                    <a:pt x="8892" y="7494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6352376-5C1D-45E1-9912-05358A0362CD}"/>
                </a:ext>
              </a:extLst>
            </p:cNvPr>
            <p:cNvSpPr/>
            <p:nvPr/>
          </p:nvSpPr>
          <p:spPr>
            <a:xfrm>
              <a:off x="3753715" y="4950378"/>
              <a:ext cx="30486" cy="542419"/>
            </a:xfrm>
            <a:custGeom>
              <a:avLst/>
              <a:gdLst>
                <a:gd name="connsiteX0" fmla="*/ 22865 w 30486"/>
                <a:gd name="connsiteY0" fmla="*/ 542420 h 542419"/>
                <a:gd name="connsiteX1" fmla="*/ 30487 w 30486"/>
                <a:gd name="connsiteY1" fmla="*/ 534798 h 542419"/>
                <a:gd name="connsiteX2" fmla="*/ 30487 w 30486"/>
                <a:gd name="connsiteY2" fmla="*/ 534798 h 542419"/>
                <a:gd name="connsiteX3" fmla="*/ 30487 w 30486"/>
                <a:gd name="connsiteY3" fmla="*/ 529717 h 542419"/>
                <a:gd name="connsiteX4" fmla="*/ 15244 w 30486"/>
                <a:gd name="connsiteY4" fmla="*/ 3811 h 542419"/>
                <a:gd name="connsiteX5" fmla="*/ 15244 w 30486"/>
                <a:gd name="connsiteY5" fmla="*/ 0 h 542419"/>
                <a:gd name="connsiteX6" fmla="*/ 7622 w 30486"/>
                <a:gd name="connsiteY6" fmla="*/ 7622 h 542419"/>
                <a:gd name="connsiteX7" fmla="*/ 0 w 30486"/>
                <a:gd name="connsiteY7" fmla="*/ 0 h 542419"/>
                <a:gd name="connsiteX8" fmla="*/ 0 w 30486"/>
                <a:gd name="connsiteY8" fmla="*/ 0 h 542419"/>
                <a:gd name="connsiteX9" fmla="*/ 15244 w 30486"/>
                <a:gd name="connsiteY9" fmla="*/ 534798 h 542419"/>
                <a:gd name="connsiteX10" fmla="*/ 22865 w 30486"/>
                <a:gd name="connsiteY10" fmla="*/ 542420 h 54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6" h="542419">
                  <a:moveTo>
                    <a:pt x="22865" y="542420"/>
                  </a:moveTo>
                  <a:cubicBezTo>
                    <a:pt x="26676" y="542420"/>
                    <a:pt x="30487" y="538609"/>
                    <a:pt x="30487" y="534798"/>
                  </a:cubicBezTo>
                  <a:cubicBezTo>
                    <a:pt x="30487" y="534798"/>
                    <a:pt x="30487" y="534798"/>
                    <a:pt x="30487" y="534798"/>
                  </a:cubicBezTo>
                  <a:lnTo>
                    <a:pt x="30487" y="529717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34798"/>
                  </a:lnTo>
                  <a:cubicBezTo>
                    <a:pt x="15244" y="539880"/>
                    <a:pt x="17784" y="542420"/>
                    <a:pt x="22865" y="54242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E8928F4-5848-4AA8-9263-D7B8904FF09E}"/>
                </a:ext>
              </a:extLst>
            </p:cNvPr>
            <p:cNvSpPr/>
            <p:nvPr/>
          </p:nvSpPr>
          <p:spPr>
            <a:xfrm>
              <a:off x="3735931" y="4279657"/>
              <a:ext cx="33027" cy="678342"/>
            </a:xfrm>
            <a:custGeom>
              <a:avLst/>
              <a:gdLst>
                <a:gd name="connsiteX0" fmla="*/ 25406 w 33027"/>
                <a:gd name="connsiteY0" fmla="*/ 678343 h 678342"/>
                <a:gd name="connsiteX1" fmla="*/ 33028 w 33027"/>
                <a:gd name="connsiteY1" fmla="*/ 670721 h 678342"/>
                <a:gd name="connsiteX2" fmla="*/ 33028 w 33027"/>
                <a:gd name="connsiteY2" fmla="*/ 656748 h 678342"/>
                <a:gd name="connsiteX3" fmla="*/ 15243 w 33027"/>
                <a:gd name="connsiteY3" fmla="*/ 10163 h 678342"/>
                <a:gd name="connsiteX4" fmla="*/ 15243 w 33027"/>
                <a:gd name="connsiteY4" fmla="*/ 0 h 678342"/>
                <a:gd name="connsiteX5" fmla="*/ 7622 w 33027"/>
                <a:gd name="connsiteY5" fmla="*/ 7622 h 678342"/>
                <a:gd name="connsiteX6" fmla="*/ 0 w 33027"/>
                <a:gd name="connsiteY6" fmla="*/ 0 h 678342"/>
                <a:gd name="connsiteX7" fmla="*/ 19054 w 33027"/>
                <a:gd name="connsiteY7" fmla="*/ 670721 h 678342"/>
                <a:gd name="connsiteX8" fmla="*/ 25406 w 33027"/>
                <a:gd name="connsiteY8" fmla="*/ 678343 h 67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7" h="678342">
                  <a:moveTo>
                    <a:pt x="25406" y="678343"/>
                  </a:moveTo>
                  <a:cubicBezTo>
                    <a:pt x="29217" y="678343"/>
                    <a:pt x="33028" y="674532"/>
                    <a:pt x="33028" y="670721"/>
                  </a:cubicBezTo>
                  <a:lnTo>
                    <a:pt x="33028" y="656748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9054" y="670721"/>
                  </a:lnTo>
                  <a:cubicBezTo>
                    <a:pt x="17784" y="674532"/>
                    <a:pt x="21595" y="678343"/>
                    <a:pt x="25406" y="67834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9EB38DB-E818-453F-828B-95B2611BB00B}"/>
                </a:ext>
              </a:extLst>
            </p:cNvPr>
            <p:cNvSpPr/>
            <p:nvPr/>
          </p:nvSpPr>
          <p:spPr>
            <a:xfrm>
              <a:off x="3707985" y="3343442"/>
              <a:ext cx="40649" cy="942565"/>
            </a:xfrm>
            <a:custGeom>
              <a:avLst/>
              <a:gdLst>
                <a:gd name="connsiteX0" fmla="*/ 0 w 40649"/>
                <a:gd name="connsiteY0" fmla="*/ 6352 h 942565"/>
                <a:gd name="connsiteX1" fmla="*/ 0 w 40649"/>
                <a:gd name="connsiteY1" fmla="*/ 11433 h 942565"/>
                <a:gd name="connsiteX2" fmla="*/ 0 w 40649"/>
                <a:gd name="connsiteY2" fmla="*/ 19055 h 942565"/>
                <a:gd name="connsiteX3" fmla="*/ 25406 w 40649"/>
                <a:gd name="connsiteY3" fmla="*/ 934944 h 942565"/>
                <a:gd name="connsiteX4" fmla="*/ 33028 w 40649"/>
                <a:gd name="connsiteY4" fmla="*/ 942566 h 942565"/>
                <a:gd name="connsiteX5" fmla="*/ 40650 w 40649"/>
                <a:gd name="connsiteY5" fmla="*/ 934944 h 942565"/>
                <a:gd name="connsiteX6" fmla="*/ 40650 w 40649"/>
                <a:gd name="connsiteY6" fmla="*/ 929863 h 942565"/>
                <a:gd name="connsiteX7" fmla="*/ 15244 w 40649"/>
                <a:gd name="connsiteY7" fmla="*/ 5081 h 942565"/>
                <a:gd name="connsiteX8" fmla="*/ 15244 w 40649"/>
                <a:gd name="connsiteY8" fmla="*/ 5081 h 942565"/>
                <a:gd name="connsiteX9" fmla="*/ 15244 w 40649"/>
                <a:gd name="connsiteY9" fmla="*/ 3811 h 942565"/>
                <a:gd name="connsiteX10" fmla="*/ 15244 w 40649"/>
                <a:gd name="connsiteY10" fmla="*/ 3811 h 942565"/>
                <a:gd name="connsiteX11" fmla="*/ 15244 w 40649"/>
                <a:gd name="connsiteY11" fmla="*/ 2540 h 942565"/>
                <a:gd name="connsiteX12" fmla="*/ 13973 w 40649"/>
                <a:gd name="connsiteY12" fmla="*/ 1270 h 942565"/>
                <a:gd name="connsiteX13" fmla="*/ 13973 w 40649"/>
                <a:gd name="connsiteY13" fmla="*/ 1270 h 942565"/>
                <a:gd name="connsiteX14" fmla="*/ 12703 w 40649"/>
                <a:gd name="connsiteY14" fmla="*/ 0 h 942565"/>
                <a:gd name="connsiteX15" fmla="*/ 11433 w 40649"/>
                <a:gd name="connsiteY15" fmla="*/ 0 h 942565"/>
                <a:gd name="connsiteX16" fmla="*/ 11433 w 40649"/>
                <a:gd name="connsiteY16" fmla="*/ 0 h 942565"/>
                <a:gd name="connsiteX17" fmla="*/ 10163 w 40649"/>
                <a:gd name="connsiteY17" fmla="*/ 0 h 942565"/>
                <a:gd name="connsiteX18" fmla="*/ 7622 w 40649"/>
                <a:gd name="connsiteY18" fmla="*/ 0 h 942565"/>
                <a:gd name="connsiteX19" fmla="*/ 0 w 40649"/>
                <a:gd name="connsiteY19" fmla="*/ 6352 h 94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649" h="942565">
                  <a:moveTo>
                    <a:pt x="0" y="6352"/>
                  </a:moveTo>
                  <a:lnTo>
                    <a:pt x="0" y="11433"/>
                  </a:lnTo>
                  <a:lnTo>
                    <a:pt x="0" y="19055"/>
                  </a:lnTo>
                  <a:lnTo>
                    <a:pt x="25406" y="934944"/>
                  </a:lnTo>
                  <a:cubicBezTo>
                    <a:pt x="25406" y="938755"/>
                    <a:pt x="29217" y="942566"/>
                    <a:pt x="33028" y="942566"/>
                  </a:cubicBezTo>
                  <a:cubicBezTo>
                    <a:pt x="36838" y="942566"/>
                    <a:pt x="40650" y="938755"/>
                    <a:pt x="40650" y="934944"/>
                  </a:cubicBezTo>
                  <a:lnTo>
                    <a:pt x="40650" y="929863"/>
                  </a:lnTo>
                  <a:lnTo>
                    <a:pt x="15244" y="5081"/>
                  </a:lnTo>
                  <a:lnTo>
                    <a:pt x="15244" y="5081"/>
                  </a:lnTo>
                  <a:cubicBezTo>
                    <a:pt x="15244" y="5081"/>
                    <a:pt x="15244" y="3811"/>
                    <a:pt x="15244" y="3811"/>
                  </a:cubicBezTo>
                  <a:lnTo>
                    <a:pt x="15244" y="3811"/>
                  </a:lnTo>
                  <a:lnTo>
                    <a:pt x="15244" y="2540"/>
                  </a:lnTo>
                  <a:lnTo>
                    <a:pt x="13973" y="1270"/>
                  </a:lnTo>
                  <a:lnTo>
                    <a:pt x="13973" y="127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10163" y="0"/>
                  </a:lnTo>
                  <a:cubicBezTo>
                    <a:pt x="8892" y="0"/>
                    <a:pt x="8892" y="0"/>
                    <a:pt x="7622" y="0"/>
                  </a:cubicBezTo>
                  <a:cubicBezTo>
                    <a:pt x="5081" y="0"/>
                    <a:pt x="1270" y="2540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6E89A35E-4476-4040-82CE-B3DD02CD1E9E}"/>
                </a:ext>
              </a:extLst>
            </p:cNvPr>
            <p:cNvSpPr/>
            <p:nvPr/>
          </p:nvSpPr>
          <p:spPr>
            <a:xfrm>
              <a:off x="260410" y="4648045"/>
              <a:ext cx="129819" cy="1068326"/>
            </a:xfrm>
            <a:custGeom>
              <a:avLst/>
              <a:gdLst>
                <a:gd name="connsiteX0" fmla="*/ 123218 w 129819"/>
                <a:gd name="connsiteY0" fmla="*/ 1068327 h 1068326"/>
                <a:gd name="connsiteX1" fmla="*/ 129570 w 129819"/>
                <a:gd name="connsiteY1" fmla="*/ 1060705 h 1068326"/>
                <a:gd name="connsiteX2" fmla="*/ 129570 w 129819"/>
                <a:gd name="connsiteY2" fmla="*/ 1055623 h 1068326"/>
                <a:gd name="connsiteX3" fmla="*/ 16514 w 129819"/>
                <a:gd name="connsiteY3" fmla="*/ 11433 h 1068326"/>
                <a:gd name="connsiteX4" fmla="*/ 15244 w 129819"/>
                <a:gd name="connsiteY4" fmla="*/ 0 h 1068326"/>
                <a:gd name="connsiteX5" fmla="*/ 8892 w 129819"/>
                <a:gd name="connsiteY5" fmla="*/ 8892 h 1068326"/>
                <a:gd name="connsiteX6" fmla="*/ 0 w 129819"/>
                <a:gd name="connsiteY6" fmla="*/ 2541 h 1068326"/>
                <a:gd name="connsiteX7" fmla="*/ 114326 w 129819"/>
                <a:gd name="connsiteY7" fmla="*/ 1063245 h 1068326"/>
                <a:gd name="connsiteX8" fmla="*/ 123218 w 129819"/>
                <a:gd name="connsiteY8" fmla="*/ 1068327 h 10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19" h="1068326">
                  <a:moveTo>
                    <a:pt x="123218" y="1068327"/>
                  </a:moveTo>
                  <a:cubicBezTo>
                    <a:pt x="127029" y="1068327"/>
                    <a:pt x="130840" y="1064516"/>
                    <a:pt x="129570" y="1060705"/>
                  </a:cubicBezTo>
                  <a:lnTo>
                    <a:pt x="129570" y="1055623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114326" y="1063245"/>
                  </a:lnTo>
                  <a:cubicBezTo>
                    <a:pt x="115597" y="1065786"/>
                    <a:pt x="119408" y="1068327"/>
                    <a:pt x="123218" y="1068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4BDEBA8-97E0-4FD5-972C-3B98DBDFDE70}"/>
                </a:ext>
              </a:extLst>
            </p:cNvPr>
            <p:cNvSpPr/>
            <p:nvPr/>
          </p:nvSpPr>
          <p:spPr>
            <a:xfrm>
              <a:off x="199186" y="4078949"/>
              <a:ext cx="75445" cy="576718"/>
            </a:xfrm>
            <a:custGeom>
              <a:avLst/>
              <a:gdLst>
                <a:gd name="connsiteX0" fmla="*/ 68845 w 75445"/>
                <a:gd name="connsiteY0" fmla="*/ 576718 h 576718"/>
                <a:gd name="connsiteX1" fmla="*/ 75196 w 75445"/>
                <a:gd name="connsiteY1" fmla="*/ 569096 h 576718"/>
                <a:gd name="connsiteX2" fmla="*/ 75196 w 75445"/>
                <a:gd name="connsiteY2" fmla="*/ 564015 h 576718"/>
                <a:gd name="connsiteX3" fmla="*/ 14222 w 75445"/>
                <a:gd name="connsiteY3" fmla="*/ 6352 h 576718"/>
                <a:gd name="connsiteX4" fmla="*/ 14222 w 75445"/>
                <a:gd name="connsiteY4" fmla="*/ 6352 h 576718"/>
                <a:gd name="connsiteX5" fmla="*/ 14222 w 75445"/>
                <a:gd name="connsiteY5" fmla="*/ 6352 h 576718"/>
                <a:gd name="connsiteX6" fmla="*/ 14222 w 75445"/>
                <a:gd name="connsiteY6" fmla="*/ 6352 h 576718"/>
                <a:gd name="connsiteX7" fmla="*/ 12952 w 75445"/>
                <a:gd name="connsiteY7" fmla="*/ 3811 h 576718"/>
                <a:gd name="connsiteX8" fmla="*/ 12952 w 75445"/>
                <a:gd name="connsiteY8" fmla="*/ 3811 h 576718"/>
                <a:gd name="connsiteX9" fmla="*/ 12952 w 75445"/>
                <a:gd name="connsiteY9" fmla="*/ 2540 h 576718"/>
                <a:gd name="connsiteX10" fmla="*/ 11682 w 75445"/>
                <a:gd name="connsiteY10" fmla="*/ 1270 h 576718"/>
                <a:gd name="connsiteX11" fmla="*/ 11682 w 75445"/>
                <a:gd name="connsiteY11" fmla="*/ 1270 h 576718"/>
                <a:gd name="connsiteX12" fmla="*/ 10412 w 75445"/>
                <a:gd name="connsiteY12" fmla="*/ 1270 h 576718"/>
                <a:gd name="connsiteX13" fmla="*/ 10412 w 75445"/>
                <a:gd name="connsiteY13" fmla="*/ 1270 h 576718"/>
                <a:gd name="connsiteX14" fmla="*/ 6601 w 75445"/>
                <a:gd name="connsiteY14" fmla="*/ 0 h 576718"/>
                <a:gd name="connsiteX15" fmla="*/ 249 w 75445"/>
                <a:gd name="connsiteY15" fmla="*/ 7622 h 576718"/>
                <a:gd name="connsiteX16" fmla="*/ 249 w 75445"/>
                <a:gd name="connsiteY16" fmla="*/ 12703 h 576718"/>
                <a:gd name="connsiteX17" fmla="*/ 1519 w 75445"/>
                <a:gd name="connsiteY17" fmla="*/ 19055 h 576718"/>
                <a:gd name="connsiteX18" fmla="*/ 59953 w 75445"/>
                <a:gd name="connsiteY18" fmla="*/ 569096 h 576718"/>
                <a:gd name="connsiteX19" fmla="*/ 68845 w 75445"/>
                <a:gd name="connsiteY19" fmla="*/ 576718 h 57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445" h="576718">
                  <a:moveTo>
                    <a:pt x="68845" y="576718"/>
                  </a:moveTo>
                  <a:cubicBezTo>
                    <a:pt x="72656" y="576718"/>
                    <a:pt x="76467" y="572908"/>
                    <a:pt x="75196" y="569096"/>
                  </a:cubicBezTo>
                  <a:lnTo>
                    <a:pt x="75196" y="564015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cubicBezTo>
                    <a:pt x="14222" y="5081"/>
                    <a:pt x="14222" y="5081"/>
                    <a:pt x="12952" y="3811"/>
                  </a:cubicBezTo>
                  <a:lnTo>
                    <a:pt x="12952" y="3811"/>
                  </a:lnTo>
                  <a:lnTo>
                    <a:pt x="12952" y="2540"/>
                  </a:lnTo>
                  <a:cubicBezTo>
                    <a:pt x="12952" y="2540"/>
                    <a:pt x="11682" y="1270"/>
                    <a:pt x="11682" y="1270"/>
                  </a:cubicBezTo>
                  <a:lnTo>
                    <a:pt x="11682" y="1270"/>
                  </a:lnTo>
                  <a:lnTo>
                    <a:pt x="10412" y="1270"/>
                  </a:lnTo>
                  <a:lnTo>
                    <a:pt x="10412" y="1270"/>
                  </a:lnTo>
                  <a:cubicBezTo>
                    <a:pt x="9141" y="127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1519" y="19055"/>
                  </a:lnTo>
                  <a:lnTo>
                    <a:pt x="59953" y="569096"/>
                  </a:lnTo>
                  <a:cubicBezTo>
                    <a:pt x="62494" y="574178"/>
                    <a:pt x="65034" y="576718"/>
                    <a:pt x="68845" y="57671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1355FE0-D809-4DFE-BFDE-59DECE050C99}"/>
                </a:ext>
              </a:extLst>
            </p:cNvPr>
            <p:cNvSpPr/>
            <p:nvPr/>
          </p:nvSpPr>
          <p:spPr>
            <a:xfrm>
              <a:off x="1646299" y="5100274"/>
              <a:ext cx="23114" cy="133631"/>
            </a:xfrm>
            <a:custGeom>
              <a:avLst/>
              <a:gdLst>
                <a:gd name="connsiteX0" fmla="*/ 7622 w 23114"/>
                <a:gd name="connsiteY0" fmla="*/ 7622 h 133631"/>
                <a:gd name="connsiteX1" fmla="*/ 0 w 23114"/>
                <a:gd name="connsiteY1" fmla="*/ 1270 h 133631"/>
                <a:gd name="connsiteX2" fmla="*/ 0 w 23114"/>
                <a:gd name="connsiteY2" fmla="*/ 1270 h 133631"/>
                <a:gd name="connsiteX3" fmla="*/ 0 w 23114"/>
                <a:gd name="connsiteY3" fmla="*/ 6352 h 133631"/>
                <a:gd name="connsiteX4" fmla="*/ 8892 w 23114"/>
                <a:gd name="connsiteY4" fmla="*/ 123220 h 133631"/>
                <a:gd name="connsiteX5" fmla="*/ 8892 w 23114"/>
                <a:gd name="connsiteY5" fmla="*/ 127030 h 133631"/>
                <a:gd name="connsiteX6" fmla="*/ 16514 w 23114"/>
                <a:gd name="connsiteY6" fmla="*/ 133382 h 133631"/>
                <a:gd name="connsiteX7" fmla="*/ 22865 w 23114"/>
                <a:gd name="connsiteY7" fmla="*/ 125760 h 133631"/>
                <a:gd name="connsiteX8" fmla="*/ 12703 w 23114"/>
                <a:gd name="connsiteY8" fmla="*/ 0 h 133631"/>
                <a:gd name="connsiteX9" fmla="*/ 7622 w 23114"/>
                <a:gd name="connsiteY9" fmla="*/ 7622 h 13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14" h="133631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8892" y="123220"/>
                  </a:lnTo>
                  <a:lnTo>
                    <a:pt x="8892" y="127030"/>
                  </a:lnTo>
                  <a:cubicBezTo>
                    <a:pt x="8892" y="130841"/>
                    <a:pt x="12703" y="134652"/>
                    <a:pt x="16514" y="133382"/>
                  </a:cubicBezTo>
                  <a:cubicBezTo>
                    <a:pt x="20325" y="133382"/>
                    <a:pt x="24135" y="129571"/>
                    <a:pt x="22865" y="125760"/>
                  </a:cubicBezTo>
                  <a:lnTo>
                    <a:pt x="12703" y="0"/>
                  </a:lnTo>
                  <a:cubicBezTo>
                    <a:pt x="1524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726E9A69-0919-4DBC-847E-FDAE5ED1F28D}"/>
                </a:ext>
              </a:extLst>
            </p:cNvPr>
            <p:cNvSpPr/>
            <p:nvPr/>
          </p:nvSpPr>
          <p:spPr>
            <a:xfrm>
              <a:off x="1631056" y="4897025"/>
              <a:ext cx="30487" cy="212141"/>
            </a:xfrm>
            <a:custGeom>
              <a:avLst/>
              <a:gdLst>
                <a:gd name="connsiteX0" fmla="*/ 7622 w 30487"/>
                <a:gd name="connsiteY0" fmla="*/ 7622 h 212141"/>
                <a:gd name="connsiteX1" fmla="*/ 0 w 30487"/>
                <a:gd name="connsiteY1" fmla="*/ 1270 h 212141"/>
                <a:gd name="connsiteX2" fmla="*/ 0 w 30487"/>
                <a:gd name="connsiteY2" fmla="*/ 1270 h 212141"/>
                <a:gd name="connsiteX3" fmla="*/ 0 w 30487"/>
                <a:gd name="connsiteY3" fmla="*/ 6352 h 212141"/>
                <a:gd name="connsiteX4" fmla="*/ 13973 w 30487"/>
                <a:gd name="connsiteY4" fmla="*/ 193087 h 212141"/>
                <a:gd name="connsiteX5" fmla="*/ 15244 w 30487"/>
                <a:gd name="connsiteY5" fmla="*/ 204519 h 212141"/>
                <a:gd name="connsiteX6" fmla="*/ 22865 w 30487"/>
                <a:gd name="connsiteY6" fmla="*/ 212141 h 212141"/>
                <a:gd name="connsiteX7" fmla="*/ 30487 w 30487"/>
                <a:gd name="connsiteY7" fmla="*/ 204519 h 212141"/>
                <a:gd name="connsiteX8" fmla="*/ 30487 w 30487"/>
                <a:gd name="connsiteY8" fmla="*/ 203249 h 212141"/>
                <a:gd name="connsiteX9" fmla="*/ 30487 w 30487"/>
                <a:gd name="connsiteY9" fmla="*/ 203249 h 212141"/>
                <a:gd name="connsiteX10" fmla="*/ 15244 w 30487"/>
                <a:gd name="connsiteY10" fmla="*/ 0 h 212141"/>
                <a:gd name="connsiteX11" fmla="*/ 7622 w 30487"/>
                <a:gd name="connsiteY11" fmla="*/ 7622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" h="212141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973" y="193087"/>
                  </a:lnTo>
                  <a:lnTo>
                    <a:pt x="15244" y="204519"/>
                  </a:lnTo>
                  <a:cubicBezTo>
                    <a:pt x="15244" y="208330"/>
                    <a:pt x="17784" y="212141"/>
                    <a:pt x="22865" y="212141"/>
                  </a:cubicBezTo>
                  <a:cubicBezTo>
                    <a:pt x="26676" y="212141"/>
                    <a:pt x="30487" y="209600"/>
                    <a:pt x="30487" y="204519"/>
                  </a:cubicBezTo>
                  <a:cubicBezTo>
                    <a:pt x="30487" y="204519"/>
                    <a:pt x="30487" y="203249"/>
                    <a:pt x="30487" y="203249"/>
                  </a:cubicBezTo>
                  <a:lnTo>
                    <a:pt x="30487" y="203249"/>
                  </a:lnTo>
                  <a:lnTo>
                    <a:pt x="15244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52F1E70-C981-4C5C-8729-C50755F16155}"/>
                </a:ext>
              </a:extLst>
            </p:cNvPr>
            <p:cNvSpPr/>
            <p:nvPr/>
          </p:nvSpPr>
          <p:spPr>
            <a:xfrm>
              <a:off x="1581514" y="4249169"/>
              <a:ext cx="65034" cy="655726"/>
            </a:xfrm>
            <a:custGeom>
              <a:avLst/>
              <a:gdLst>
                <a:gd name="connsiteX0" fmla="*/ 7622 w 65034"/>
                <a:gd name="connsiteY0" fmla="*/ 7622 h 655726"/>
                <a:gd name="connsiteX1" fmla="*/ 0 w 65034"/>
                <a:gd name="connsiteY1" fmla="*/ 1270 h 655726"/>
                <a:gd name="connsiteX2" fmla="*/ 0 w 65034"/>
                <a:gd name="connsiteY2" fmla="*/ 1270 h 655726"/>
                <a:gd name="connsiteX3" fmla="*/ 1270 w 65034"/>
                <a:gd name="connsiteY3" fmla="*/ 13973 h 655726"/>
                <a:gd name="connsiteX4" fmla="*/ 49541 w 65034"/>
                <a:gd name="connsiteY4" fmla="*/ 637693 h 655726"/>
                <a:gd name="connsiteX5" fmla="*/ 50812 w 65034"/>
                <a:gd name="connsiteY5" fmla="*/ 649126 h 655726"/>
                <a:gd name="connsiteX6" fmla="*/ 58434 w 65034"/>
                <a:gd name="connsiteY6" fmla="*/ 655477 h 655726"/>
                <a:gd name="connsiteX7" fmla="*/ 58434 w 65034"/>
                <a:gd name="connsiteY7" fmla="*/ 655477 h 655726"/>
                <a:gd name="connsiteX8" fmla="*/ 64785 w 65034"/>
                <a:gd name="connsiteY8" fmla="*/ 647856 h 655726"/>
                <a:gd name="connsiteX9" fmla="*/ 64785 w 65034"/>
                <a:gd name="connsiteY9" fmla="*/ 647856 h 655726"/>
                <a:gd name="connsiteX10" fmla="*/ 64785 w 65034"/>
                <a:gd name="connsiteY10" fmla="*/ 647856 h 655726"/>
                <a:gd name="connsiteX11" fmla="*/ 15243 w 65034"/>
                <a:gd name="connsiteY11" fmla="*/ 0 h 655726"/>
                <a:gd name="connsiteX12" fmla="*/ 7622 w 65034"/>
                <a:gd name="connsiteY12" fmla="*/ 7622 h 6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34" h="655726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1270" y="13973"/>
                  </a:lnTo>
                  <a:lnTo>
                    <a:pt x="49541" y="637693"/>
                  </a:lnTo>
                  <a:lnTo>
                    <a:pt x="50812" y="649126"/>
                  </a:lnTo>
                  <a:cubicBezTo>
                    <a:pt x="50812" y="652937"/>
                    <a:pt x="54623" y="656748"/>
                    <a:pt x="58434" y="655477"/>
                  </a:cubicBezTo>
                  <a:cubicBezTo>
                    <a:pt x="58434" y="655477"/>
                    <a:pt x="58434" y="655477"/>
                    <a:pt x="58434" y="655477"/>
                  </a:cubicBezTo>
                  <a:cubicBezTo>
                    <a:pt x="62244" y="655477"/>
                    <a:pt x="66055" y="651666"/>
                    <a:pt x="64785" y="647856"/>
                  </a:cubicBezTo>
                  <a:cubicBezTo>
                    <a:pt x="64785" y="647856"/>
                    <a:pt x="64785" y="647856"/>
                    <a:pt x="64785" y="647856"/>
                  </a:cubicBezTo>
                  <a:lnTo>
                    <a:pt x="64785" y="647856"/>
                  </a:lnTo>
                  <a:lnTo>
                    <a:pt x="15243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E93DCF5-4E97-41B0-B109-542B1F49E4F7}"/>
                </a:ext>
              </a:extLst>
            </p:cNvPr>
            <p:cNvSpPr/>
            <p:nvPr/>
          </p:nvSpPr>
          <p:spPr>
            <a:xfrm>
              <a:off x="1534513" y="3629011"/>
              <a:ext cx="62244" cy="629050"/>
            </a:xfrm>
            <a:custGeom>
              <a:avLst/>
              <a:gdLst>
                <a:gd name="connsiteX0" fmla="*/ 13973 w 62244"/>
                <a:gd name="connsiteY0" fmla="*/ 6601 h 629050"/>
                <a:gd name="connsiteX1" fmla="*/ 6351 w 62244"/>
                <a:gd name="connsiteY1" fmla="*/ 249 h 629050"/>
                <a:gd name="connsiteX2" fmla="*/ 6351 w 62244"/>
                <a:gd name="connsiteY2" fmla="*/ 249 h 629050"/>
                <a:gd name="connsiteX3" fmla="*/ 2541 w 62244"/>
                <a:gd name="connsiteY3" fmla="*/ 1519 h 629050"/>
                <a:gd name="connsiteX4" fmla="*/ 1270 w 62244"/>
                <a:gd name="connsiteY4" fmla="*/ 2790 h 629050"/>
                <a:gd name="connsiteX5" fmla="*/ 1270 w 62244"/>
                <a:gd name="connsiteY5" fmla="*/ 2790 h 629050"/>
                <a:gd name="connsiteX6" fmla="*/ 0 w 62244"/>
                <a:gd name="connsiteY6" fmla="*/ 4060 h 629050"/>
                <a:gd name="connsiteX7" fmla="*/ 0 w 62244"/>
                <a:gd name="connsiteY7" fmla="*/ 5330 h 629050"/>
                <a:gd name="connsiteX8" fmla="*/ 0 w 62244"/>
                <a:gd name="connsiteY8" fmla="*/ 5330 h 629050"/>
                <a:gd name="connsiteX9" fmla="*/ 0 w 62244"/>
                <a:gd name="connsiteY9" fmla="*/ 6601 h 629050"/>
                <a:gd name="connsiteX10" fmla="*/ 0 w 62244"/>
                <a:gd name="connsiteY10" fmla="*/ 7871 h 629050"/>
                <a:gd name="connsiteX11" fmla="*/ 47001 w 62244"/>
                <a:gd name="connsiteY11" fmla="*/ 617617 h 629050"/>
                <a:gd name="connsiteX12" fmla="*/ 47001 w 62244"/>
                <a:gd name="connsiteY12" fmla="*/ 621428 h 629050"/>
                <a:gd name="connsiteX13" fmla="*/ 54623 w 62244"/>
                <a:gd name="connsiteY13" fmla="*/ 629050 h 629050"/>
                <a:gd name="connsiteX14" fmla="*/ 54623 w 62244"/>
                <a:gd name="connsiteY14" fmla="*/ 629050 h 629050"/>
                <a:gd name="connsiteX15" fmla="*/ 62244 w 62244"/>
                <a:gd name="connsiteY15" fmla="*/ 621428 h 629050"/>
                <a:gd name="connsiteX16" fmla="*/ 15243 w 62244"/>
                <a:gd name="connsiteY16" fmla="*/ 16763 h 629050"/>
                <a:gd name="connsiteX17" fmla="*/ 15243 w 62244"/>
                <a:gd name="connsiteY17" fmla="*/ 10411 h 629050"/>
                <a:gd name="connsiteX18" fmla="*/ 13973 w 62244"/>
                <a:gd name="connsiteY18" fmla="*/ 6601 h 62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244" h="629050">
                  <a:moveTo>
                    <a:pt x="13973" y="6601"/>
                  </a:move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4060"/>
                    <a:pt x="1270" y="2790"/>
                    <a:pt x="1270" y="2790"/>
                  </a:cubicBezTo>
                  <a:cubicBezTo>
                    <a:pt x="1270" y="2790"/>
                    <a:pt x="1270" y="4060"/>
                    <a:pt x="0" y="4060"/>
                  </a:cubicBezTo>
                  <a:lnTo>
                    <a:pt x="0" y="5330"/>
                  </a:lnTo>
                  <a:lnTo>
                    <a:pt x="0" y="5330"/>
                  </a:ln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47001" y="617617"/>
                  </a:lnTo>
                  <a:lnTo>
                    <a:pt x="47001" y="621428"/>
                  </a:lnTo>
                  <a:cubicBezTo>
                    <a:pt x="47001" y="625239"/>
                    <a:pt x="50812" y="629050"/>
                    <a:pt x="54623" y="629050"/>
                  </a:cubicBezTo>
                  <a:cubicBezTo>
                    <a:pt x="54623" y="629050"/>
                    <a:pt x="54623" y="629050"/>
                    <a:pt x="54623" y="629050"/>
                  </a:cubicBezTo>
                  <a:cubicBezTo>
                    <a:pt x="58433" y="629050"/>
                    <a:pt x="62244" y="625239"/>
                    <a:pt x="62244" y="621428"/>
                  </a:cubicBezTo>
                  <a:lnTo>
                    <a:pt x="15243" y="16763"/>
                  </a:lnTo>
                  <a:lnTo>
                    <a:pt x="15243" y="10411"/>
                  </a:lnTo>
                  <a:lnTo>
                    <a:pt x="13973" y="660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5385752-C0C6-443C-9783-DFA5B6311E0C}"/>
                </a:ext>
              </a:extLst>
            </p:cNvPr>
            <p:cNvSpPr/>
            <p:nvPr/>
          </p:nvSpPr>
          <p:spPr>
            <a:xfrm>
              <a:off x="1504026" y="1360247"/>
              <a:ext cx="175300" cy="2201687"/>
            </a:xfrm>
            <a:custGeom>
              <a:avLst/>
              <a:gdLst>
                <a:gd name="connsiteX0" fmla="*/ 174030 w 175300"/>
                <a:gd name="connsiteY0" fmla="*/ 2195336 h 2201687"/>
                <a:gd name="connsiteX1" fmla="*/ 175300 w 175300"/>
                <a:gd name="connsiteY1" fmla="*/ 2194066 h 2201687"/>
                <a:gd name="connsiteX2" fmla="*/ 175300 w 175300"/>
                <a:gd name="connsiteY2" fmla="*/ 2192796 h 2201687"/>
                <a:gd name="connsiteX3" fmla="*/ 175300 w 175300"/>
                <a:gd name="connsiteY3" fmla="*/ 2191525 h 2201687"/>
                <a:gd name="connsiteX4" fmla="*/ 174030 w 175300"/>
                <a:gd name="connsiteY4" fmla="*/ 2178822 h 2201687"/>
                <a:gd name="connsiteX5" fmla="*/ 174030 w 175300"/>
                <a:gd name="connsiteY5" fmla="*/ 2178822 h 2201687"/>
                <a:gd name="connsiteX6" fmla="*/ 13973 w 175300"/>
                <a:gd name="connsiteY6" fmla="*/ 11682 h 2201687"/>
                <a:gd name="connsiteX7" fmla="*/ 13973 w 175300"/>
                <a:gd name="connsiteY7" fmla="*/ 6601 h 2201687"/>
                <a:gd name="connsiteX8" fmla="*/ 6351 w 175300"/>
                <a:gd name="connsiteY8" fmla="*/ 249 h 2201687"/>
                <a:gd name="connsiteX9" fmla="*/ 6351 w 175300"/>
                <a:gd name="connsiteY9" fmla="*/ 249 h 2201687"/>
                <a:gd name="connsiteX10" fmla="*/ 2541 w 175300"/>
                <a:gd name="connsiteY10" fmla="*/ 1519 h 2201687"/>
                <a:gd name="connsiteX11" fmla="*/ 1270 w 175300"/>
                <a:gd name="connsiteY11" fmla="*/ 2790 h 2201687"/>
                <a:gd name="connsiteX12" fmla="*/ 0 w 175300"/>
                <a:gd name="connsiteY12" fmla="*/ 4060 h 2201687"/>
                <a:gd name="connsiteX13" fmla="*/ 0 w 175300"/>
                <a:gd name="connsiteY13" fmla="*/ 5330 h 2201687"/>
                <a:gd name="connsiteX14" fmla="*/ 0 w 175300"/>
                <a:gd name="connsiteY14" fmla="*/ 7871 h 2201687"/>
                <a:gd name="connsiteX15" fmla="*/ 0 w 175300"/>
                <a:gd name="connsiteY15" fmla="*/ 7871 h 2201687"/>
                <a:gd name="connsiteX16" fmla="*/ 0 w 175300"/>
                <a:gd name="connsiteY16" fmla="*/ 7871 h 2201687"/>
                <a:gd name="connsiteX17" fmla="*/ 1270 w 175300"/>
                <a:gd name="connsiteY17" fmla="*/ 19304 h 2201687"/>
                <a:gd name="connsiteX18" fmla="*/ 160057 w 175300"/>
                <a:gd name="connsiteY18" fmla="*/ 2188985 h 2201687"/>
                <a:gd name="connsiteX19" fmla="*/ 160057 w 175300"/>
                <a:gd name="connsiteY19" fmla="*/ 2194066 h 2201687"/>
                <a:gd name="connsiteX20" fmla="*/ 167679 w 175300"/>
                <a:gd name="connsiteY20" fmla="*/ 2201688 h 2201687"/>
                <a:gd name="connsiteX21" fmla="*/ 167679 w 175300"/>
                <a:gd name="connsiteY21" fmla="*/ 2201688 h 2201687"/>
                <a:gd name="connsiteX22" fmla="*/ 171489 w 175300"/>
                <a:gd name="connsiteY22" fmla="*/ 2200417 h 2201687"/>
                <a:gd name="connsiteX23" fmla="*/ 172760 w 175300"/>
                <a:gd name="connsiteY23" fmla="*/ 2199147 h 2201687"/>
                <a:gd name="connsiteX24" fmla="*/ 174030 w 175300"/>
                <a:gd name="connsiteY24" fmla="*/ 2195336 h 220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5300" h="2201687">
                  <a:moveTo>
                    <a:pt x="174030" y="2195336"/>
                  </a:moveTo>
                  <a:cubicBezTo>
                    <a:pt x="174030" y="2195336"/>
                    <a:pt x="174030" y="2194066"/>
                    <a:pt x="175300" y="2194066"/>
                  </a:cubicBezTo>
                  <a:cubicBezTo>
                    <a:pt x="175300" y="2194066"/>
                    <a:pt x="175300" y="2192796"/>
                    <a:pt x="175300" y="2192796"/>
                  </a:cubicBezTo>
                  <a:cubicBezTo>
                    <a:pt x="175300" y="2192796"/>
                    <a:pt x="175300" y="2192796"/>
                    <a:pt x="175300" y="2191525"/>
                  </a:cubicBezTo>
                  <a:lnTo>
                    <a:pt x="174030" y="2178822"/>
                  </a:lnTo>
                  <a:lnTo>
                    <a:pt x="174030" y="2178822"/>
                  </a:lnTo>
                  <a:lnTo>
                    <a:pt x="13973" y="11682"/>
                  </a:lnTo>
                  <a:lnTo>
                    <a:pt x="13973" y="6601"/>
                  </a:ln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2790"/>
                    <a:pt x="0" y="4060"/>
                    <a:pt x="0" y="406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1270" y="19304"/>
                  </a:lnTo>
                  <a:lnTo>
                    <a:pt x="160057" y="2188985"/>
                  </a:lnTo>
                  <a:lnTo>
                    <a:pt x="160057" y="2194066"/>
                  </a:lnTo>
                  <a:cubicBezTo>
                    <a:pt x="160057" y="2197877"/>
                    <a:pt x="163868" y="2201688"/>
                    <a:pt x="167679" y="2201688"/>
                  </a:cubicBezTo>
                  <a:cubicBezTo>
                    <a:pt x="167679" y="2201688"/>
                    <a:pt x="167679" y="2201688"/>
                    <a:pt x="167679" y="2201688"/>
                  </a:cubicBezTo>
                  <a:cubicBezTo>
                    <a:pt x="168949" y="2201688"/>
                    <a:pt x="170219" y="2200417"/>
                    <a:pt x="171489" y="2200417"/>
                  </a:cubicBezTo>
                  <a:lnTo>
                    <a:pt x="172760" y="2199147"/>
                  </a:lnTo>
                  <a:cubicBezTo>
                    <a:pt x="174030" y="2196606"/>
                    <a:pt x="174030" y="2196606"/>
                    <a:pt x="174030" y="219533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81DF404-7E2C-4ACC-B8BC-752BE0B1C184}"/>
                </a:ext>
              </a:extLst>
            </p:cNvPr>
            <p:cNvSpPr/>
            <p:nvPr/>
          </p:nvSpPr>
          <p:spPr>
            <a:xfrm>
              <a:off x="1002012" y="4256791"/>
              <a:ext cx="99662" cy="41646"/>
            </a:xfrm>
            <a:custGeom>
              <a:avLst/>
              <a:gdLst>
                <a:gd name="connsiteX0" fmla="*/ 99332 w 99662"/>
                <a:gd name="connsiteY0" fmla="*/ 35568 h 41646"/>
                <a:gd name="connsiteX1" fmla="*/ 94251 w 99662"/>
                <a:gd name="connsiteY1" fmla="*/ 26676 h 41646"/>
                <a:gd name="connsiteX2" fmla="*/ 94251 w 99662"/>
                <a:gd name="connsiteY2" fmla="*/ 26676 h 41646"/>
                <a:gd name="connsiteX3" fmla="*/ 9141 w 99662"/>
                <a:gd name="connsiteY3" fmla="*/ 0 h 41646"/>
                <a:gd name="connsiteX4" fmla="*/ 6601 w 99662"/>
                <a:gd name="connsiteY4" fmla="*/ 0 h 41646"/>
                <a:gd name="connsiteX5" fmla="*/ 249 w 99662"/>
                <a:gd name="connsiteY5" fmla="*/ 7622 h 41646"/>
                <a:gd name="connsiteX6" fmla="*/ 5330 w 99662"/>
                <a:gd name="connsiteY6" fmla="*/ 13973 h 41646"/>
                <a:gd name="connsiteX7" fmla="*/ 85359 w 99662"/>
                <a:gd name="connsiteY7" fmla="*/ 39380 h 41646"/>
                <a:gd name="connsiteX8" fmla="*/ 90440 w 99662"/>
                <a:gd name="connsiteY8" fmla="*/ 40650 h 41646"/>
                <a:gd name="connsiteX9" fmla="*/ 99332 w 99662"/>
                <a:gd name="connsiteY9" fmla="*/ 35568 h 41646"/>
                <a:gd name="connsiteX10" fmla="*/ 99332 w 99662"/>
                <a:gd name="connsiteY10" fmla="*/ 35568 h 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662" h="41646">
                  <a:moveTo>
                    <a:pt x="99332" y="35568"/>
                  </a:moveTo>
                  <a:cubicBezTo>
                    <a:pt x="100602" y="31758"/>
                    <a:pt x="98062" y="27946"/>
                    <a:pt x="94251" y="26676"/>
                  </a:cubicBezTo>
                  <a:cubicBezTo>
                    <a:pt x="94251" y="26676"/>
                    <a:pt x="94251" y="26676"/>
                    <a:pt x="94251" y="26676"/>
                  </a:cubicBezTo>
                  <a:lnTo>
                    <a:pt x="9141" y="0"/>
                  </a:lnTo>
                  <a:cubicBezTo>
                    <a:pt x="7871" y="0"/>
                    <a:pt x="660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cubicBezTo>
                    <a:pt x="249" y="10162"/>
                    <a:pt x="2790" y="12703"/>
                    <a:pt x="5330" y="13973"/>
                  </a:cubicBezTo>
                  <a:lnTo>
                    <a:pt x="85359" y="39380"/>
                  </a:lnTo>
                  <a:lnTo>
                    <a:pt x="90440" y="40650"/>
                  </a:lnTo>
                  <a:cubicBezTo>
                    <a:pt x="94251" y="43190"/>
                    <a:pt x="98062" y="40650"/>
                    <a:pt x="99332" y="35568"/>
                  </a:cubicBezTo>
                  <a:cubicBezTo>
                    <a:pt x="99332" y="36839"/>
                    <a:pt x="99332" y="36839"/>
                    <a:pt x="99332" y="3556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E1A08F89-70A1-4710-BB0B-87EDB9EC3E7E}"/>
                </a:ext>
              </a:extLst>
            </p:cNvPr>
            <p:cNvSpPr/>
            <p:nvPr/>
          </p:nvSpPr>
          <p:spPr>
            <a:xfrm>
              <a:off x="740104" y="1263476"/>
              <a:ext cx="361239" cy="194039"/>
            </a:xfrm>
            <a:custGeom>
              <a:avLst/>
              <a:gdLst>
                <a:gd name="connsiteX0" fmla="*/ 476 w 361239"/>
                <a:gd name="connsiteY0" fmla="*/ 189752 h 194039"/>
                <a:gd name="connsiteX1" fmla="*/ 10639 w 361239"/>
                <a:gd name="connsiteY1" fmla="*/ 193563 h 194039"/>
                <a:gd name="connsiteX2" fmla="*/ 10639 w 361239"/>
                <a:gd name="connsiteY2" fmla="*/ 193563 h 194039"/>
                <a:gd name="connsiteX3" fmla="*/ 356158 w 361239"/>
                <a:gd name="connsiteY3" fmla="*/ 13179 h 194039"/>
                <a:gd name="connsiteX4" fmla="*/ 356158 w 361239"/>
                <a:gd name="connsiteY4" fmla="*/ 13179 h 194039"/>
                <a:gd name="connsiteX5" fmla="*/ 358699 w 361239"/>
                <a:gd name="connsiteY5" fmla="*/ 11909 h 194039"/>
                <a:gd name="connsiteX6" fmla="*/ 361240 w 361239"/>
                <a:gd name="connsiteY6" fmla="*/ 6828 h 194039"/>
                <a:gd name="connsiteX7" fmla="*/ 359969 w 361239"/>
                <a:gd name="connsiteY7" fmla="*/ 4287 h 194039"/>
                <a:gd name="connsiteX8" fmla="*/ 349807 w 361239"/>
                <a:gd name="connsiteY8" fmla="*/ 476 h 194039"/>
                <a:gd name="connsiteX9" fmla="*/ 345996 w 361239"/>
                <a:gd name="connsiteY9" fmla="*/ 3017 h 194039"/>
                <a:gd name="connsiteX10" fmla="*/ 6828 w 361239"/>
                <a:gd name="connsiteY10" fmla="*/ 179589 h 194039"/>
                <a:gd name="connsiteX11" fmla="*/ 4287 w 361239"/>
                <a:gd name="connsiteY11" fmla="*/ 180860 h 194039"/>
                <a:gd name="connsiteX12" fmla="*/ 476 w 361239"/>
                <a:gd name="connsiteY12" fmla="*/ 189752 h 194039"/>
                <a:gd name="connsiteX13" fmla="*/ 476 w 361239"/>
                <a:gd name="connsiteY13" fmla="*/ 189752 h 19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239" h="194039">
                  <a:moveTo>
                    <a:pt x="476" y="189752"/>
                  </a:moveTo>
                  <a:cubicBezTo>
                    <a:pt x="1747" y="193563"/>
                    <a:pt x="6828" y="194833"/>
                    <a:pt x="10639" y="193563"/>
                  </a:cubicBezTo>
                  <a:cubicBezTo>
                    <a:pt x="10639" y="193563"/>
                    <a:pt x="10639" y="193563"/>
                    <a:pt x="10639" y="193563"/>
                  </a:cubicBezTo>
                  <a:lnTo>
                    <a:pt x="356158" y="13179"/>
                  </a:lnTo>
                  <a:lnTo>
                    <a:pt x="356158" y="13179"/>
                  </a:lnTo>
                  <a:cubicBezTo>
                    <a:pt x="357429" y="13179"/>
                    <a:pt x="357429" y="11909"/>
                    <a:pt x="358699" y="11909"/>
                  </a:cubicBezTo>
                  <a:cubicBezTo>
                    <a:pt x="359969" y="10639"/>
                    <a:pt x="361240" y="8098"/>
                    <a:pt x="361240" y="6828"/>
                  </a:cubicBezTo>
                  <a:cubicBezTo>
                    <a:pt x="361240" y="5558"/>
                    <a:pt x="361240" y="5558"/>
                    <a:pt x="359969" y="4287"/>
                  </a:cubicBezTo>
                  <a:cubicBezTo>
                    <a:pt x="357429" y="476"/>
                    <a:pt x="353618" y="-794"/>
                    <a:pt x="349807" y="476"/>
                  </a:cubicBezTo>
                  <a:lnTo>
                    <a:pt x="345996" y="3017"/>
                  </a:lnTo>
                  <a:lnTo>
                    <a:pt x="6828" y="179589"/>
                  </a:lnTo>
                  <a:lnTo>
                    <a:pt x="4287" y="180860"/>
                  </a:lnTo>
                  <a:cubicBezTo>
                    <a:pt x="476" y="180860"/>
                    <a:pt x="-794" y="185941"/>
                    <a:pt x="476" y="189752"/>
                  </a:cubicBezTo>
                  <a:cubicBezTo>
                    <a:pt x="476" y="189752"/>
                    <a:pt x="476" y="189752"/>
                    <a:pt x="476" y="1897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9604AC6-114A-4845-8BAE-2E94FA056A28}"/>
                </a:ext>
              </a:extLst>
            </p:cNvPr>
            <p:cNvSpPr/>
            <p:nvPr/>
          </p:nvSpPr>
          <p:spPr>
            <a:xfrm>
              <a:off x="1747674" y="6399795"/>
              <a:ext cx="20822" cy="72407"/>
            </a:xfrm>
            <a:custGeom>
              <a:avLst/>
              <a:gdLst>
                <a:gd name="connsiteX0" fmla="*/ 6601 w 20822"/>
                <a:gd name="connsiteY0" fmla="*/ 0 h 72407"/>
                <a:gd name="connsiteX1" fmla="*/ 249 w 20822"/>
                <a:gd name="connsiteY1" fmla="*/ 7622 h 72407"/>
                <a:gd name="connsiteX2" fmla="*/ 249 w 20822"/>
                <a:gd name="connsiteY2" fmla="*/ 7622 h 72407"/>
                <a:gd name="connsiteX3" fmla="*/ 1519 w 20822"/>
                <a:gd name="connsiteY3" fmla="*/ 21595 h 72407"/>
                <a:gd name="connsiteX4" fmla="*/ 1519 w 20822"/>
                <a:gd name="connsiteY4" fmla="*/ 27947 h 72407"/>
                <a:gd name="connsiteX5" fmla="*/ 12952 w 20822"/>
                <a:gd name="connsiteY5" fmla="*/ 31758 h 72407"/>
                <a:gd name="connsiteX6" fmla="*/ 18033 w 20822"/>
                <a:gd name="connsiteY6" fmla="*/ 41920 h 72407"/>
                <a:gd name="connsiteX7" fmla="*/ 7871 w 20822"/>
                <a:gd name="connsiteY7" fmla="*/ 47001 h 72407"/>
                <a:gd name="connsiteX8" fmla="*/ 2790 w 20822"/>
                <a:gd name="connsiteY8" fmla="*/ 45731 h 72407"/>
                <a:gd name="connsiteX9" fmla="*/ 4060 w 20822"/>
                <a:gd name="connsiteY9" fmla="*/ 54623 h 72407"/>
                <a:gd name="connsiteX10" fmla="*/ 5330 w 20822"/>
                <a:gd name="connsiteY10" fmla="*/ 66056 h 72407"/>
                <a:gd name="connsiteX11" fmla="*/ 5330 w 20822"/>
                <a:gd name="connsiteY11" fmla="*/ 66056 h 72407"/>
                <a:gd name="connsiteX12" fmla="*/ 5330 w 20822"/>
                <a:gd name="connsiteY12" fmla="*/ 66056 h 72407"/>
                <a:gd name="connsiteX13" fmla="*/ 5330 w 20822"/>
                <a:gd name="connsiteY13" fmla="*/ 67326 h 72407"/>
                <a:gd name="connsiteX14" fmla="*/ 5330 w 20822"/>
                <a:gd name="connsiteY14" fmla="*/ 68597 h 72407"/>
                <a:gd name="connsiteX15" fmla="*/ 6601 w 20822"/>
                <a:gd name="connsiteY15" fmla="*/ 69867 h 72407"/>
                <a:gd name="connsiteX16" fmla="*/ 7871 w 20822"/>
                <a:gd name="connsiteY16" fmla="*/ 71137 h 72407"/>
                <a:gd name="connsiteX17" fmla="*/ 9141 w 20822"/>
                <a:gd name="connsiteY17" fmla="*/ 71137 h 72407"/>
                <a:gd name="connsiteX18" fmla="*/ 14222 w 20822"/>
                <a:gd name="connsiteY18" fmla="*/ 72408 h 72407"/>
                <a:gd name="connsiteX19" fmla="*/ 20574 w 20822"/>
                <a:gd name="connsiteY19" fmla="*/ 64786 h 72407"/>
                <a:gd name="connsiteX20" fmla="*/ 20574 w 20822"/>
                <a:gd name="connsiteY20" fmla="*/ 64786 h 72407"/>
                <a:gd name="connsiteX21" fmla="*/ 20574 w 20822"/>
                <a:gd name="connsiteY21" fmla="*/ 59704 h 72407"/>
                <a:gd name="connsiteX22" fmla="*/ 16763 w 20822"/>
                <a:gd name="connsiteY22" fmla="*/ 7622 h 72407"/>
                <a:gd name="connsiteX23" fmla="*/ 6601 w 20822"/>
                <a:gd name="connsiteY23" fmla="*/ 0 h 7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22" h="72407">
                  <a:moveTo>
                    <a:pt x="6601" y="0"/>
                  </a:moveTo>
                  <a:cubicBezTo>
                    <a:pt x="2790" y="0"/>
                    <a:pt x="-1021" y="3811"/>
                    <a:pt x="249" y="7622"/>
                  </a:cubicBezTo>
                  <a:cubicBezTo>
                    <a:pt x="249" y="7622"/>
                    <a:pt x="249" y="7622"/>
                    <a:pt x="249" y="7622"/>
                  </a:cubicBezTo>
                  <a:lnTo>
                    <a:pt x="1519" y="21595"/>
                  </a:lnTo>
                  <a:lnTo>
                    <a:pt x="1519" y="27947"/>
                  </a:lnTo>
                  <a:lnTo>
                    <a:pt x="12952" y="31758"/>
                  </a:lnTo>
                  <a:cubicBezTo>
                    <a:pt x="16763" y="33028"/>
                    <a:pt x="19304" y="36839"/>
                    <a:pt x="18033" y="41920"/>
                  </a:cubicBezTo>
                  <a:cubicBezTo>
                    <a:pt x="16763" y="45731"/>
                    <a:pt x="11682" y="48272"/>
                    <a:pt x="7871" y="47001"/>
                  </a:cubicBezTo>
                  <a:lnTo>
                    <a:pt x="2790" y="45731"/>
                  </a:lnTo>
                  <a:lnTo>
                    <a:pt x="4060" y="54623"/>
                  </a:lnTo>
                  <a:lnTo>
                    <a:pt x="5330" y="66056"/>
                  </a:lnTo>
                  <a:lnTo>
                    <a:pt x="5330" y="66056"/>
                  </a:lnTo>
                  <a:lnTo>
                    <a:pt x="5330" y="66056"/>
                  </a:lnTo>
                  <a:cubicBezTo>
                    <a:pt x="5330" y="66056"/>
                    <a:pt x="5330" y="66056"/>
                    <a:pt x="5330" y="67326"/>
                  </a:cubicBezTo>
                  <a:cubicBezTo>
                    <a:pt x="5330" y="67326"/>
                    <a:pt x="5330" y="68597"/>
                    <a:pt x="5330" y="68597"/>
                  </a:cubicBezTo>
                  <a:cubicBezTo>
                    <a:pt x="5330" y="68597"/>
                    <a:pt x="5330" y="69867"/>
                    <a:pt x="6601" y="69867"/>
                  </a:cubicBezTo>
                  <a:cubicBezTo>
                    <a:pt x="6601" y="69867"/>
                    <a:pt x="7871" y="71137"/>
                    <a:pt x="7871" y="71137"/>
                  </a:cubicBezTo>
                  <a:lnTo>
                    <a:pt x="9141" y="71137"/>
                  </a:lnTo>
                  <a:cubicBezTo>
                    <a:pt x="10411" y="72408"/>
                    <a:pt x="11682" y="72408"/>
                    <a:pt x="14222" y="72408"/>
                  </a:cubicBezTo>
                  <a:cubicBezTo>
                    <a:pt x="18033" y="72408"/>
                    <a:pt x="21844" y="68597"/>
                    <a:pt x="20574" y="64786"/>
                  </a:cubicBezTo>
                  <a:cubicBezTo>
                    <a:pt x="20574" y="64786"/>
                    <a:pt x="20574" y="64786"/>
                    <a:pt x="20574" y="64786"/>
                  </a:cubicBezTo>
                  <a:lnTo>
                    <a:pt x="20574" y="59704"/>
                  </a:lnTo>
                  <a:lnTo>
                    <a:pt x="16763" y="7622"/>
                  </a:lnTo>
                  <a:cubicBezTo>
                    <a:pt x="12952" y="3811"/>
                    <a:pt x="10411" y="0"/>
                    <a:pt x="6601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1D23936-68CE-408C-B4C4-B1407FE30CCF}"/>
                </a:ext>
              </a:extLst>
            </p:cNvPr>
            <p:cNvSpPr/>
            <p:nvPr/>
          </p:nvSpPr>
          <p:spPr>
            <a:xfrm>
              <a:off x="3058535" y="2661288"/>
              <a:ext cx="113716" cy="40980"/>
            </a:xfrm>
            <a:custGeom>
              <a:avLst/>
              <a:gdLst>
                <a:gd name="connsiteX0" fmla="*/ 9222 w 113716"/>
                <a:gd name="connsiteY0" fmla="*/ 0 h 40980"/>
                <a:gd name="connsiteX1" fmla="*/ 6682 w 113716"/>
                <a:gd name="connsiteY1" fmla="*/ 0 h 40980"/>
                <a:gd name="connsiteX2" fmla="*/ 6682 w 113716"/>
                <a:gd name="connsiteY2" fmla="*/ 0 h 40980"/>
                <a:gd name="connsiteX3" fmla="*/ 4141 w 113716"/>
                <a:gd name="connsiteY3" fmla="*/ 1270 h 40980"/>
                <a:gd name="connsiteX4" fmla="*/ 330 w 113716"/>
                <a:gd name="connsiteY4" fmla="*/ 6352 h 40980"/>
                <a:gd name="connsiteX5" fmla="*/ 5412 w 113716"/>
                <a:gd name="connsiteY5" fmla="*/ 15244 h 40980"/>
                <a:gd name="connsiteX6" fmla="*/ 7952 w 113716"/>
                <a:gd name="connsiteY6" fmla="*/ 16514 h 40980"/>
                <a:gd name="connsiteX7" fmla="*/ 104494 w 113716"/>
                <a:gd name="connsiteY7" fmla="*/ 40650 h 40980"/>
                <a:gd name="connsiteX8" fmla="*/ 113386 w 113716"/>
                <a:gd name="connsiteY8" fmla="*/ 35569 h 40980"/>
                <a:gd name="connsiteX9" fmla="*/ 108305 w 113716"/>
                <a:gd name="connsiteY9" fmla="*/ 26676 h 40980"/>
                <a:gd name="connsiteX10" fmla="*/ 98143 w 113716"/>
                <a:gd name="connsiteY10" fmla="*/ 24136 h 40980"/>
                <a:gd name="connsiteX11" fmla="*/ 9222 w 113716"/>
                <a:gd name="connsiteY11" fmla="*/ 0 h 40980"/>
                <a:gd name="connsiteX12" fmla="*/ 9222 w 113716"/>
                <a:gd name="connsiteY12" fmla="*/ 0 h 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" h="40980">
                  <a:moveTo>
                    <a:pt x="9222" y="0"/>
                  </a:moveTo>
                  <a:lnTo>
                    <a:pt x="6682" y="0"/>
                  </a:lnTo>
                  <a:lnTo>
                    <a:pt x="6682" y="0"/>
                  </a:lnTo>
                  <a:cubicBezTo>
                    <a:pt x="5412" y="0"/>
                    <a:pt x="5412" y="0"/>
                    <a:pt x="4141" y="1270"/>
                  </a:cubicBezTo>
                  <a:cubicBezTo>
                    <a:pt x="2871" y="2541"/>
                    <a:pt x="1601" y="3811"/>
                    <a:pt x="330" y="6352"/>
                  </a:cubicBezTo>
                  <a:cubicBezTo>
                    <a:pt x="-940" y="10162"/>
                    <a:pt x="1601" y="13973"/>
                    <a:pt x="5412" y="15244"/>
                  </a:cubicBezTo>
                  <a:lnTo>
                    <a:pt x="7952" y="16514"/>
                  </a:lnTo>
                  <a:lnTo>
                    <a:pt x="104494" y="40650"/>
                  </a:lnTo>
                  <a:cubicBezTo>
                    <a:pt x="108305" y="41920"/>
                    <a:pt x="112116" y="39380"/>
                    <a:pt x="113386" y="35569"/>
                  </a:cubicBezTo>
                  <a:cubicBezTo>
                    <a:pt x="114657" y="31758"/>
                    <a:pt x="112116" y="27947"/>
                    <a:pt x="108305" y="26676"/>
                  </a:cubicBezTo>
                  <a:lnTo>
                    <a:pt x="98143" y="24136"/>
                  </a:lnTo>
                  <a:lnTo>
                    <a:pt x="9222" y="0"/>
                  </a:lnTo>
                  <a:lnTo>
                    <a:pt x="9222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94B903E7-CF4D-471C-B281-A5FAB6DC985D}"/>
                </a:ext>
              </a:extLst>
            </p:cNvPr>
            <p:cNvSpPr/>
            <p:nvPr/>
          </p:nvSpPr>
          <p:spPr>
            <a:xfrm>
              <a:off x="1719518" y="6420914"/>
              <a:ext cx="46519" cy="24942"/>
            </a:xfrm>
            <a:custGeom>
              <a:avLst/>
              <a:gdLst>
                <a:gd name="connsiteX0" fmla="*/ 10621 w 46519"/>
                <a:gd name="connsiteY0" fmla="*/ 476 h 24942"/>
                <a:gd name="connsiteX1" fmla="*/ 458 w 46519"/>
                <a:gd name="connsiteY1" fmla="*/ 4287 h 24942"/>
                <a:gd name="connsiteX2" fmla="*/ 458 w 46519"/>
                <a:gd name="connsiteY2" fmla="*/ 4287 h 24942"/>
                <a:gd name="connsiteX3" fmla="*/ 5539 w 46519"/>
                <a:gd name="connsiteY3" fmla="*/ 14450 h 24942"/>
                <a:gd name="connsiteX4" fmla="*/ 16972 w 46519"/>
                <a:gd name="connsiteY4" fmla="*/ 18261 h 24942"/>
                <a:gd name="connsiteX5" fmla="*/ 30945 w 46519"/>
                <a:gd name="connsiteY5" fmla="*/ 23342 h 24942"/>
                <a:gd name="connsiteX6" fmla="*/ 36026 w 46519"/>
                <a:gd name="connsiteY6" fmla="*/ 24612 h 24942"/>
                <a:gd name="connsiteX7" fmla="*/ 46189 w 46519"/>
                <a:gd name="connsiteY7" fmla="*/ 19531 h 24942"/>
                <a:gd name="connsiteX8" fmla="*/ 41108 w 46519"/>
                <a:gd name="connsiteY8" fmla="*/ 9369 h 24942"/>
                <a:gd name="connsiteX9" fmla="*/ 29675 w 46519"/>
                <a:gd name="connsiteY9" fmla="*/ 5558 h 24942"/>
                <a:gd name="connsiteX10" fmla="*/ 23323 w 46519"/>
                <a:gd name="connsiteY10" fmla="*/ 3017 h 24942"/>
                <a:gd name="connsiteX11" fmla="*/ 10621 w 46519"/>
                <a:gd name="connsiteY11" fmla="*/ 476 h 2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19" h="24942">
                  <a:moveTo>
                    <a:pt x="10621" y="476"/>
                  </a:moveTo>
                  <a:cubicBezTo>
                    <a:pt x="6810" y="-794"/>
                    <a:pt x="2999" y="476"/>
                    <a:pt x="458" y="4287"/>
                  </a:cubicBezTo>
                  <a:cubicBezTo>
                    <a:pt x="458" y="4287"/>
                    <a:pt x="458" y="4287"/>
                    <a:pt x="458" y="4287"/>
                  </a:cubicBezTo>
                  <a:cubicBezTo>
                    <a:pt x="-812" y="8098"/>
                    <a:pt x="458" y="11909"/>
                    <a:pt x="5539" y="14450"/>
                  </a:cubicBezTo>
                  <a:lnTo>
                    <a:pt x="16972" y="18261"/>
                  </a:lnTo>
                  <a:lnTo>
                    <a:pt x="30945" y="23342"/>
                  </a:lnTo>
                  <a:lnTo>
                    <a:pt x="36026" y="24612"/>
                  </a:lnTo>
                  <a:cubicBezTo>
                    <a:pt x="39837" y="25882"/>
                    <a:pt x="43648" y="23342"/>
                    <a:pt x="46189" y="19531"/>
                  </a:cubicBezTo>
                  <a:cubicBezTo>
                    <a:pt x="47459" y="15720"/>
                    <a:pt x="44918" y="11909"/>
                    <a:pt x="41108" y="9369"/>
                  </a:cubicBezTo>
                  <a:lnTo>
                    <a:pt x="29675" y="5558"/>
                  </a:lnTo>
                  <a:lnTo>
                    <a:pt x="23323" y="3017"/>
                  </a:lnTo>
                  <a:lnTo>
                    <a:pt x="10621" y="47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B627E4B-97CD-4499-ACDC-F83064ECDA6F}"/>
                </a:ext>
              </a:extLst>
            </p:cNvPr>
            <p:cNvSpPr/>
            <p:nvPr/>
          </p:nvSpPr>
          <p:spPr>
            <a:xfrm>
              <a:off x="1400884" y="4361977"/>
              <a:ext cx="52331" cy="489316"/>
            </a:xfrm>
            <a:custGeom>
              <a:avLst/>
              <a:gdLst>
                <a:gd name="connsiteX0" fmla="*/ 51061 w 52331"/>
                <a:gd name="connsiteY0" fmla="*/ 468992 h 489316"/>
                <a:gd name="connsiteX1" fmla="*/ 14222 w 52331"/>
                <a:gd name="connsiteY1" fmla="*/ 11682 h 489316"/>
                <a:gd name="connsiteX2" fmla="*/ 14222 w 52331"/>
                <a:gd name="connsiteY2" fmla="*/ 6601 h 489316"/>
                <a:gd name="connsiteX3" fmla="*/ 6601 w 52331"/>
                <a:gd name="connsiteY3" fmla="*/ 249 h 489316"/>
                <a:gd name="connsiteX4" fmla="*/ 249 w 52331"/>
                <a:gd name="connsiteY4" fmla="*/ 7871 h 489316"/>
                <a:gd name="connsiteX5" fmla="*/ 1519 w 52331"/>
                <a:gd name="connsiteY5" fmla="*/ 20574 h 489316"/>
                <a:gd name="connsiteX6" fmla="*/ 37088 w 52331"/>
                <a:gd name="connsiteY6" fmla="*/ 462640 h 489316"/>
                <a:gd name="connsiteX7" fmla="*/ 38358 w 52331"/>
                <a:gd name="connsiteY7" fmla="*/ 476614 h 489316"/>
                <a:gd name="connsiteX8" fmla="*/ 38358 w 52331"/>
                <a:gd name="connsiteY8" fmla="*/ 482965 h 489316"/>
                <a:gd name="connsiteX9" fmla="*/ 44709 w 52331"/>
                <a:gd name="connsiteY9" fmla="*/ 489317 h 489316"/>
                <a:gd name="connsiteX10" fmla="*/ 45980 w 52331"/>
                <a:gd name="connsiteY10" fmla="*/ 489317 h 489316"/>
                <a:gd name="connsiteX11" fmla="*/ 52331 w 52331"/>
                <a:gd name="connsiteY11" fmla="*/ 482965 h 489316"/>
                <a:gd name="connsiteX12" fmla="*/ 52331 w 52331"/>
                <a:gd name="connsiteY12" fmla="*/ 480425 h 489316"/>
                <a:gd name="connsiteX13" fmla="*/ 51061 w 52331"/>
                <a:gd name="connsiteY13" fmla="*/ 468992 h 48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31" h="489316">
                  <a:moveTo>
                    <a:pt x="51061" y="468992"/>
                  </a:moveTo>
                  <a:lnTo>
                    <a:pt x="14222" y="11682"/>
                  </a:lnTo>
                  <a:lnTo>
                    <a:pt x="14222" y="6601"/>
                  </a:lnTo>
                  <a:cubicBezTo>
                    <a:pt x="14222" y="2790"/>
                    <a:pt x="10411" y="-1021"/>
                    <a:pt x="6601" y="249"/>
                  </a:cubicBezTo>
                  <a:cubicBezTo>
                    <a:pt x="2790" y="249"/>
                    <a:pt x="-1021" y="4060"/>
                    <a:pt x="249" y="7871"/>
                  </a:cubicBezTo>
                  <a:lnTo>
                    <a:pt x="1519" y="20574"/>
                  </a:lnTo>
                  <a:lnTo>
                    <a:pt x="37088" y="462640"/>
                  </a:lnTo>
                  <a:lnTo>
                    <a:pt x="38358" y="476614"/>
                  </a:lnTo>
                  <a:lnTo>
                    <a:pt x="38358" y="482965"/>
                  </a:lnTo>
                  <a:cubicBezTo>
                    <a:pt x="38358" y="486776"/>
                    <a:pt x="40899" y="489317"/>
                    <a:pt x="44709" y="489317"/>
                  </a:cubicBezTo>
                  <a:lnTo>
                    <a:pt x="45980" y="489317"/>
                  </a:lnTo>
                  <a:cubicBezTo>
                    <a:pt x="49791" y="489317"/>
                    <a:pt x="52331" y="486776"/>
                    <a:pt x="52331" y="482965"/>
                  </a:cubicBezTo>
                  <a:cubicBezTo>
                    <a:pt x="52331" y="481695"/>
                    <a:pt x="52331" y="481695"/>
                    <a:pt x="52331" y="480425"/>
                  </a:cubicBezTo>
                  <a:lnTo>
                    <a:pt x="51061" y="46899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53EB9D3-8EFF-49C3-BCF6-0BB58FE8E4A3}"/>
                </a:ext>
              </a:extLst>
            </p:cNvPr>
            <p:cNvSpPr/>
            <p:nvPr/>
          </p:nvSpPr>
          <p:spPr>
            <a:xfrm>
              <a:off x="6072000" y="4847483"/>
              <a:ext cx="353141" cy="712641"/>
            </a:xfrm>
            <a:custGeom>
              <a:avLst/>
              <a:gdLst>
                <a:gd name="connsiteX0" fmla="*/ 10162 w 353141"/>
                <a:gd name="connsiteY0" fmla="*/ 302332 h 712641"/>
                <a:gd name="connsiteX1" fmla="*/ 353141 w 353141"/>
                <a:gd name="connsiteY1" fmla="*/ 0 h 712641"/>
                <a:gd name="connsiteX2" fmla="*/ 353141 w 353141"/>
                <a:gd name="connsiteY2" fmla="*/ 712641 h 712641"/>
                <a:gd name="connsiteX3" fmla="*/ 0 w 353141"/>
                <a:gd name="connsiteY3" fmla="*/ 599584 h 71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141" h="712641">
                  <a:moveTo>
                    <a:pt x="10162" y="302332"/>
                  </a:moveTo>
                  <a:lnTo>
                    <a:pt x="353141" y="0"/>
                  </a:lnTo>
                  <a:lnTo>
                    <a:pt x="353141" y="712641"/>
                  </a:lnTo>
                  <a:lnTo>
                    <a:pt x="0" y="599584"/>
                  </a:lnTo>
                  <a:close/>
                </a:path>
              </a:pathLst>
            </a:custGeom>
            <a:solidFill>
              <a:schemeClr val="accent6"/>
            </a:solidFill>
            <a:ln w="1268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2" r:id="rId2"/>
    <p:sldLayoutId id="214748364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xd.org/news/empathy-map-for-learners-and-learning-experience-desig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row.tudublin.ie/unides18pap/2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row.tudublin.ie/creaart/11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row.tudublin.ie/unides18pap/2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row.tudublin.ie/creaart/118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empathy-mapp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amestorming.com/empathy-mapping/" TargetMode="External"/><Relationship Id="rId4" Type="http://schemas.openxmlformats.org/officeDocument/2006/relationships/hyperlink" Target="https://lxd.org/news/empathy-map-for-learners-and-learning-experience-design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planer.com/b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empathy-mapp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xd.org/news/empathy-map-for-learners-and-learning-experience-desig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A70E70-C058-4A66-85BB-82F2C235E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7376" y="1874520"/>
            <a:ext cx="4379976" cy="1547583"/>
          </a:xfrm>
        </p:spPr>
        <p:txBody>
          <a:bodyPr>
            <a:normAutofit/>
          </a:bodyPr>
          <a:lstStyle/>
          <a:p>
            <a:r>
              <a:rPr lang="en-US" dirty="0"/>
              <a:t>EMPATHY MAPPING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1DFF4FF-96BE-9147-96D1-A240ED566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7376" y="3483864"/>
            <a:ext cx="4379976" cy="613370"/>
          </a:xfrm>
        </p:spPr>
        <p:txBody>
          <a:bodyPr>
            <a:normAutofit/>
          </a:bodyPr>
          <a:lstStyle/>
          <a:p>
            <a:r>
              <a:rPr lang="en-US" dirty="0"/>
              <a:t>Edel Gallagher</a:t>
            </a:r>
          </a:p>
        </p:txBody>
      </p:sp>
    </p:spTree>
    <p:extLst>
      <p:ext uri="{BB962C8B-B14F-4D97-AF65-F5344CB8AC3E}">
        <p14:creationId xmlns:p14="http://schemas.microsoft.com/office/powerpoint/2010/main" val="147613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mpathy Map for Learners Diagram">
            <a:extLst>
              <a:ext uri="{FF2B5EF4-FFF2-40B4-BE49-F238E27FC236}">
                <a16:creationId xmlns:a16="http://schemas.microsoft.com/office/drawing/2014/main" id="{CC261311-CCB4-2250-6C00-9E9C30101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71" y="781849"/>
            <a:ext cx="8593893" cy="6076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B71F4-E0DB-F07C-3235-D5AC6150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22" y="-15349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Empathy</a:t>
            </a:r>
            <a:r>
              <a:rPr lang="en-GB" sz="2800" baseline="0" dirty="0"/>
              <a:t> map for learners (floor, 2020)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4786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EMPATHY MAPPING for Learners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A06C0-F3AD-539C-E161-359D3B3B0070}"/>
              </a:ext>
            </a:extLst>
          </p:cNvPr>
          <p:cNvSpPr txBox="1"/>
          <p:nvPr/>
        </p:nvSpPr>
        <p:spPr>
          <a:xfrm>
            <a:off x="838200" y="5433020"/>
            <a:ext cx="10378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https://lxd.org/news/empathy-map-for-learners-and-learning-experience-design/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130E9-4335-1DE9-BE50-94EE8DDEA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78732"/>
            <a:ext cx="7316788" cy="823912"/>
          </a:xfrm>
        </p:spPr>
        <p:txBody>
          <a:bodyPr/>
          <a:lstStyle/>
          <a:p>
            <a:r>
              <a:rPr lang="en-ZA" dirty="0"/>
              <a:t>HOW TO CONDUCT AN EMPATHY MAP FOR LEARNERS SESSION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E98EF-4377-6E52-BB61-5B63827A7FB5}"/>
              </a:ext>
            </a:extLst>
          </p:cNvPr>
          <p:cNvSpPr txBox="1">
            <a:spLocks/>
          </p:cNvSpPr>
          <p:nvPr/>
        </p:nvSpPr>
        <p:spPr>
          <a:xfrm>
            <a:off x="762000" y="1965988"/>
            <a:ext cx="10229850" cy="2779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i="0" dirty="0">
                <a:solidFill>
                  <a:srgbClr val="333333"/>
                </a:solidFill>
                <a:effectLst/>
                <a:latin typeface="Source Sans Variable"/>
              </a:rPr>
              <a:t>Write date and name of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latin typeface="Source Sans Variable"/>
              </a:rPr>
              <a:t>Start by asking the question ‘Who am I?’</a:t>
            </a:r>
            <a:endParaRPr lang="en-GB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i="0" dirty="0">
                <a:solidFill>
                  <a:srgbClr val="333333"/>
                </a:solidFill>
                <a:effectLst/>
                <a:latin typeface="Source Sans Variable"/>
              </a:rPr>
              <a:t>Answer rest of question on clockwise order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latin typeface="Source Sans Variable"/>
              </a:rPr>
              <a:t>After answering these, think about positive and negative aspects (motivate/enable learners to be successful)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0" dirty="0">
                <a:solidFill>
                  <a:srgbClr val="333333"/>
                </a:solidFill>
                <a:effectLst/>
                <a:latin typeface="Source Sans Variable"/>
              </a:rPr>
              <a:t>Add a picture of learner to the centre of empathy map (makes it easier to remember)</a:t>
            </a:r>
          </a:p>
          <a:p>
            <a:pPr marL="514350" indent="-514350">
              <a:buFont typeface="+mj-lt"/>
              <a:buAutoNum type="arabicPeriod"/>
            </a:pPr>
            <a:endParaRPr lang="en-GB" b="1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6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9573C-9C47-0656-164B-78B652F6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30" y="365125"/>
            <a:ext cx="10515600" cy="1325563"/>
          </a:xfrm>
        </p:spPr>
        <p:txBody>
          <a:bodyPr/>
          <a:lstStyle/>
          <a:p>
            <a:r>
              <a:rPr lang="en-US" dirty="0"/>
              <a:t>EMPATHY MAPPING IN A LOCAL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D355A-940F-9456-C516-8493356506B8}"/>
              </a:ext>
            </a:extLst>
          </p:cNvPr>
          <p:cNvSpPr txBox="1"/>
          <p:nvPr/>
        </p:nvSpPr>
        <p:spPr>
          <a:xfrm>
            <a:off x="697230" y="1690688"/>
            <a:ext cx="1035177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Vaugh, T. et al. (2018)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Designing the Transition to Higher Education for Students from Under-Represented Groups,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Universal Design &amp; Higher Education in Transformation Congress, 30th October -2nd November 2018, Dublin Castle.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https://arrow.tudublin.ie/unides18pap/20/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Claudia Fernandez-Rivera, Sarah Boland, Eamon Aswad, John Gilligan,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Dympna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O’Sullivan, and Emma Murphy.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AccessDesign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inclusive co-design toolkit for the creation of accessible digital tools.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Proceedings of ICCHP – AAATE 2022: 13th joint Conference on Digital Inclusion, Assistive Technology &amp; Accessibility, Lecco, Italy, July 11-15, 2022. DOI: 10.35011/icchp-aaate22-p1-32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https://arrow.tudublin.ie/creaart/118/</a:t>
            </a:r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93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9573C-9C47-0656-164B-78B652F6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30" y="365125"/>
            <a:ext cx="10515600" cy="1325563"/>
          </a:xfrm>
        </p:spPr>
        <p:txBody>
          <a:bodyPr/>
          <a:lstStyle/>
          <a:p>
            <a:r>
              <a:rPr lang="en-US" dirty="0"/>
              <a:t>EMPATHY MAPPING IN A LOCAL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D355A-940F-9456-C516-8493356506B8}"/>
              </a:ext>
            </a:extLst>
          </p:cNvPr>
          <p:cNvSpPr txBox="1"/>
          <p:nvPr/>
        </p:nvSpPr>
        <p:spPr>
          <a:xfrm>
            <a:off x="697230" y="1690688"/>
            <a:ext cx="1035177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Vaugh, T. et al. (2018) Designing the Transition to Higher Education for Students from Under-Represented Groups, Universal Design &amp; Higher Education in Transformation Congress, 30th October -2nd November 2018, Dublin Castle.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https://arrow.tudublin.ie/unides18pap/20/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Maynooth University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Describes an Empathy Mapping Process that was used in a co-design workshop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(Empathy Mapping Workshop and Experience Mapping Workshop – 50 students each)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Needs identified during the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sessions, lead to the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creation of ‘problem narratives’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1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erpt from Vaugh T et al paper, showing a sample problem narrative">
            <a:extLst>
              <a:ext uri="{FF2B5EF4-FFF2-40B4-BE49-F238E27FC236}">
                <a16:creationId xmlns:a16="http://schemas.microsoft.com/office/drawing/2014/main" id="{E1CE7E50-4139-DF96-1895-788E6DEB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33" y="1063370"/>
            <a:ext cx="8863993" cy="57946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445124-C1DB-9CA7-CD30-A69C0F04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Sample Problem</a:t>
            </a:r>
            <a:r>
              <a:rPr lang="en-GB" sz="3200" baseline="0" dirty="0"/>
              <a:t> Narrative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5263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9573C-9C47-0656-164B-78B652F6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30" y="365125"/>
            <a:ext cx="10515600" cy="1325563"/>
          </a:xfrm>
        </p:spPr>
        <p:txBody>
          <a:bodyPr/>
          <a:lstStyle/>
          <a:p>
            <a:r>
              <a:rPr lang="en-US" dirty="0"/>
              <a:t>EMPATHY MAPPING IN A LOCAL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D355A-940F-9456-C516-8493356506B8}"/>
              </a:ext>
            </a:extLst>
          </p:cNvPr>
          <p:cNvSpPr txBox="1"/>
          <p:nvPr/>
        </p:nvSpPr>
        <p:spPr>
          <a:xfrm>
            <a:off x="697230" y="1690688"/>
            <a:ext cx="1035177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Claudia Fernandez-Rivera, Sarah Boland, Eamon Aswad, John Gilligan,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Dympna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O’Sullivan, and Emma Murphy.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AccessDesign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inclusive co-design toolkit for the creation of accessible digital tools.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Proceedings of ICCHP – AAATE 2022: 13th joint Conference on Digital Inclusion, Assistive Technology &amp; Accessibility, Lecco, Italy, July 11-15, 2022. DOI: 10.35011/icchp-aaate22-p1-32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https://arrow.tudublin.ie/creaart/118/</a:t>
            </a:r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 Dublin, School of Computer Science, 3</a:t>
            </a:r>
            <a:r>
              <a:rPr lang="en-GB" sz="20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Year Students, St John of God Liffey Services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Describes how Empathy Maps were used in the initial stages of a co-design process</a:t>
            </a:r>
          </a:p>
          <a:p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71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D355A-940F-9456-C516-8493356506B8}"/>
              </a:ext>
            </a:extLst>
          </p:cNvPr>
          <p:cNvSpPr txBox="1"/>
          <p:nvPr/>
        </p:nvSpPr>
        <p:spPr>
          <a:xfrm>
            <a:off x="697230" y="1690688"/>
            <a:ext cx="1035177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https://www.nngroup.com/articles/empathy-mapping/</a:t>
            </a:r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https://lxd.org/news/empathy-map-for-learners-and-learning-experience-design/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https://gamestorming.com/empathy-mapping/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89573C-9C47-0656-164B-78B652F6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30" y="365125"/>
            <a:ext cx="10515600" cy="1325563"/>
          </a:xfrm>
        </p:spPr>
        <p:txBody>
          <a:bodyPr/>
          <a:lstStyle/>
          <a:p>
            <a:r>
              <a:rPr lang="en-US" dirty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194658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011484-06CF-B01D-FA7F-21D9589AA858}"/>
              </a:ext>
            </a:extLst>
          </p:cNvPr>
          <p:cNvSpPr txBox="1"/>
          <p:nvPr/>
        </p:nvSpPr>
        <p:spPr>
          <a:xfrm>
            <a:off x="636270" y="1397674"/>
            <a:ext cx="1035177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1 – 10 mins</a:t>
            </a:r>
          </a:p>
          <a:p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your group: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Introductions / context</a:t>
            </a:r>
          </a:p>
          <a:p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Decide: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Template to use – Empathy Map Canvas or Empathy Map for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Your learner/user - Answer ‘Who Am I?’ (Note: you may use an existing persona)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Key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characteristics of this learner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The learning situation / What learner is 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Assign the role of note-taker and a reporter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2 – 20 mins</a:t>
            </a:r>
          </a:p>
          <a:p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your group: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Work through the template, answering questions in a clockwise direction, take notes</a:t>
            </a:r>
          </a:p>
          <a:p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may decide to role play, or collaboratively decide on responses</a:t>
            </a: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77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TODAY’S Session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E98EF-4377-6E52-BB61-5B63827A7FB5}"/>
              </a:ext>
            </a:extLst>
          </p:cNvPr>
          <p:cNvSpPr txBox="1">
            <a:spLocks/>
          </p:cNvSpPr>
          <p:nvPr/>
        </p:nvSpPr>
        <p:spPr>
          <a:xfrm>
            <a:off x="836612" y="1690688"/>
            <a:ext cx="10229850" cy="2779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Empathy Maps</a:t>
            </a:r>
          </a:p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in a local context</a:t>
            </a:r>
          </a:p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Activity</a:t>
            </a:r>
          </a:p>
          <a:p>
            <a:endParaRPr lang="en-GB" dirty="0">
              <a:solidFill>
                <a:srgbClr val="333333"/>
              </a:solidFill>
              <a:latin typeface="Source Sans Variable"/>
            </a:endParaRPr>
          </a:p>
          <a:p>
            <a:endParaRPr lang="en-GB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0" indent="0">
              <a:buNone/>
            </a:pPr>
            <a:endParaRPr lang="en-GB" b="1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9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EMPATHY MAPPING – KEY FEATURES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E98EF-4377-6E52-BB61-5B63827A7FB5}"/>
              </a:ext>
            </a:extLst>
          </p:cNvPr>
          <p:cNvSpPr txBox="1">
            <a:spLocks/>
          </p:cNvSpPr>
          <p:nvPr/>
        </p:nvSpPr>
        <p:spPr>
          <a:xfrm>
            <a:off x="836612" y="1690688"/>
            <a:ext cx="10229850" cy="2779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tool</a:t>
            </a:r>
          </a:p>
          <a:p>
            <a:r>
              <a:rPr lang="en-GB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Developed by Dave Gray (</a:t>
            </a:r>
            <a:r>
              <a:rPr lang="en-GB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Xplane</a:t>
            </a:r>
            <a:r>
              <a:rPr lang="en-GB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in 2017</a:t>
            </a:r>
          </a:p>
          <a:p>
            <a:pPr marL="0" indent="0">
              <a:buNone/>
            </a:pPr>
            <a:endParaRPr lang="en-GB" dirty="0">
              <a:solidFill>
                <a:srgbClr val="333333"/>
              </a:solidFill>
              <a:latin typeface="Source Sans Variable"/>
            </a:endParaRPr>
          </a:p>
          <a:p>
            <a:endParaRPr lang="en-GB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0" indent="0">
              <a:buNone/>
            </a:pPr>
            <a:endParaRPr lang="en-GB" b="1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 descr="Dave Gray">
            <a:extLst>
              <a:ext uri="{FF2B5EF4-FFF2-40B4-BE49-F238E27FC236}">
                <a16:creationId xmlns:a16="http://schemas.microsoft.com/office/drawing/2014/main" id="{82B61CDF-72FF-641A-0EBC-69EA55B88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681" y="1406152"/>
            <a:ext cx="4515804" cy="3042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75EF22-4CD8-A3EA-4D5F-E82FB40047CA}"/>
              </a:ext>
            </a:extLst>
          </p:cNvPr>
          <p:cNvSpPr txBox="1">
            <a:spLocks/>
          </p:cNvSpPr>
          <p:nvPr/>
        </p:nvSpPr>
        <p:spPr>
          <a:xfrm>
            <a:off x="836612" y="4164139"/>
            <a:ext cx="10229850" cy="2779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used in early stages of design</a:t>
            </a:r>
          </a:p>
          <a:p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end users / learners</a:t>
            </a:r>
          </a:p>
          <a:p>
            <a:endParaRPr lang="en-GB" dirty="0">
              <a:solidFill>
                <a:srgbClr val="333333"/>
              </a:solidFill>
              <a:latin typeface="Source Sans Variable"/>
            </a:endParaRPr>
          </a:p>
          <a:p>
            <a:endParaRPr lang="en-GB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0" indent="0">
              <a:buNone/>
            </a:pPr>
            <a:endParaRPr lang="en-GB" b="1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8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EMPATHY MAPPING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FE5268B-0629-492C-B633-766DE4F3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146" name="Picture 2" descr="Empathy Map Example Buying a TV">
            <a:extLst>
              <a:ext uri="{FF2B5EF4-FFF2-40B4-BE49-F238E27FC236}">
                <a16:creationId xmlns:a16="http://schemas.microsoft.com/office/drawing/2014/main" id="{BCC82719-D194-E7B3-0DDF-403E2C19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-16420"/>
            <a:ext cx="6329363" cy="68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mpathy Map 4 Quadrants">
            <a:extLst>
              <a:ext uri="{FF2B5EF4-FFF2-40B4-BE49-F238E27FC236}">
                <a16:creationId xmlns:a16="http://schemas.microsoft.com/office/drawing/2014/main" id="{B2D91D05-645C-CEBF-D6C7-6997A20E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2" y="-1"/>
            <a:ext cx="6027733" cy="703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F3A71F-B008-AC82-3EBB-071D05038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46775" y="0"/>
            <a:ext cx="0" cy="68744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EMPATHY MAPPING - Process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130E9-4335-1DE9-BE50-94EE8DDEA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78732"/>
            <a:ext cx="7316788" cy="823912"/>
          </a:xfrm>
        </p:spPr>
        <p:txBody>
          <a:bodyPr/>
          <a:lstStyle/>
          <a:p>
            <a:r>
              <a:rPr lang="en-ZA" dirty="0"/>
              <a:t>HOW TO CONDUCT AN EMPATHY MAPPING SESSION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E98EF-4377-6E52-BB61-5B63827A7FB5}"/>
              </a:ext>
            </a:extLst>
          </p:cNvPr>
          <p:cNvSpPr txBox="1">
            <a:spLocks/>
          </p:cNvSpPr>
          <p:nvPr/>
        </p:nvSpPr>
        <p:spPr>
          <a:xfrm>
            <a:off x="762000" y="1965988"/>
            <a:ext cx="10229850" cy="2779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i="0" dirty="0">
                <a:solidFill>
                  <a:srgbClr val="333333"/>
                </a:solidFill>
                <a:effectLst/>
                <a:latin typeface="Source Sans Variable"/>
              </a:rPr>
              <a:t>Define scope and goals (user and why you are mapping)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0" dirty="0">
                <a:solidFill>
                  <a:srgbClr val="333333"/>
                </a:solidFill>
                <a:effectLst/>
                <a:latin typeface="Source Sans Variable"/>
              </a:rPr>
              <a:t>Gather materials (whiteboard, sticky notes etc;)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0" dirty="0">
                <a:solidFill>
                  <a:srgbClr val="333333"/>
                </a:solidFill>
                <a:effectLst/>
                <a:latin typeface="Source Sans Variable"/>
              </a:rPr>
              <a:t>Collect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latin typeface="Source Sans Variable"/>
              </a:rPr>
              <a:t>Generate sticky notes for each quadrant</a:t>
            </a:r>
          </a:p>
          <a:p>
            <a:pPr marL="514350" indent="-514350">
              <a:buFont typeface="+mj-lt"/>
              <a:buAutoNum type="arabicPeriod"/>
            </a:pPr>
            <a:r>
              <a:rPr lang="en-GB" i="0" dirty="0">
                <a:solidFill>
                  <a:srgbClr val="333333"/>
                </a:solidFill>
                <a:effectLst/>
                <a:latin typeface="Source Sans Variable"/>
              </a:rPr>
              <a:t>Synthesize ideas (in each quadrant)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latin typeface="Source Sans Variable"/>
              </a:rPr>
              <a:t>Polish and Plan</a:t>
            </a:r>
            <a:endParaRPr lang="en-GB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514350" indent="-514350">
              <a:buFont typeface="+mj-lt"/>
              <a:buAutoNum type="arabicPeriod"/>
            </a:pPr>
            <a:endParaRPr lang="en-GB" b="1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A06C0-F3AD-539C-E161-359D3B3B0070}"/>
              </a:ext>
            </a:extLst>
          </p:cNvPr>
          <p:cNvSpPr txBox="1"/>
          <p:nvPr/>
        </p:nvSpPr>
        <p:spPr>
          <a:xfrm>
            <a:off x="838200" y="5433020"/>
            <a:ext cx="652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https://www.nngroup.com/articles/empathy-mapping/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89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A70E70-C058-4A66-85BB-82F2C235E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7376" y="1874520"/>
            <a:ext cx="4379976" cy="1547583"/>
          </a:xfrm>
        </p:spPr>
        <p:txBody>
          <a:bodyPr>
            <a:normAutofit/>
          </a:bodyPr>
          <a:lstStyle/>
          <a:p>
            <a:r>
              <a:rPr lang="en-US" dirty="0"/>
              <a:t>Updated VERSION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1DFF4FF-96BE-9147-96D1-A240ED566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7376" y="3483864"/>
            <a:ext cx="4379976" cy="613370"/>
          </a:xfrm>
        </p:spPr>
        <p:txBody>
          <a:bodyPr>
            <a:normAutofit/>
          </a:bodyPr>
          <a:lstStyle/>
          <a:p>
            <a:r>
              <a:rPr lang="en-US" dirty="0"/>
              <a:t>Dave Gray</a:t>
            </a:r>
          </a:p>
        </p:txBody>
      </p:sp>
    </p:spTree>
    <p:extLst>
      <p:ext uri="{BB962C8B-B14F-4D97-AF65-F5344CB8AC3E}">
        <p14:creationId xmlns:p14="http://schemas.microsoft.com/office/powerpoint/2010/main" val="131569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mpathy Map Canvas">
            <a:extLst>
              <a:ext uri="{FF2B5EF4-FFF2-40B4-BE49-F238E27FC236}">
                <a16:creationId xmlns:a16="http://schemas.microsoft.com/office/drawing/2014/main" id="{24EAEC7C-AD5C-6377-EABC-2654B1EC0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>
          <a:xfrm>
            <a:off x="1185649" y="837799"/>
            <a:ext cx="9820702" cy="6020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06E8F-9C71-F915-4686-ADAAECCD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Empathy Map Canvas</a:t>
            </a:r>
            <a:r>
              <a:rPr lang="en-GB" baseline="0" dirty="0"/>
              <a:t> (Gray,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2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A70E70-C058-4A66-85BB-82F2C235E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7376" y="1874520"/>
            <a:ext cx="4379976" cy="1547583"/>
          </a:xfrm>
        </p:spPr>
        <p:txBody>
          <a:bodyPr>
            <a:normAutofit/>
          </a:bodyPr>
          <a:lstStyle/>
          <a:p>
            <a:r>
              <a:rPr lang="en-US" dirty="0"/>
              <a:t>Empathy map for learners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1DFF4FF-96BE-9147-96D1-A240ED566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7376" y="3483864"/>
            <a:ext cx="4379976" cy="613370"/>
          </a:xfrm>
        </p:spPr>
        <p:txBody>
          <a:bodyPr>
            <a:normAutofit/>
          </a:bodyPr>
          <a:lstStyle/>
          <a:p>
            <a:r>
              <a:rPr lang="en-US" dirty="0"/>
              <a:t>Niels Floor</a:t>
            </a:r>
          </a:p>
        </p:txBody>
      </p:sp>
    </p:spTree>
    <p:extLst>
      <p:ext uri="{BB962C8B-B14F-4D97-AF65-F5344CB8AC3E}">
        <p14:creationId xmlns:p14="http://schemas.microsoft.com/office/powerpoint/2010/main" val="54000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1077892" cy="1325563"/>
          </a:xfrm>
        </p:spPr>
        <p:txBody>
          <a:bodyPr/>
          <a:lstStyle/>
          <a:p>
            <a:r>
              <a:rPr lang="en-US" dirty="0"/>
              <a:t>EMPATHY MAPPING FOR LEARNERS (2020)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E98EF-4377-6E52-BB61-5B63827A7FB5}"/>
              </a:ext>
            </a:extLst>
          </p:cNvPr>
          <p:cNvSpPr txBox="1">
            <a:spLocks/>
          </p:cNvSpPr>
          <p:nvPr/>
        </p:nvSpPr>
        <p:spPr>
          <a:xfrm>
            <a:off x="836612" y="1690688"/>
            <a:ext cx="10229850" cy="2779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Niels Floor</a:t>
            </a:r>
            <a:endParaRPr lang="en-GB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333333"/>
              </a:solidFill>
              <a:latin typeface="Source Sans Variable"/>
            </a:endParaRPr>
          </a:p>
          <a:p>
            <a:pPr marL="0" indent="0">
              <a:buNone/>
            </a:pPr>
            <a:endParaRPr lang="en-GB" dirty="0">
              <a:solidFill>
                <a:srgbClr val="333333"/>
              </a:solidFill>
              <a:latin typeface="Source Sans Variable"/>
            </a:endParaRPr>
          </a:p>
          <a:p>
            <a:endParaRPr lang="en-GB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0" indent="0">
              <a:buNone/>
            </a:pPr>
            <a:endParaRPr lang="en-GB" b="1" i="0" dirty="0">
              <a:solidFill>
                <a:srgbClr val="333333"/>
              </a:solidFill>
              <a:effectLst/>
              <a:latin typeface="Source Sans Variable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 descr="Photo of Niels Floor&#10;">
            <a:extLst>
              <a:ext uri="{FF2B5EF4-FFF2-40B4-BE49-F238E27FC236}">
                <a16:creationId xmlns:a16="http://schemas.microsoft.com/office/drawing/2014/main" id="{1E8BA88D-8886-B323-82AA-E16A811B6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40" y="1566862"/>
            <a:ext cx="40386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7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51015ea-c95e-4b94-9f02-71fda2704fe5"/>
</p:tagLst>
</file>

<file path=ppt/theme/theme1.xml><?xml version="1.0" encoding="utf-8"?>
<a:theme xmlns:a="http://schemas.openxmlformats.org/drawingml/2006/main" name="Office Theme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tecture pitch deck_JB_v2" id="{E6E25CD2-8512-4B49-9A83-9AC317278B8F}" vid="{100AFDCD-A339-4D94-B373-F9848C2D26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838</Words>
  <Application>Microsoft Office PowerPoint</Application>
  <PresentationFormat>Widescreen</PresentationFormat>
  <Paragraphs>137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 Light</vt:lpstr>
      <vt:lpstr>Calibri</vt:lpstr>
      <vt:lpstr>Posterama</vt:lpstr>
      <vt:lpstr>Source Sans Variable</vt:lpstr>
      <vt:lpstr>Office Theme</vt:lpstr>
      <vt:lpstr>EMPATHY MAPPING</vt:lpstr>
      <vt:lpstr>TODAY’S Session</vt:lpstr>
      <vt:lpstr>EMPATHY MAPPING – KEY FEATURES</vt:lpstr>
      <vt:lpstr>EMPATHY MAPPING</vt:lpstr>
      <vt:lpstr>EMPATHY MAPPING - Process</vt:lpstr>
      <vt:lpstr>Updated VERSION</vt:lpstr>
      <vt:lpstr>Empathy Map Canvas (Gray, 2017)</vt:lpstr>
      <vt:lpstr>Empathy map for learners</vt:lpstr>
      <vt:lpstr>EMPATHY MAPPING FOR LEARNERS (2020)</vt:lpstr>
      <vt:lpstr>Empathy map for learners (floor, 2020)</vt:lpstr>
      <vt:lpstr>EMPATHY MAPPING for Learners</vt:lpstr>
      <vt:lpstr>EMPATHY MAPPING IN A LOCAL CONTEXT</vt:lpstr>
      <vt:lpstr>EMPATHY MAPPING IN A LOCAL CONTEXT</vt:lpstr>
      <vt:lpstr>Sample Problem Narrative</vt:lpstr>
      <vt:lpstr>EMPATHY MAPPING IN A LOCAL CONTEXT</vt:lpstr>
      <vt:lpstr>USEFUL LINKS</vt:lpstr>
      <vt:lpstr>ACTIVITY</vt:lpstr>
    </vt:vector>
  </TitlesOfParts>
  <Company>TU Dublin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EMPATHY MAPPING</dc:title>
  <dc:creator>Edel Gallagher</dc:creator>
  <cp:lastModifiedBy>Edel Gallagher</cp:lastModifiedBy>
  <cp:revision>27</cp:revision>
  <cp:lastPrinted>2023-03-07T09:30:44Z</cp:lastPrinted>
  <dcterms:created xsi:type="dcterms:W3CDTF">2023-03-06T11:41:01Z</dcterms:created>
  <dcterms:modified xsi:type="dcterms:W3CDTF">2023-03-08T12:43:05Z</dcterms:modified>
</cp:coreProperties>
</file>