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503" r:id="rId3"/>
    <p:sldId id="303" r:id="rId4"/>
    <p:sldId id="505" r:id="rId5"/>
    <p:sldId id="506" r:id="rId6"/>
    <p:sldId id="385" r:id="rId7"/>
    <p:sldId id="504" r:id="rId8"/>
    <p:sldId id="332" r:id="rId9"/>
  </p:sldIdLst>
  <p:sldSz cx="9144000" cy="6858000" type="screen4x3"/>
  <p:notesSz cx="7099300" cy="10234613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8C44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AE54CC-EFC5-4A61-A067-4DE54C524827}" v="16" dt="2025-03-15T22:35:18.468"/>
    <p1510:client id="{2FBEC122-4FD4-45A5-AF10-EE40789DC259}" v="26" dt="2025-03-16T20:32:35.537"/>
    <p1510:client id="{F3282A2C-B951-44C2-86F9-E5F007B74F3C}" v="9" dt="2025-03-16T21:38:08.2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8" autoAdjust="0"/>
    <p:restoredTop sz="94660"/>
  </p:normalViewPr>
  <p:slideViewPr>
    <p:cSldViewPr>
      <p:cViewPr varScale="1">
        <p:scale>
          <a:sx n="56" d="100"/>
          <a:sy n="56" d="100"/>
        </p:scale>
        <p:origin x="17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Gordon" userId="796278f3-970d-4a3b-8137-dc597a054133" providerId="ADAL" clId="{08AE54CC-EFC5-4A61-A067-4DE54C524827}"/>
    <pc:docChg chg="undo custSel addSld delSld modSld sldOrd">
      <pc:chgData name="Damian Gordon" userId="796278f3-970d-4a3b-8137-dc597a054133" providerId="ADAL" clId="{08AE54CC-EFC5-4A61-A067-4DE54C524827}" dt="2025-03-15T22:37:37.070" v="346" actId="14100"/>
      <pc:docMkLst>
        <pc:docMk/>
      </pc:docMkLst>
      <pc:sldChg chg="modSp mod">
        <pc:chgData name="Damian Gordon" userId="796278f3-970d-4a3b-8137-dc597a054133" providerId="ADAL" clId="{08AE54CC-EFC5-4A61-A067-4DE54C524827}" dt="2025-03-15T21:41:36.500" v="50" actId="20577"/>
        <pc:sldMkLst>
          <pc:docMk/>
          <pc:sldMk cId="0" sldId="256"/>
        </pc:sldMkLst>
        <pc:spChg chg="mod">
          <ac:chgData name="Damian Gordon" userId="796278f3-970d-4a3b-8137-dc597a054133" providerId="ADAL" clId="{08AE54CC-EFC5-4A61-A067-4DE54C524827}" dt="2025-03-15T21:41:36.500" v="50" actId="20577"/>
          <ac:spMkLst>
            <pc:docMk/>
            <pc:sldMk cId="0" sldId="256"/>
            <ac:spMk id="2" creationId="{00000000-0000-0000-0000-000000000000}"/>
          </ac:spMkLst>
        </pc:spChg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1255086202" sldId="406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940541464" sldId="407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3747162262" sldId="408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857993844" sldId="409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3784598663" sldId="410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1750646206" sldId="411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3646155895" sldId="412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1918067721" sldId="413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173073256" sldId="414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842556340" sldId="415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2046202192" sldId="416"/>
        </pc:sldMkLst>
      </pc:sldChg>
      <pc:sldChg chg="del">
        <pc:chgData name="Damian Gordon" userId="796278f3-970d-4a3b-8137-dc597a054133" providerId="ADAL" clId="{08AE54CC-EFC5-4A61-A067-4DE54C524827}" dt="2025-03-15T21:41:20.727" v="34" actId="47"/>
        <pc:sldMkLst>
          <pc:docMk/>
          <pc:sldMk cId="568751342" sldId="419"/>
        </pc:sldMkLst>
      </pc:sldChg>
      <pc:sldChg chg="del">
        <pc:chgData name="Damian Gordon" userId="796278f3-970d-4a3b-8137-dc597a054133" providerId="ADAL" clId="{08AE54CC-EFC5-4A61-A067-4DE54C524827}" dt="2025-03-15T21:41:20.727" v="34" actId="47"/>
        <pc:sldMkLst>
          <pc:docMk/>
          <pc:sldMk cId="2414940264" sldId="420"/>
        </pc:sldMkLst>
      </pc:sldChg>
      <pc:sldChg chg="del">
        <pc:chgData name="Damian Gordon" userId="796278f3-970d-4a3b-8137-dc597a054133" providerId="ADAL" clId="{08AE54CC-EFC5-4A61-A067-4DE54C524827}" dt="2025-03-15T21:41:23.911" v="35" actId="47"/>
        <pc:sldMkLst>
          <pc:docMk/>
          <pc:sldMk cId="2243668615" sldId="421"/>
        </pc:sldMkLst>
      </pc:sldChg>
      <pc:sldChg chg="modSp add mod ord">
        <pc:chgData name="Damian Gordon" userId="796278f3-970d-4a3b-8137-dc597a054133" providerId="ADAL" clId="{08AE54CC-EFC5-4A61-A067-4DE54C524827}" dt="2025-03-15T21:43:18.495" v="55" actId="27636"/>
        <pc:sldMkLst>
          <pc:docMk/>
          <pc:sldMk cId="215363015" sldId="423"/>
        </pc:sldMkLst>
        <pc:spChg chg="mod">
          <ac:chgData name="Damian Gordon" userId="796278f3-970d-4a3b-8137-dc597a054133" providerId="ADAL" clId="{08AE54CC-EFC5-4A61-A067-4DE54C524827}" dt="2025-03-15T21:43:18.495" v="55" actId="27636"/>
          <ac:spMkLst>
            <pc:docMk/>
            <pc:sldMk cId="215363015" sldId="423"/>
            <ac:spMk id="3" creationId="{8491919E-2878-42CC-E29B-D115E53546FB}"/>
          </ac:spMkLst>
        </pc:spChg>
      </pc:sldChg>
      <pc:sldChg chg="del">
        <pc:chgData name="Damian Gordon" userId="796278f3-970d-4a3b-8137-dc597a054133" providerId="ADAL" clId="{08AE54CC-EFC5-4A61-A067-4DE54C524827}" dt="2025-03-15T21:41:23.911" v="35" actId="47"/>
        <pc:sldMkLst>
          <pc:docMk/>
          <pc:sldMk cId="700761483" sldId="423"/>
        </pc:sldMkLst>
      </pc:sldChg>
      <pc:sldChg chg="addSp delSp modSp add mod">
        <pc:chgData name="Damian Gordon" userId="796278f3-970d-4a3b-8137-dc597a054133" providerId="ADAL" clId="{08AE54CC-EFC5-4A61-A067-4DE54C524827}" dt="2025-03-15T22:34:56.549" v="330"/>
        <pc:sldMkLst>
          <pc:docMk/>
          <pc:sldMk cId="3706646626" sldId="424"/>
        </pc:sldMkLst>
        <pc:spChg chg="mod">
          <ac:chgData name="Damian Gordon" userId="796278f3-970d-4a3b-8137-dc597a054133" providerId="ADAL" clId="{08AE54CC-EFC5-4A61-A067-4DE54C524827}" dt="2025-03-15T21:43:54.175" v="72" actId="20577"/>
          <ac:spMkLst>
            <pc:docMk/>
            <pc:sldMk cId="3706646626" sldId="424"/>
            <ac:spMk id="2" creationId="{8F9EACCB-A51C-D3EC-C9EC-FDBDE76C6B15}"/>
          </ac:spMkLst>
        </pc:spChg>
        <pc:spChg chg="mod">
          <ac:chgData name="Damian Gordon" userId="796278f3-970d-4a3b-8137-dc597a054133" providerId="ADAL" clId="{08AE54CC-EFC5-4A61-A067-4DE54C524827}" dt="2025-03-15T22:34:53.855" v="329" actId="113"/>
          <ac:spMkLst>
            <pc:docMk/>
            <pc:sldMk cId="3706646626" sldId="424"/>
            <ac:spMk id="3" creationId="{C67B8CFE-8248-D154-5236-5B976812C85C}"/>
          </ac:spMkLst>
        </pc:spChg>
        <pc:spChg chg="add del mod">
          <ac:chgData name="Damian Gordon" userId="796278f3-970d-4a3b-8137-dc597a054133" providerId="ADAL" clId="{08AE54CC-EFC5-4A61-A067-4DE54C524827}" dt="2025-03-15T22:34:50.007" v="328" actId="21"/>
          <ac:spMkLst>
            <pc:docMk/>
            <pc:sldMk cId="3706646626" sldId="424"/>
            <ac:spMk id="4" creationId="{EF4ED5D8-720A-2BD4-DB80-3E80CDE5ED7C}"/>
          </ac:spMkLst>
        </pc:spChg>
        <pc:spChg chg="add del mod">
          <ac:chgData name="Damian Gordon" userId="796278f3-970d-4a3b-8137-dc597a054133" providerId="ADAL" clId="{08AE54CC-EFC5-4A61-A067-4DE54C524827}" dt="2025-03-15T22:34:50.007" v="328" actId="21"/>
          <ac:spMkLst>
            <pc:docMk/>
            <pc:sldMk cId="3706646626" sldId="424"/>
            <ac:spMk id="5" creationId="{AEDECDC0-FB44-794C-4328-9A67CD430409}"/>
          </ac:spMkLst>
        </pc:spChg>
        <pc:spChg chg="add mod">
          <ac:chgData name="Damian Gordon" userId="796278f3-970d-4a3b-8137-dc597a054133" providerId="ADAL" clId="{08AE54CC-EFC5-4A61-A067-4DE54C524827}" dt="2025-03-15T22:26:40.239" v="190" actId="403"/>
          <ac:spMkLst>
            <pc:docMk/>
            <pc:sldMk cId="3706646626" sldId="424"/>
            <ac:spMk id="6" creationId="{C9D92562-F2D8-9A8A-6F3A-80EFA7526F43}"/>
          </ac:spMkLst>
        </pc:spChg>
        <pc:spChg chg="add mod">
          <ac:chgData name="Damian Gordon" userId="796278f3-970d-4a3b-8137-dc597a054133" providerId="ADAL" clId="{08AE54CC-EFC5-4A61-A067-4DE54C524827}" dt="2025-03-15T22:26:59.618" v="196" actId="403"/>
          <ac:spMkLst>
            <pc:docMk/>
            <pc:sldMk cId="3706646626" sldId="424"/>
            <ac:spMk id="7" creationId="{95E82717-9320-27A6-3E81-5B6B1C38C2BB}"/>
          </ac:spMkLst>
        </pc:spChg>
        <pc:spChg chg="add mod">
          <ac:chgData name="Damian Gordon" userId="796278f3-970d-4a3b-8137-dc597a054133" providerId="ADAL" clId="{08AE54CC-EFC5-4A61-A067-4DE54C524827}" dt="2025-03-15T22:34:56.549" v="330"/>
          <ac:spMkLst>
            <pc:docMk/>
            <pc:sldMk cId="3706646626" sldId="424"/>
            <ac:spMk id="8" creationId="{EF4ED5D8-720A-2BD4-DB80-3E80CDE5ED7C}"/>
          </ac:spMkLst>
        </pc:spChg>
        <pc:spChg chg="add mod">
          <ac:chgData name="Damian Gordon" userId="796278f3-970d-4a3b-8137-dc597a054133" providerId="ADAL" clId="{08AE54CC-EFC5-4A61-A067-4DE54C524827}" dt="2025-03-15T22:34:56.549" v="330"/>
          <ac:spMkLst>
            <pc:docMk/>
            <pc:sldMk cId="3706646626" sldId="424"/>
            <ac:spMk id="9" creationId="{AEDECDC0-FB44-794C-4328-9A67CD430409}"/>
          </ac:spMkLst>
        </pc:spChg>
      </pc:sldChg>
      <pc:sldChg chg="add del">
        <pc:chgData name="Damian Gordon" userId="796278f3-970d-4a3b-8137-dc597a054133" providerId="ADAL" clId="{08AE54CC-EFC5-4A61-A067-4DE54C524827}" dt="2025-03-15T21:44:04.887" v="77"/>
        <pc:sldMkLst>
          <pc:docMk/>
          <pc:sldMk cId="1396894245" sldId="425"/>
        </pc:sldMkLst>
      </pc:sldChg>
      <pc:sldChg chg="delSp modSp add mod ord">
        <pc:chgData name="Damian Gordon" userId="796278f3-970d-4a3b-8137-dc597a054133" providerId="ADAL" clId="{08AE54CC-EFC5-4A61-A067-4DE54C524827}" dt="2025-03-15T22:29:55.231" v="240" actId="20577"/>
        <pc:sldMkLst>
          <pc:docMk/>
          <pc:sldMk cId="2371838846" sldId="425"/>
        </pc:sldMkLst>
        <pc:spChg chg="mod">
          <ac:chgData name="Damian Gordon" userId="796278f3-970d-4a3b-8137-dc597a054133" providerId="ADAL" clId="{08AE54CC-EFC5-4A61-A067-4DE54C524827}" dt="2025-03-15T22:29:55.231" v="240" actId="20577"/>
          <ac:spMkLst>
            <pc:docMk/>
            <pc:sldMk cId="2371838846" sldId="425"/>
            <ac:spMk id="3" creationId="{842EE90C-3B0D-10A0-AF2B-130CD4827093}"/>
          </ac:spMkLst>
        </pc:spChg>
        <pc:spChg chg="del">
          <ac:chgData name="Damian Gordon" userId="796278f3-970d-4a3b-8137-dc597a054133" providerId="ADAL" clId="{08AE54CC-EFC5-4A61-A067-4DE54C524827}" dt="2025-03-15T22:27:29.234" v="198" actId="478"/>
          <ac:spMkLst>
            <pc:docMk/>
            <pc:sldMk cId="2371838846" sldId="425"/>
            <ac:spMk id="4" creationId="{D7A8DA31-E53C-52E6-A3FC-F92A654F576C}"/>
          </ac:spMkLst>
        </pc:spChg>
        <pc:spChg chg="del">
          <ac:chgData name="Damian Gordon" userId="796278f3-970d-4a3b-8137-dc597a054133" providerId="ADAL" clId="{08AE54CC-EFC5-4A61-A067-4DE54C524827}" dt="2025-03-15T22:27:32.418" v="199" actId="478"/>
          <ac:spMkLst>
            <pc:docMk/>
            <pc:sldMk cId="2371838846" sldId="425"/>
            <ac:spMk id="5" creationId="{11BC6811-6B3D-6363-BDCE-52F46C3952CE}"/>
          </ac:spMkLst>
        </pc:spChg>
        <pc:spChg chg="del">
          <ac:chgData name="Damian Gordon" userId="796278f3-970d-4a3b-8137-dc597a054133" providerId="ADAL" clId="{08AE54CC-EFC5-4A61-A067-4DE54C524827}" dt="2025-03-15T22:27:35.783" v="200" actId="478"/>
          <ac:spMkLst>
            <pc:docMk/>
            <pc:sldMk cId="2371838846" sldId="425"/>
            <ac:spMk id="6" creationId="{82812F2B-8115-3BCA-F902-6F0DE6CB07D3}"/>
          </ac:spMkLst>
        </pc:spChg>
        <pc:spChg chg="del">
          <ac:chgData name="Damian Gordon" userId="796278f3-970d-4a3b-8137-dc597a054133" providerId="ADAL" clId="{08AE54CC-EFC5-4A61-A067-4DE54C524827}" dt="2025-03-15T22:27:38.723" v="201" actId="478"/>
          <ac:spMkLst>
            <pc:docMk/>
            <pc:sldMk cId="2371838846" sldId="425"/>
            <ac:spMk id="7" creationId="{35154071-F847-9F23-386E-78B58D75B376}"/>
          </ac:spMkLst>
        </pc:spChg>
      </pc:sldChg>
      <pc:sldChg chg="modSp add mod">
        <pc:chgData name="Damian Gordon" userId="796278f3-970d-4a3b-8137-dc597a054133" providerId="ADAL" clId="{08AE54CC-EFC5-4A61-A067-4DE54C524827}" dt="2025-03-15T22:28:36.978" v="209"/>
        <pc:sldMkLst>
          <pc:docMk/>
          <pc:sldMk cId="3028478815" sldId="426"/>
        </pc:sldMkLst>
        <pc:spChg chg="mod">
          <ac:chgData name="Damian Gordon" userId="796278f3-970d-4a3b-8137-dc597a054133" providerId="ADAL" clId="{08AE54CC-EFC5-4A61-A067-4DE54C524827}" dt="2025-03-15T22:28:36.978" v="209"/>
          <ac:spMkLst>
            <pc:docMk/>
            <pc:sldMk cId="3028478815" sldId="426"/>
            <ac:spMk id="3" creationId="{66788EF9-3D80-2781-5ED9-265AACA3DAEA}"/>
          </ac:spMkLst>
        </pc:spChg>
      </pc:sldChg>
      <pc:sldChg chg="addSp delSp modSp add mod">
        <pc:chgData name="Damian Gordon" userId="796278f3-970d-4a3b-8137-dc597a054133" providerId="ADAL" clId="{08AE54CC-EFC5-4A61-A067-4DE54C524827}" dt="2025-03-15T22:30:58.699" v="247" actId="478"/>
        <pc:sldMkLst>
          <pc:docMk/>
          <pc:sldMk cId="3386113556" sldId="427"/>
        </pc:sldMkLst>
        <pc:spChg chg="mod">
          <ac:chgData name="Damian Gordon" userId="796278f3-970d-4a3b-8137-dc597a054133" providerId="ADAL" clId="{08AE54CC-EFC5-4A61-A067-4DE54C524827}" dt="2025-03-15T22:30:05.475" v="241" actId="113"/>
          <ac:spMkLst>
            <pc:docMk/>
            <pc:sldMk cId="3386113556" sldId="427"/>
            <ac:spMk id="3" creationId="{BB4B8710-2E20-87BE-F0CC-7AC0571EF700}"/>
          </ac:spMkLst>
        </pc:spChg>
        <pc:spChg chg="add del mod">
          <ac:chgData name="Damian Gordon" userId="796278f3-970d-4a3b-8137-dc597a054133" providerId="ADAL" clId="{08AE54CC-EFC5-4A61-A067-4DE54C524827}" dt="2025-03-15T22:30:50.631" v="244" actId="478"/>
          <ac:spMkLst>
            <pc:docMk/>
            <pc:sldMk cId="3386113556" sldId="427"/>
            <ac:spMk id="4" creationId="{A2B84A4F-4A69-6987-4853-77926146DF75}"/>
          </ac:spMkLst>
        </pc:spChg>
        <pc:spChg chg="add del mod">
          <ac:chgData name="Damian Gordon" userId="796278f3-970d-4a3b-8137-dc597a054133" providerId="ADAL" clId="{08AE54CC-EFC5-4A61-A067-4DE54C524827}" dt="2025-03-15T22:30:55.035" v="245" actId="478"/>
          <ac:spMkLst>
            <pc:docMk/>
            <pc:sldMk cId="3386113556" sldId="427"/>
            <ac:spMk id="5" creationId="{292C824D-6CCB-927E-BAEF-AC7A459E6FF3}"/>
          </ac:spMkLst>
        </pc:spChg>
        <pc:spChg chg="add del mod">
          <ac:chgData name="Damian Gordon" userId="796278f3-970d-4a3b-8137-dc597a054133" providerId="ADAL" clId="{08AE54CC-EFC5-4A61-A067-4DE54C524827}" dt="2025-03-15T22:30:56.482" v="246" actId="478"/>
          <ac:spMkLst>
            <pc:docMk/>
            <pc:sldMk cId="3386113556" sldId="427"/>
            <ac:spMk id="6" creationId="{E31DC2A9-C88F-2D98-1981-78B1D86E7324}"/>
          </ac:spMkLst>
        </pc:spChg>
        <pc:spChg chg="add del mod">
          <ac:chgData name="Damian Gordon" userId="796278f3-970d-4a3b-8137-dc597a054133" providerId="ADAL" clId="{08AE54CC-EFC5-4A61-A067-4DE54C524827}" dt="2025-03-15T22:30:58.699" v="247" actId="478"/>
          <ac:spMkLst>
            <pc:docMk/>
            <pc:sldMk cId="3386113556" sldId="427"/>
            <ac:spMk id="7" creationId="{FE5BEBA1-F5EB-8F25-5AFE-39A494263AEC}"/>
          </ac:spMkLst>
        </pc:spChg>
      </pc:sldChg>
      <pc:sldChg chg="modSp add mod">
        <pc:chgData name="Damian Gordon" userId="796278f3-970d-4a3b-8137-dc597a054133" providerId="ADAL" clId="{08AE54CC-EFC5-4A61-A067-4DE54C524827}" dt="2025-03-15T22:37:37.070" v="346" actId="14100"/>
        <pc:sldMkLst>
          <pc:docMk/>
          <pc:sldMk cId="195145954" sldId="428"/>
        </pc:sldMkLst>
        <pc:spChg chg="mod">
          <ac:chgData name="Damian Gordon" userId="796278f3-970d-4a3b-8137-dc597a054133" providerId="ADAL" clId="{08AE54CC-EFC5-4A61-A067-4DE54C524827}" dt="2025-03-15T22:37:37.070" v="346" actId="14100"/>
          <ac:spMkLst>
            <pc:docMk/>
            <pc:sldMk cId="195145954" sldId="428"/>
            <ac:spMk id="4" creationId="{813FBA57-BCFC-E7E0-C378-75B9CFFA443D}"/>
          </ac:spMkLst>
        </pc:spChg>
        <pc:spChg chg="mod">
          <ac:chgData name="Damian Gordon" userId="796278f3-970d-4a3b-8137-dc597a054133" providerId="ADAL" clId="{08AE54CC-EFC5-4A61-A067-4DE54C524827}" dt="2025-03-15T22:31:26.727" v="249"/>
          <ac:spMkLst>
            <pc:docMk/>
            <pc:sldMk cId="195145954" sldId="428"/>
            <ac:spMk id="5" creationId="{0582DDCC-0290-333C-DE3C-9733771BEB52}"/>
          </ac:spMkLst>
        </pc:spChg>
        <pc:spChg chg="mod">
          <ac:chgData name="Damian Gordon" userId="796278f3-970d-4a3b-8137-dc597a054133" providerId="ADAL" clId="{08AE54CC-EFC5-4A61-A067-4DE54C524827}" dt="2025-03-15T22:31:59.307" v="257" actId="14100"/>
          <ac:spMkLst>
            <pc:docMk/>
            <pc:sldMk cId="195145954" sldId="428"/>
            <ac:spMk id="6" creationId="{99109689-FABF-5AE8-D2C7-BAD9B4B4297D}"/>
          </ac:spMkLst>
        </pc:spChg>
        <pc:spChg chg="mod">
          <ac:chgData name="Damian Gordon" userId="796278f3-970d-4a3b-8137-dc597a054133" providerId="ADAL" clId="{08AE54CC-EFC5-4A61-A067-4DE54C524827}" dt="2025-03-15T22:32:07.353" v="265" actId="14100"/>
          <ac:spMkLst>
            <pc:docMk/>
            <pc:sldMk cId="195145954" sldId="428"/>
            <ac:spMk id="7" creationId="{48A03F51-BA1C-998B-E5D0-9CDE9C4EC59C}"/>
          </ac:spMkLst>
        </pc:spChg>
      </pc:sldChg>
      <pc:sldChg chg="modSp add mod">
        <pc:chgData name="Damian Gordon" userId="796278f3-970d-4a3b-8137-dc597a054133" providerId="ADAL" clId="{08AE54CC-EFC5-4A61-A067-4DE54C524827}" dt="2025-03-15T22:33:06.872" v="269" actId="20577"/>
        <pc:sldMkLst>
          <pc:docMk/>
          <pc:sldMk cId="3080667299" sldId="429"/>
        </pc:sldMkLst>
        <pc:spChg chg="mod">
          <ac:chgData name="Damian Gordon" userId="796278f3-970d-4a3b-8137-dc597a054133" providerId="ADAL" clId="{08AE54CC-EFC5-4A61-A067-4DE54C524827}" dt="2025-03-15T22:33:06.872" v="269" actId="20577"/>
          <ac:spMkLst>
            <pc:docMk/>
            <pc:sldMk cId="3080667299" sldId="429"/>
            <ac:spMk id="3" creationId="{2593B155-6C43-F06E-076A-D17431D25623}"/>
          </ac:spMkLst>
        </pc:spChg>
      </pc:sldChg>
      <pc:sldChg chg="addSp modSp add mod">
        <pc:chgData name="Damian Gordon" userId="796278f3-970d-4a3b-8137-dc597a054133" providerId="ADAL" clId="{08AE54CC-EFC5-4A61-A067-4DE54C524827}" dt="2025-03-15T22:34:17.742" v="323" actId="27636"/>
        <pc:sldMkLst>
          <pc:docMk/>
          <pc:sldMk cId="3955080514" sldId="430"/>
        </pc:sldMkLst>
        <pc:spChg chg="mod">
          <ac:chgData name="Damian Gordon" userId="796278f3-970d-4a3b-8137-dc597a054133" providerId="ADAL" clId="{08AE54CC-EFC5-4A61-A067-4DE54C524827}" dt="2025-03-15T22:34:17.742" v="323" actId="27636"/>
          <ac:spMkLst>
            <pc:docMk/>
            <pc:sldMk cId="3955080514" sldId="430"/>
            <ac:spMk id="3" creationId="{6E22BE0B-0796-0838-CA40-C1E4B584549B}"/>
          </ac:spMkLst>
        </pc:spChg>
        <pc:spChg chg="add">
          <ac:chgData name="Damian Gordon" userId="796278f3-970d-4a3b-8137-dc597a054133" providerId="ADAL" clId="{08AE54CC-EFC5-4A61-A067-4DE54C524827}" dt="2025-03-15T22:33:48.898" v="273"/>
          <ac:spMkLst>
            <pc:docMk/>
            <pc:sldMk cId="3955080514" sldId="430"/>
            <ac:spMk id="4" creationId="{B25CD258-1EB8-FC25-D3AD-FFA50BDAD2A1}"/>
          </ac:spMkLst>
        </pc:spChg>
      </pc:sldChg>
      <pc:sldChg chg="addSp modSp add mod">
        <pc:chgData name="Damian Gordon" userId="796278f3-970d-4a3b-8137-dc597a054133" providerId="ADAL" clId="{08AE54CC-EFC5-4A61-A067-4DE54C524827}" dt="2025-03-15T22:37:16.030" v="340" actId="14100"/>
        <pc:sldMkLst>
          <pc:docMk/>
          <pc:sldMk cId="1602962938" sldId="431"/>
        </pc:sldMkLst>
        <pc:spChg chg="add mod">
          <ac:chgData name="Damian Gordon" userId="796278f3-970d-4a3b-8137-dc597a054133" providerId="ADAL" clId="{08AE54CC-EFC5-4A61-A067-4DE54C524827}" dt="2025-03-15T22:37:10.671" v="339" actId="14100"/>
          <ac:spMkLst>
            <pc:docMk/>
            <pc:sldMk cId="1602962938" sldId="431"/>
            <ac:spMk id="4" creationId="{4DD90A62-B3FD-38AA-14F0-5F41DE20445D}"/>
          </ac:spMkLst>
        </pc:spChg>
        <pc:spChg chg="add mod">
          <ac:chgData name="Damian Gordon" userId="796278f3-970d-4a3b-8137-dc597a054133" providerId="ADAL" clId="{08AE54CC-EFC5-4A61-A067-4DE54C524827}" dt="2025-03-15T22:35:49.383" v="333"/>
          <ac:spMkLst>
            <pc:docMk/>
            <pc:sldMk cId="1602962938" sldId="431"/>
            <ac:spMk id="5" creationId="{BF48BBC0-F6F7-C46F-DAF4-D713CC886FCF}"/>
          </ac:spMkLst>
        </pc:spChg>
        <pc:spChg chg="add mod">
          <ac:chgData name="Damian Gordon" userId="796278f3-970d-4a3b-8137-dc597a054133" providerId="ADAL" clId="{08AE54CC-EFC5-4A61-A067-4DE54C524827}" dt="2025-03-15T22:36:21.788" v="337"/>
          <ac:spMkLst>
            <pc:docMk/>
            <pc:sldMk cId="1602962938" sldId="431"/>
            <ac:spMk id="6" creationId="{94B69E18-92F6-93F1-B4FF-2DB6407C7FFE}"/>
          </ac:spMkLst>
        </pc:spChg>
        <pc:spChg chg="add mod">
          <ac:chgData name="Damian Gordon" userId="796278f3-970d-4a3b-8137-dc597a054133" providerId="ADAL" clId="{08AE54CC-EFC5-4A61-A067-4DE54C524827}" dt="2025-03-15T22:37:16.030" v="340" actId="14100"/>
          <ac:spMkLst>
            <pc:docMk/>
            <pc:sldMk cId="1602962938" sldId="431"/>
            <ac:spMk id="7" creationId="{F879AD21-2AA9-B742-C3F5-A3F258F00385}"/>
          </ac:spMkLst>
        </pc:spChg>
      </pc:sldChg>
    </pc:docChg>
  </pc:docChgLst>
  <pc:docChgLst>
    <pc:chgData name="Damian Gordon" userId="796278f3-970d-4a3b-8137-dc597a054133" providerId="ADAL" clId="{2FBEC122-4FD4-45A5-AF10-EE40789DC259}"/>
    <pc:docChg chg="undo custSel addSld delSld modSld">
      <pc:chgData name="Damian Gordon" userId="796278f3-970d-4a3b-8137-dc597a054133" providerId="ADAL" clId="{2FBEC122-4FD4-45A5-AF10-EE40789DC259}" dt="2025-03-16T20:34:38.221" v="311" actId="403"/>
      <pc:docMkLst>
        <pc:docMk/>
      </pc:docMkLst>
      <pc:sldChg chg="modSp add del mod">
        <pc:chgData name="Damian Gordon" userId="796278f3-970d-4a3b-8137-dc597a054133" providerId="ADAL" clId="{2FBEC122-4FD4-45A5-AF10-EE40789DC259}" dt="2025-03-16T20:18:33.840" v="43" actId="20577"/>
        <pc:sldMkLst>
          <pc:docMk/>
          <pc:sldMk cId="0" sldId="256"/>
        </pc:sldMkLst>
        <pc:spChg chg="mod">
          <ac:chgData name="Damian Gordon" userId="796278f3-970d-4a3b-8137-dc597a054133" providerId="ADAL" clId="{2FBEC122-4FD4-45A5-AF10-EE40789DC259}" dt="2025-03-16T20:18:33.840" v="43" actId="20577"/>
          <ac:spMkLst>
            <pc:docMk/>
            <pc:sldMk cId="0" sldId="256"/>
            <ac:spMk id="2" creationId="{00000000-0000-0000-0000-000000000000}"/>
          </ac:spMkLst>
        </pc:spChg>
      </pc:sldChg>
      <pc:sldChg chg="add del">
        <pc:chgData name="Damian Gordon" userId="796278f3-970d-4a3b-8137-dc597a054133" providerId="ADAL" clId="{2FBEC122-4FD4-45A5-AF10-EE40789DC259}" dt="2025-03-16T20:18:37.649" v="44" actId="47"/>
        <pc:sldMkLst>
          <pc:docMk/>
          <pc:sldMk cId="0" sldId="282"/>
        </pc:sldMkLst>
      </pc:sldChg>
      <pc:sldChg chg="delSp modSp add mod chgLayout">
        <pc:chgData name="Damian Gordon" userId="796278f3-970d-4a3b-8137-dc597a054133" providerId="ADAL" clId="{2FBEC122-4FD4-45A5-AF10-EE40789DC259}" dt="2025-03-16T20:19:03.533" v="51" actId="113"/>
        <pc:sldMkLst>
          <pc:docMk/>
          <pc:sldMk cId="1454876633" sldId="303"/>
        </pc:sldMkLst>
        <pc:spChg chg="del">
          <ac:chgData name="Damian Gordon" userId="796278f3-970d-4a3b-8137-dc597a054133" providerId="ADAL" clId="{2FBEC122-4FD4-45A5-AF10-EE40789DC259}" dt="2025-03-16T20:18:41.706" v="45" actId="478"/>
          <ac:spMkLst>
            <pc:docMk/>
            <pc:sldMk cId="1454876633" sldId="303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18:54.548" v="47" actId="700"/>
          <ac:spMkLst>
            <pc:docMk/>
            <pc:sldMk cId="1454876633" sldId="303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18:41.706" v="45" actId="478"/>
          <ac:spMkLst>
            <pc:docMk/>
            <pc:sldMk cId="1454876633" sldId="303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18:41.706" v="45" actId="478"/>
          <ac:spMkLst>
            <pc:docMk/>
            <pc:sldMk cId="1454876633" sldId="303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19:03.533" v="51" actId="113"/>
          <ac:spMkLst>
            <pc:docMk/>
            <pc:sldMk cId="1454876633" sldId="303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18:41.706" v="45" actId="478"/>
          <ac:picMkLst>
            <pc:docMk/>
            <pc:sldMk cId="1454876633" sldId="303"/>
            <ac:picMk id="130" creationId="{00000000-0000-0000-0000-000000000000}"/>
          </ac:picMkLst>
        </pc:picChg>
      </pc:sldChg>
      <pc:sldChg chg="modSp add modNotes">
        <pc:chgData name="Damian Gordon" userId="796278f3-970d-4a3b-8137-dc597a054133" providerId="ADAL" clId="{2FBEC122-4FD4-45A5-AF10-EE40789DC259}" dt="2025-03-16T20:27:36.529" v="171" actId="14100"/>
        <pc:sldMkLst>
          <pc:docMk/>
          <pc:sldMk cId="1654055755" sldId="330"/>
        </pc:sldMkLst>
        <pc:picChg chg="mod">
          <ac:chgData name="Damian Gordon" userId="796278f3-970d-4a3b-8137-dc597a054133" providerId="ADAL" clId="{2FBEC122-4FD4-45A5-AF10-EE40789DC259}" dt="2025-03-16T20:27:36.529" v="171" actId="14100"/>
          <ac:picMkLst>
            <pc:docMk/>
            <pc:sldMk cId="1654055755" sldId="330"/>
            <ac:picMk id="9" creationId="{4E5EAFC0-31C7-478B-AE1B-47A2464B5595}"/>
          </ac:picMkLst>
        </pc:picChg>
      </pc:sldChg>
      <pc:sldChg chg="delSp add del mod">
        <pc:chgData name="Damian Gordon" userId="796278f3-970d-4a3b-8137-dc597a054133" providerId="ADAL" clId="{2FBEC122-4FD4-45A5-AF10-EE40789DC259}" dt="2025-03-16T20:21:10.221" v="65" actId="47"/>
        <pc:sldMkLst>
          <pc:docMk/>
          <pc:sldMk cId="3637448814" sldId="331"/>
        </pc:sldMkLst>
        <pc:spChg chg="del">
          <ac:chgData name="Damian Gordon" userId="796278f3-970d-4a3b-8137-dc597a054133" providerId="ADAL" clId="{2FBEC122-4FD4-45A5-AF10-EE40789DC259}" dt="2025-03-16T20:21:06.895" v="64" actId="478"/>
          <ac:spMkLst>
            <pc:docMk/>
            <pc:sldMk cId="3637448814" sldId="331"/>
            <ac:spMk id="11" creationId="{DD92D3F3-6503-4583-8EB5-367EEEE1883C}"/>
          </ac:spMkLst>
        </pc:spChg>
        <pc:spChg chg="del">
          <ac:chgData name="Damian Gordon" userId="796278f3-970d-4a3b-8137-dc597a054133" providerId="ADAL" clId="{2FBEC122-4FD4-45A5-AF10-EE40789DC259}" dt="2025-03-16T20:21:06.895" v="64" actId="478"/>
          <ac:spMkLst>
            <pc:docMk/>
            <pc:sldMk cId="3637448814" sldId="331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21:06.895" v="64" actId="478"/>
          <ac:spMkLst>
            <pc:docMk/>
            <pc:sldMk cId="3637448814" sldId="331"/>
            <ac:spMk id="129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21:06.895" v="64" actId="478"/>
          <ac:picMkLst>
            <pc:docMk/>
            <pc:sldMk cId="3637448814" sldId="331"/>
            <ac:picMk id="130" creationId="{00000000-0000-0000-0000-000000000000}"/>
          </ac:picMkLst>
        </pc:picChg>
      </pc:sldChg>
      <pc:sldChg chg="delSp modSp add mod chgLayout">
        <pc:chgData name="Damian Gordon" userId="796278f3-970d-4a3b-8137-dc597a054133" providerId="ADAL" clId="{2FBEC122-4FD4-45A5-AF10-EE40789DC259}" dt="2025-03-16T20:21:37.904" v="72" actId="403"/>
        <pc:sldMkLst>
          <pc:docMk/>
          <pc:sldMk cId="879125509" sldId="332"/>
        </pc:sldMkLst>
        <pc:spChg chg="del">
          <ac:chgData name="Damian Gordon" userId="796278f3-970d-4a3b-8137-dc597a054133" providerId="ADAL" clId="{2FBEC122-4FD4-45A5-AF10-EE40789DC259}" dt="2025-03-16T20:19:11.680" v="52" actId="478"/>
          <ac:spMkLst>
            <pc:docMk/>
            <pc:sldMk cId="879125509" sldId="332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19:18.971" v="53" actId="700"/>
          <ac:spMkLst>
            <pc:docMk/>
            <pc:sldMk cId="879125509" sldId="332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19:11.680" v="52" actId="478"/>
          <ac:spMkLst>
            <pc:docMk/>
            <pc:sldMk cId="879125509" sldId="332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19:11.680" v="52" actId="478"/>
          <ac:spMkLst>
            <pc:docMk/>
            <pc:sldMk cId="879125509" sldId="332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21:37.904" v="72" actId="403"/>
          <ac:spMkLst>
            <pc:docMk/>
            <pc:sldMk cId="879125509" sldId="332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19:11.680" v="52" actId="478"/>
          <ac:picMkLst>
            <pc:docMk/>
            <pc:sldMk cId="879125509" sldId="332"/>
            <ac:picMk id="130" creationId="{00000000-0000-0000-0000-000000000000}"/>
          </ac:picMkLst>
        </pc:picChg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2197511528" sldId="417"/>
        </pc:sldMkLst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399410944" sldId="418"/>
        </pc:sldMkLst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336018541" sldId="422"/>
        </pc:sldMkLst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215363015" sldId="423"/>
        </pc:sldMkLst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3706646626" sldId="424"/>
        </pc:sldMkLst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2371838846" sldId="425"/>
        </pc:sldMkLst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3028478815" sldId="426"/>
        </pc:sldMkLst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3386113556" sldId="427"/>
        </pc:sldMkLst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195145954" sldId="428"/>
        </pc:sldMkLst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3080667299" sldId="429"/>
        </pc:sldMkLst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3955080514" sldId="430"/>
        </pc:sldMkLst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1602962938" sldId="431"/>
        </pc:sldMkLst>
      </pc:sldChg>
      <pc:sldChg chg="modSp add mod">
        <pc:chgData name="Damian Gordon" userId="796278f3-970d-4a3b-8137-dc597a054133" providerId="ADAL" clId="{2FBEC122-4FD4-45A5-AF10-EE40789DC259}" dt="2025-03-16T20:22:14.480" v="76" actId="1076"/>
        <pc:sldMkLst>
          <pc:docMk/>
          <pc:sldMk cId="0" sldId="480"/>
        </pc:sldMkLst>
        <pc:spChg chg="mod">
          <ac:chgData name="Damian Gordon" userId="796278f3-970d-4a3b-8137-dc597a054133" providerId="ADAL" clId="{2FBEC122-4FD4-45A5-AF10-EE40789DC259}" dt="2025-03-16T20:22:06.921" v="75" actId="403"/>
          <ac:spMkLst>
            <pc:docMk/>
            <pc:sldMk cId="0" sldId="480"/>
            <ac:spMk id="3" creationId="{A8E96B51-4758-449F-BE2A-24DA5DD74807}"/>
          </ac:spMkLst>
        </pc:spChg>
        <pc:spChg chg="mod">
          <ac:chgData name="Damian Gordon" userId="796278f3-970d-4a3b-8137-dc597a054133" providerId="ADAL" clId="{2FBEC122-4FD4-45A5-AF10-EE40789DC259}" dt="2025-03-16T20:22:02.665" v="74" actId="14100"/>
          <ac:spMkLst>
            <pc:docMk/>
            <pc:sldMk cId="0" sldId="480"/>
            <ac:spMk id="5" creationId="{22BB70DB-0FDE-4C87-9BA4-79AE7957D9A7}"/>
          </ac:spMkLst>
        </pc:spChg>
        <pc:picChg chg="mod">
          <ac:chgData name="Damian Gordon" userId="796278f3-970d-4a3b-8137-dc597a054133" providerId="ADAL" clId="{2FBEC122-4FD4-45A5-AF10-EE40789DC259}" dt="2025-03-16T20:22:14.480" v="76" actId="1076"/>
          <ac:picMkLst>
            <pc:docMk/>
            <pc:sldMk cId="0" sldId="480"/>
            <ac:picMk id="9221" creationId="{5F4C7B1A-65EC-4844-B4A7-C98D83446723}"/>
          </ac:picMkLst>
        </pc:picChg>
      </pc:sldChg>
      <pc:sldChg chg="delSp modSp add mod">
        <pc:chgData name="Damian Gordon" userId="796278f3-970d-4a3b-8137-dc597a054133" providerId="ADAL" clId="{2FBEC122-4FD4-45A5-AF10-EE40789DC259}" dt="2025-03-16T20:31:24.272" v="276" actId="478"/>
        <pc:sldMkLst>
          <pc:docMk/>
          <pc:sldMk cId="1798395372" sldId="481"/>
        </pc:sldMkLst>
        <pc:spChg chg="mod">
          <ac:chgData name="Damian Gordon" userId="796278f3-970d-4a3b-8137-dc597a054133" providerId="ADAL" clId="{2FBEC122-4FD4-45A5-AF10-EE40789DC259}" dt="2025-03-16T20:23:03.353" v="85" actId="14100"/>
          <ac:spMkLst>
            <pc:docMk/>
            <pc:sldMk cId="1798395372" sldId="481"/>
            <ac:spMk id="4" creationId="{C3DB5AB6-BDF2-45E4-8427-FF3146479076}"/>
          </ac:spMkLst>
        </pc:spChg>
        <pc:spChg chg="del">
          <ac:chgData name="Damian Gordon" userId="796278f3-970d-4a3b-8137-dc597a054133" providerId="ADAL" clId="{2FBEC122-4FD4-45A5-AF10-EE40789DC259}" dt="2025-03-16T20:22:35.178" v="77" actId="478"/>
          <ac:spMkLst>
            <pc:docMk/>
            <pc:sldMk cId="1798395372" sldId="481"/>
            <ac:spMk id="11" creationId="{DD92D3F3-6503-4583-8EB5-367EEEE1883C}"/>
          </ac:spMkLst>
        </pc:spChg>
        <pc:spChg chg="del">
          <ac:chgData name="Damian Gordon" userId="796278f3-970d-4a3b-8137-dc597a054133" providerId="ADAL" clId="{2FBEC122-4FD4-45A5-AF10-EE40789DC259}" dt="2025-03-16T20:22:35.178" v="77" actId="478"/>
          <ac:spMkLst>
            <pc:docMk/>
            <pc:sldMk cId="1798395372" sldId="481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1:24.272" v="276" actId="478"/>
          <ac:spMkLst>
            <pc:docMk/>
            <pc:sldMk cId="1798395372" sldId="481"/>
            <ac:spMk id="129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22:35.178" v="77" actId="478"/>
          <ac:picMkLst>
            <pc:docMk/>
            <pc:sldMk cId="1798395372" sldId="481"/>
            <ac:picMk id="130" creationId="{00000000-0000-0000-0000-000000000000}"/>
          </ac:picMkLst>
        </pc:picChg>
        <pc:picChg chg="mod">
          <ac:chgData name="Damian Gordon" userId="796278f3-970d-4a3b-8137-dc597a054133" providerId="ADAL" clId="{2FBEC122-4FD4-45A5-AF10-EE40789DC259}" dt="2025-03-16T20:22:55.619" v="83" actId="1076"/>
          <ac:picMkLst>
            <pc:docMk/>
            <pc:sldMk cId="1798395372" sldId="481"/>
            <ac:picMk id="1026" creationId="{46E64274-FE6B-4908-948E-47085DC4A1CB}"/>
          </ac:picMkLst>
        </pc:picChg>
      </pc:sldChg>
      <pc:sldChg chg="delSp modSp add del mod">
        <pc:chgData name="Damian Gordon" userId="796278f3-970d-4a3b-8137-dc597a054133" providerId="ADAL" clId="{2FBEC122-4FD4-45A5-AF10-EE40789DC259}" dt="2025-03-16T20:23:29.082" v="90" actId="47"/>
        <pc:sldMkLst>
          <pc:docMk/>
          <pc:sldMk cId="405258936" sldId="482"/>
        </pc:sldMkLst>
        <pc:spChg chg="mod">
          <ac:chgData name="Damian Gordon" userId="796278f3-970d-4a3b-8137-dc597a054133" providerId="ADAL" clId="{2FBEC122-4FD4-45A5-AF10-EE40789DC259}" dt="2025-03-16T20:23:18.982" v="88" actId="21"/>
          <ac:spMkLst>
            <pc:docMk/>
            <pc:sldMk cId="405258936" sldId="482"/>
            <ac:spMk id="4" creationId="{C3DB5AB6-BDF2-45E4-8427-FF3146479076}"/>
          </ac:spMkLst>
        </pc:spChg>
        <pc:spChg chg="del">
          <ac:chgData name="Damian Gordon" userId="796278f3-970d-4a3b-8137-dc597a054133" providerId="ADAL" clId="{2FBEC122-4FD4-45A5-AF10-EE40789DC259}" dt="2025-03-16T20:23:09.952" v="86" actId="478"/>
          <ac:spMkLst>
            <pc:docMk/>
            <pc:sldMk cId="405258936" sldId="482"/>
            <ac:spMk id="11" creationId="{DD92D3F3-6503-4583-8EB5-367EEEE1883C}"/>
          </ac:spMkLst>
        </pc:spChg>
        <pc:spChg chg="del">
          <ac:chgData name="Damian Gordon" userId="796278f3-970d-4a3b-8137-dc597a054133" providerId="ADAL" clId="{2FBEC122-4FD4-45A5-AF10-EE40789DC259}" dt="2025-03-16T20:23:09.952" v="86" actId="478"/>
          <ac:spMkLst>
            <pc:docMk/>
            <pc:sldMk cId="405258936" sldId="482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23:09.952" v="86" actId="478"/>
          <ac:spMkLst>
            <pc:docMk/>
            <pc:sldMk cId="405258936" sldId="482"/>
            <ac:spMk id="129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23:09.952" v="86" actId="478"/>
          <ac:picMkLst>
            <pc:docMk/>
            <pc:sldMk cId="405258936" sldId="482"/>
            <ac:picMk id="130" creationId="{00000000-0000-0000-0000-000000000000}"/>
          </ac:picMkLst>
        </pc:picChg>
      </pc:sldChg>
      <pc:sldChg chg="addSp delSp modSp add mod chgLayout">
        <pc:chgData name="Damian Gordon" userId="796278f3-970d-4a3b-8137-dc597a054133" providerId="ADAL" clId="{2FBEC122-4FD4-45A5-AF10-EE40789DC259}" dt="2025-03-16T20:25:47.095" v="153" actId="478"/>
        <pc:sldMkLst>
          <pc:docMk/>
          <pc:sldMk cId="3647914444" sldId="483"/>
        </pc:sldMkLst>
        <pc:spChg chg="add mod">
          <ac:chgData name="Damian Gordon" userId="796278f3-970d-4a3b-8137-dc597a054133" providerId="ADAL" clId="{2FBEC122-4FD4-45A5-AF10-EE40789DC259}" dt="2025-03-16T20:25:31.812" v="144" actId="404"/>
          <ac:spMkLst>
            <pc:docMk/>
            <pc:sldMk cId="3647914444" sldId="483"/>
            <ac:spMk id="2" creationId="{6427DCF5-B7A8-0050-0D48-D2DE7C0F9203}"/>
          </ac:spMkLst>
        </pc:spChg>
        <pc:spChg chg="mod">
          <ac:chgData name="Damian Gordon" userId="796278f3-970d-4a3b-8137-dc597a054133" providerId="ADAL" clId="{2FBEC122-4FD4-45A5-AF10-EE40789DC259}" dt="2025-03-16T20:24:54.677" v="109" actId="1076"/>
          <ac:spMkLst>
            <pc:docMk/>
            <pc:sldMk cId="3647914444" sldId="483"/>
            <ac:spMk id="8" creationId="{4084E564-8CEB-4314-907F-A006C2F8F57D}"/>
          </ac:spMkLst>
        </pc:spChg>
        <pc:spChg chg="del mod">
          <ac:chgData name="Damian Gordon" userId="796278f3-970d-4a3b-8137-dc597a054133" providerId="ADAL" clId="{2FBEC122-4FD4-45A5-AF10-EE40789DC259}" dt="2025-03-16T20:24:51.037" v="108" actId="478"/>
          <ac:spMkLst>
            <pc:docMk/>
            <pc:sldMk cId="3647914444" sldId="483"/>
            <ac:spMk id="9" creationId="{B0ADC66B-8D69-4F4B-A56F-8780FDF2DEE7}"/>
          </ac:spMkLst>
        </pc:spChg>
        <pc:spChg chg="del mod">
          <ac:chgData name="Damian Gordon" userId="796278f3-970d-4a3b-8137-dc597a054133" providerId="ADAL" clId="{2FBEC122-4FD4-45A5-AF10-EE40789DC259}" dt="2025-03-16T20:25:47.095" v="153" actId="478"/>
          <ac:spMkLst>
            <pc:docMk/>
            <pc:sldMk cId="3647914444" sldId="483"/>
            <ac:spMk id="10" creationId="{6ADC8334-63ED-40A9-A25D-38B510B89468}"/>
          </ac:spMkLst>
        </pc:spChg>
        <pc:spChg chg="del">
          <ac:chgData name="Damian Gordon" userId="796278f3-970d-4a3b-8137-dc597a054133" providerId="ADAL" clId="{2FBEC122-4FD4-45A5-AF10-EE40789DC259}" dt="2025-03-16T20:23:35.732" v="91" actId="478"/>
          <ac:spMkLst>
            <pc:docMk/>
            <pc:sldMk cId="3647914444" sldId="483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23:45.821" v="92" actId="700"/>
          <ac:spMkLst>
            <pc:docMk/>
            <pc:sldMk cId="3647914444" sldId="483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23:35.732" v="91" actId="478"/>
          <ac:spMkLst>
            <pc:docMk/>
            <pc:sldMk cId="3647914444" sldId="483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23:35.732" v="91" actId="478"/>
          <ac:spMkLst>
            <pc:docMk/>
            <pc:sldMk cId="3647914444" sldId="483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24:38.554" v="104" actId="20577"/>
          <ac:spMkLst>
            <pc:docMk/>
            <pc:sldMk cId="3647914444" sldId="483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23:35.732" v="91" actId="478"/>
          <ac:picMkLst>
            <pc:docMk/>
            <pc:sldMk cId="3647914444" sldId="483"/>
            <ac:picMk id="130" creationId="{00000000-0000-0000-0000-000000000000}"/>
          </ac:picMkLst>
        </pc:picChg>
      </pc:sldChg>
      <pc:sldChg chg="delSp modSp add mod chgLayout">
        <pc:chgData name="Damian Gordon" userId="796278f3-970d-4a3b-8137-dc597a054133" providerId="ADAL" clId="{2FBEC122-4FD4-45A5-AF10-EE40789DC259}" dt="2025-03-16T20:26:02.157" v="157" actId="403"/>
        <pc:sldMkLst>
          <pc:docMk/>
          <pc:sldMk cId="3730401319" sldId="484"/>
        </pc:sldMkLst>
        <pc:spChg chg="del">
          <ac:chgData name="Damian Gordon" userId="796278f3-970d-4a3b-8137-dc597a054133" providerId="ADAL" clId="{2FBEC122-4FD4-45A5-AF10-EE40789DC259}" dt="2025-03-16T20:25:53.016" v="154" actId="478"/>
          <ac:spMkLst>
            <pc:docMk/>
            <pc:sldMk cId="3730401319" sldId="484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25:58.376" v="155" actId="700"/>
          <ac:spMkLst>
            <pc:docMk/>
            <pc:sldMk cId="3730401319" sldId="484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25:53.016" v="154" actId="478"/>
          <ac:spMkLst>
            <pc:docMk/>
            <pc:sldMk cId="3730401319" sldId="484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25:53.016" v="154" actId="478"/>
          <ac:spMkLst>
            <pc:docMk/>
            <pc:sldMk cId="3730401319" sldId="484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26:02.157" v="157" actId="403"/>
          <ac:spMkLst>
            <pc:docMk/>
            <pc:sldMk cId="3730401319" sldId="484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25:53.016" v="154" actId="478"/>
          <ac:picMkLst>
            <pc:docMk/>
            <pc:sldMk cId="3730401319" sldId="484"/>
            <ac:picMk id="130" creationId="{00000000-0000-0000-0000-000000000000}"/>
          </ac:picMkLst>
        </pc:picChg>
      </pc:sldChg>
      <pc:sldChg chg="delSp modSp add mod chgLayout">
        <pc:chgData name="Damian Gordon" userId="796278f3-970d-4a3b-8137-dc597a054133" providerId="ADAL" clId="{2FBEC122-4FD4-45A5-AF10-EE40789DC259}" dt="2025-03-16T20:26:49.097" v="169" actId="403"/>
        <pc:sldMkLst>
          <pc:docMk/>
          <pc:sldMk cId="2907554774" sldId="485"/>
        </pc:sldMkLst>
        <pc:spChg chg="del">
          <ac:chgData name="Damian Gordon" userId="796278f3-970d-4a3b-8137-dc597a054133" providerId="ADAL" clId="{2FBEC122-4FD4-45A5-AF10-EE40789DC259}" dt="2025-03-16T20:26:40.265" v="166" actId="478"/>
          <ac:spMkLst>
            <pc:docMk/>
            <pc:sldMk cId="2907554774" sldId="485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26:45.043" v="167" actId="700"/>
          <ac:spMkLst>
            <pc:docMk/>
            <pc:sldMk cId="2907554774" sldId="485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26:40.265" v="166" actId="478"/>
          <ac:spMkLst>
            <pc:docMk/>
            <pc:sldMk cId="2907554774" sldId="485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26:40.265" v="166" actId="478"/>
          <ac:spMkLst>
            <pc:docMk/>
            <pc:sldMk cId="2907554774" sldId="485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26:49.097" v="169" actId="403"/>
          <ac:spMkLst>
            <pc:docMk/>
            <pc:sldMk cId="2907554774" sldId="485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26:40.265" v="166" actId="478"/>
          <ac:picMkLst>
            <pc:docMk/>
            <pc:sldMk cId="2907554774" sldId="485"/>
            <ac:picMk id="130" creationId="{00000000-0000-0000-0000-000000000000}"/>
          </ac:picMkLst>
        </pc:picChg>
      </pc:sldChg>
      <pc:sldChg chg="delSp modSp add mod chgLayout">
        <pc:chgData name="Damian Gordon" userId="796278f3-970d-4a3b-8137-dc597a054133" providerId="ADAL" clId="{2FBEC122-4FD4-45A5-AF10-EE40789DC259}" dt="2025-03-16T20:33:07.970" v="296" actId="403"/>
        <pc:sldMkLst>
          <pc:docMk/>
          <pc:sldMk cId="339725039" sldId="486"/>
        </pc:sldMkLst>
        <pc:spChg chg="del">
          <ac:chgData name="Damian Gordon" userId="796278f3-970d-4a3b-8137-dc597a054133" providerId="ADAL" clId="{2FBEC122-4FD4-45A5-AF10-EE40789DC259}" dt="2025-03-16T20:30:50" v="271" actId="478"/>
          <ac:spMkLst>
            <pc:docMk/>
            <pc:sldMk cId="339725039" sldId="486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33:04.180" v="294" actId="700"/>
          <ac:spMkLst>
            <pc:docMk/>
            <pc:sldMk cId="339725039" sldId="486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0:50" v="271" actId="478"/>
          <ac:spMkLst>
            <pc:docMk/>
            <pc:sldMk cId="339725039" sldId="486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2:49.112" v="292" actId="478"/>
          <ac:spMkLst>
            <pc:docMk/>
            <pc:sldMk cId="339725039" sldId="486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33:07.970" v="296" actId="403"/>
          <ac:spMkLst>
            <pc:docMk/>
            <pc:sldMk cId="339725039" sldId="486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30:50" v="271" actId="478"/>
          <ac:picMkLst>
            <pc:docMk/>
            <pc:sldMk cId="339725039" sldId="486"/>
            <ac:picMk id="130" creationId="{00000000-0000-0000-0000-000000000000}"/>
          </ac:picMkLst>
        </pc:picChg>
      </pc:sldChg>
      <pc:sldChg chg="delSp modSp add mod chgLayout">
        <pc:chgData name="Damian Gordon" userId="796278f3-970d-4a3b-8137-dc597a054133" providerId="ADAL" clId="{2FBEC122-4FD4-45A5-AF10-EE40789DC259}" dt="2025-03-16T20:33:46.599" v="305" actId="403"/>
        <pc:sldMkLst>
          <pc:docMk/>
          <pc:sldMk cId="4089816243" sldId="487"/>
        </pc:sldMkLst>
        <pc:spChg chg="del">
          <ac:chgData name="Damian Gordon" userId="796278f3-970d-4a3b-8137-dc597a054133" providerId="ADAL" clId="{2FBEC122-4FD4-45A5-AF10-EE40789DC259}" dt="2025-03-16T20:30:40.212" v="268" actId="478"/>
          <ac:spMkLst>
            <pc:docMk/>
            <pc:sldMk cId="4089816243" sldId="487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33:43.224" v="303" actId="700"/>
          <ac:spMkLst>
            <pc:docMk/>
            <pc:sldMk cId="4089816243" sldId="487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0:40.212" v="268" actId="478"/>
          <ac:spMkLst>
            <pc:docMk/>
            <pc:sldMk cId="4089816243" sldId="487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0:40.212" v="268" actId="478"/>
          <ac:spMkLst>
            <pc:docMk/>
            <pc:sldMk cId="4089816243" sldId="487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33:46.599" v="305" actId="403"/>
          <ac:spMkLst>
            <pc:docMk/>
            <pc:sldMk cId="4089816243" sldId="487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30:40.212" v="268" actId="478"/>
          <ac:picMkLst>
            <pc:docMk/>
            <pc:sldMk cId="4089816243" sldId="487"/>
            <ac:picMk id="130" creationId="{00000000-0000-0000-0000-000000000000}"/>
          </ac:picMkLst>
        </pc:picChg>
      </pc:sldChg>
      <pc:sldChg chg="addSp delSp modSp add mod chgLayout">
        <pc:chgData name="Damian Gordon" userId="796278f3-970d-4a3b-8137-dc597a054133" providerId="ADAL" clId="{2FBEC122-4FD4-45A5-AF10-EE40789DC259}" dt="2025-03-16T20:32:54.567" v="293" actId="478"/>
        <pc:sldMkLst>
          <pc:docMk/>
          <pc:sldMk cId="843207682" sldId="488"/>
        </pc:sldMkLst>
        <pc:spChg chg="add del mod ord">
          <ac:chgData name="Damian Gordon" userId="796278f3-970d-4a3b-8137-dc597a054133" providerId="ADAL" clId="{2FBEC122-4FD4-45A5-AF10-EE40789DC259}" dt="2025-03-16T20:32:22.268" v="287" actId="478"/>
          <ac:spMkLst>
            <pc:docMk/>
            <pc:sldMk cId="843207682" sldId="488"/>
            <ac:spMk id="2" creationId="{5EB5AEC2-C646-3E88-1F70-B7EA9A477B29}"/>
          </ac:spMkLst>
        </pc:spChg>
        <pc:spChg chg="del">
          <ac:chgData name="Damian Gordon" userId="796278f3-970d-4a3b-8137-dc597a054133" providerId="ADAL" clId="{2FBEC122-4FD4-45A5-AF10-EE40789DC259}" dt="2025-03-16T20:30:54.469" v="272" actId="478"/>
          <ac:spMkLst>
            <pc:docMk/>
            <pc:sldMk cId="843207682" sldId="488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32:25.955" v="288" actId="20577"/>
          <ac:spMkLst>
            <pc:docMk/>
            <pc:sldMk cId="843207682" sldId="488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0:54.469" v="272" actId="478"/>
          <ac:spMkLst>
            <pc:docMk/>
            <pc:sldMk cId="843207682" sldId="488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2:54.567" v="293" actId="478"/>
          <ac:spMkLst>
            <pc:docMk/>
            <pc:sldMk cId="843207682" sldId="488"/>
            <ac:spMk id="129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30:54.469" v="272" actId="478"/>
          <ac:picMkLst>
            <pc:docMk/>
            <pc:sldMk cId="843207682" sldId="488"/>
            <ac:picMk id="130" creationId="{00000000-0000-0000-0000-000000000000}"/>
          </ac:picMkLst>
        </pc:picChg>
        <pc:picChg chg="mod">
          <ac:chgData name="Damian Gordon" userId="796278f3-970d-4a3b-8137-dc597a054133" providerId="ADAL" clId="{2FBEC122-4FD4-45A5-AF10-EE40789DC259}" dt="2025-03-16T20:32:35.537" v="291" actId="1076"/>
          <ac:picMkLst>
            <pc:docMk/>
            <pc:sldMk cId="843207682" sldId="488"/>
            <ac:picMk id="5122" creationId="{EC7EAFDF-43D7-42F2-A3D9-6FA7C1C002AE}"/>
          </ac:picMkLst>
        </pc:picChg>
      </pc:sldChg>
      <pc:sldChg chg="delSp modSp add mod chgLayout">
        <pc:chgData name="Damian Gordon" userId="796278f3-970d-4a3b-8137-dc597a054133" providerId="ADAL" clId="{2FBEC122-4FD4-45A5-AF10-EE40789DC259}" dt="2025-03-16T20:26:18.582" v="161" actId="403"/>
        <pc:sldMkLst>
          <pc:docMk/>
          <pc:sldMk cId="3270792574" sldId="489"/>
        </pc:sldMkLst>
        <pc:spChg chg="del">
          <ac:chgData name="Damian Gordon" userId="796278f3-970d-4a3b-8137-dc597a054133" providerId="ADAL" clId="{2FBEC122-4FD4-45A5-AF10-EE40789DC259}" dt="2025-03-16T20:26:08.384" v="158" actId="478"/>
          <ac:spMkLst>
            <pc:docMk/>
            <pc:sldMk cId="3270792574" sldId="489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26:14.190" v="159" actId="700"/>
          <ac:spMkLst>
            <pc:docMk/>
            <pc:sldMk cId="3270792574" sldId="489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26:08.384" v="158" actId="478"/>
          <ac:spMkLst>
            <pc:docMk/>
            <pc:sldMk cId="3270792574" sldId="489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26:08.384" v="158" actId="478"/>
          <ac:spMkLst>
            <pc:docMk/>
            <pc:sldMk cId="3270792574" sldId="489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26:18.582" v="161" actId="403"/>
          <ac:spMkLst>
            <pc:docMk/>
            <pc:sldMk cId="3270792574" sldId="489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26:08.384" v="158" actId="478"/>
          <ac:picMkLst>
            <pc:docMk/>
            <pc:sldMk cId="3270792574" sldId="489"/>
            <ac:picMk id="130" creationId="{00000000-0000-0000-0000-000000000000}"/>
          </ac:picMkLst>
        </pc:picChg>
      </pc:sldChg>
      <pc:sldChg chg="delSp modSp add mod chgLayout">
        <pc:chgData name="Damian Gordon" userId="796278f3-970d-4a3b-8137-dc597a054133" providerId="ADAL" clId="{2FBEC122-4FD4-45A5-AF10-EE40789DC259}" dt="2025-03-16T20:26:34.425" v="165" actId="403"/>
        <pc:sldMkLst>
          <pc:docMk/>
          <pc:sldMk cId="4265291426" sldId="490"/>
        </pc:sldMkLst>
        <pc:spChg chg="del">
          <ac:chgData name="Damian Gordon" userId="796278f3-970d-4a3b-8137-dc597a054133" providerId="ADAL" clId="{2FBEC122-4FD4-45A5-AF10-EE40789DC259}" dt="2025-03-16T20:26:23.831" v="162" actId="478"/>
          <ac:spMkLst>
            <pc:docMk/>
            <pc:sldMk cId="4265291426" sldId="490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26:29.970" v="163" actId="700"/>
          <ac:spMkLst>
            <pc:docMk/>
            <pc:sldMk cId="4265291426" sldId="490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26:23.831" v="162" actId="478"/>
          <ac:spMkLst>
            <pc:docMk/>
            <pc:sldMk cId="4265291426" sldId="490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26:23.831" v="162" actId="478"/>
          <ac:spMkLst>
            <pc:docMk/>
            <pc:sldMk cId="4265291426" sldId="490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26:34.425" v="165" actId="403"/>
          <ac:spMkLst>
            <pc:docMk/>
            <pc:sldMk cId="4265291426" sldId="490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26:23.831" v="162" actId="478"/>
          <ac:picMkLst>
            <pc:docMk/>
            <pc:sldMk cId="4265291426" sldId="490"/>
            <ac:picMk id="130" creationId="{00000000-0000-0000-0000-000000000000}"/>
          </ac:picMkLst>
        </pc:picChg>
      </pc:sldChg>
      <pc:sldChg chg="delSp modSp add mod chgLayout">
        <pc:chgData name="Damian Gordon" userId="796278f3-970d-4a3b-8137-dc597a054133" providerId="ADAL" clId="{2FBEC122-4FD4-45A5-AF10-EE40789DC259}" dt="2025-03-16T20:31:47.443" v="280" actId="403"/>
        <pc:sldMkLst>
          <pc:docMk/>
          <pc:sldMk cId="3203595868" sldId="491"/>
        </pc:sldMkLst>
        <pc:spChg chg="del">
          <ac:chgData name="Damian Gordon" userId="796278f3-970d-4a3b-8137-dc597a054133" providerId="ADAL" clId="{2FBEC122-4FD4-45A5-AF10-EE40789DC259}" dt="2025-03-16T20:31:02.618" v="274" actId="478"/>
          <ac:spMkLst>
            <pc:docMk/>
            <pc:sldMk cId="3203595868" sldId="491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31:43.899" v="278" actId="700"/>
          <ac:spMkLst>
            <pc:docMk/>
            <pc:sldMk cId="3203595868" sldId="491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1:02.618" v="274" actId="478"/>
          <ac:spMkLst>
            <pc:docMk/>
            <pc:sldMk cId="3203595868" sldId="491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1:10.874" v="275" actId="478"/>
          <ac:spMkLst>
            <pc:docMk/>
            <pc:sldMk cId="3203595868" sldId="491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31:47.443" v="280" actId="403"/>
          <ac:spMkLst>
            <pc:docMk/>
            <pc:sldMk cId="3203595868" sldId="491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31:02.618" v="274" actId="478"/>
          <ac:picMkLst>
            <pc:docMk/>
            <pc:sldMk cId="3203595868" sldId="491"/>
            <ac:picMk id="130" creationId="{00000000-0000-0000-0000-000000000000}"/>
          </ac:picMkLst>
        </pc:picChg>
      </pc:sldChg>
      <pc:sldChg chg="delSp modSp add mod chgLayout">
        <pc:chgData name="Damian Gordon" userId="796278f3-970d-4a3b-8137-dc597a054133" providerId="ADAL" clId="{2FBEC122-4FD4-45A5-AF10-EE40789DC259}" dt="2025-03-16T20:32:06.132" v="283" actId="403"/>
        <pc:sldMkLst>
          <pc:docMk/>
          <pc:sldMk cId="4174257851" sldId="492"/>
        </pc:sldMkLst>
        <pc:spChg chg="del">
          <ac:chgData name="Damian Gordon" userId="796278f3-970d-4a3b-8137-dc597a054133" providerId="ADAL" clId="{2FBEC122-4FD4-45A5-AF10-EE40789DC259}" dt="2025-03-16T20:30:58.773" v="273" actId="478"/>
          <ac:spMkLst>
            <pc:docMk/>
            <pc:sldMk cId="4174257851" sldId="492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32:02.449" v="281" actId="700"/>
          <ac:spMkLst>
            <pc:docMk/>
            <pc:sldMk cId="4174257851" sldId="492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0:58.773" v="273" actId="478"/>
          <ac:spMkLst>
            <pc:docMk/>
            <pc:sldMk cId="4174257851" sldId="492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0:58.773" v="273" actId="478"/>
          <ac:spMkLst>
            <pc:docMk/>
            <pc:sldMk cId="4174257851" sldId="492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32:06.132" v="283" actId="403"/>
          <ac:spMkLst>
            <pc:docMk/>
            <pc:sldMk cId="4174257851" sldId="492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30:58.773" v="273" actId="478"/>
          <ac:picMkLst>
            <pc:docMk/>
            <pc:sldMk cId="4174257851" sldId="492"/>
            <ac:picMk id="130" creationId="{00000000-0000-0000-0000-000000000000}"/>
          </ac:picMkLst>
        </pc:picChg>
      </pc:sldChg>
      <pc:sldChg chg="delSp modSp add mod chgLayout">
        <pc:chgData name="Damian Gordon" userId="796278f3-970d-4a3b-8137-dc597a054133" providerId="ADAL" clId="{2FBEC122-4FD4-45A5-AF10-EE40789DC259}" dt="2025-03-16T20:33:21.224" v="299" actId="403"/>
        <pc:sldMkLst>
          <pc:docMk/>
          <pc:sldMk cId="3317671844" sldId="493"/>
        </pc:sldMkLst>
        <pc:spChg chg="del">
          <ac:chgData name="Damian Gordon" userId="796278f3-970d-4a3b-8137-dc597a054133" providerId="ADAL" clId="{2FBEC122-4FD4-45A5-AF10-EE40789DC259}" dt="2025-03-16T20:30:46.817" v="270" actId="478"/>
          <ac:spMkLst>
            <pc:docMk/>
            <pc:sldMk cId="3317671844" sldId="493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33:16.850" v="297" actId="700"/>
          <ac:spMkLst>
            <pc:docMk/>
            <pc:sldMk cId="3317671844" sldId="493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0:46.817" v="270" actId="478"/>
          <ac:spMkLst>
            <pc:docMk/>
            <pc:sldMk cId="3317671844" sldId="493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0:46.817" v="270" actId="478"/>
          <ac:spMkLst>
            <pc:docMk/>
            <pc:sldMk cId="3317671844" sldId="493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33:21.224" v="299" actId="403"/>
          <ac:spMkLst>
            <pc:docMk/>
            <pc:sldMk cId="3317671844" sldId="493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30:46.817" v="270" actId="478"/>
          <ac:picMkLst>
            <pc:docMk/>
            <pc:sldMk cId="3317671844" sldId="493"/>
            <ac:picMk id="130" creationId="{00000000-0000-0000-0000-000000000000}"/>
          </ac:picMkLst>
        </pc:picChg>
      </pc:sldChg>
      <pc:sldChg chg="delSp modSp add mod chgLayout">
        <pc:chgData name="Damian Gordon" userId="796278f3-970d-4a3b-8137-dc597a054133" providerId="ADAL" clId="{2FBEC122-4FD4-45A5-AF10-EE40789DC259}" dt="2025-03-16T20:33:34.294" v="302" actId="403"/>
        <pc:sldMkLst>
          <pc:docMk/>
          <pc:sldMk cId="183268567" sldId="494"/>
        </pc:sldMkLst>
        <pc:spChg chg="del">
          <ac:chgData name="Damian Gordon" userId="796278f3-970d-4a3b-8137-dc597a054133" providerId="ADAL" clId="{2FBEC122-4FD4-45A5-AF10-EE40789DC259}" dt="2025-03-16T20:30:43.737" v="269" actId="478"/>
          <ac:spMkLst>
            <pc:docMk/>
            <pc:sldMk cId="183268567" sldId="494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33:30.910" v="300" actId="700"/>
          <ac:spMkLst>
            <pc:docMk/>
            <pc:sldMk cId="183268567" sldId="494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0:43.737" v="269" actId="478"/>
          <ac:spMkLst>
            <pc:docMk/>
            <pc:sldMk cId="183268567" sldId="494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0:43.737" v="269" actId="478"/>
          <ac:spMkLst>
            <pc:docMk/>
            <pc:sldMk cId="183268567" sldId="494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33:34.294" v="302" actId="403"/>
          <ac:spMkLst>
            <pc:docMk/>
            <pc:sldMk cId="183268567" sldId="494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30:43.737" v="269" actId="478"/>
          <ac:picMkLst>
            <pc:docMk/>
            <pc:sldMk cId="183268567" sldId="494"/>
            <ac:picMk id="130" creationId="{00000000-0000-0000-0000-000000000000}"/>
          </ac:picMkLst>
        </pc:picChg>
      </pc:sldChg>
      <pc:sldChg chg="delSp modSp add mod chgLayout">
        <pc:chgData name="Damian Gordon" userId="796278f3-970d-4a3b-8137-dc597a054133" providerId="ADAL" clId="{2FBEC122-4FD4-45A5-AF10-EE40789DC259}" dt="2025-03-16T20:33:59.917" v="308" actId="403"/>
        <pc:sldMkLst>
          <pc:docMk/>
          <pc:sldMk cId="2284203751" sldId="495"/>
        </pc:sldMkLst>
        <pc:spChg chg="del">
          <ac:chgData name="Damian Gordon" userId="796278f3-970d-4a3b-8137-dc597a054133" providerId="ADAL" clId="{2FBEC122-4FD4-45A5-AF10-EE40789DC259}" dt="2025-03-16T20:30:36.827" v="267" actId="478"/>
          <ac:spMkLst>
            <pc:docMk/>
            <pc:sldMk cId="2284203751" sldId="495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33:54.131" v="306" actId="700"/>
          <ac:spMkLst>
            <pc:docMk/>
            <pc:sldMk cId="2284203751" sldId="495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0:36.827" v="267" actId="478"/>
          <ac:spMkLst>
            <pc:docMk/>
            <pc:sldMk cId="2284203751" sldId="495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0:36.827" v="267" actId="478"/>
          <ac:spMkLst>
            <pc:docMk/>
            <pc:sldMk cId="2284203751" sldId="495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33:59.917" v="308" actId="403"/>
          <ac:spMkLst>
            <pc:docMk/>
            <pc:sldMk cId="2284203751" sldId="495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30:36.827" v="267" actId="478"/>
          <ac:picMkLst>
            <pc:docMk/>
            <pc:sldMk cId="2284203751" sldId="495"/>
            <ac:picMk id="130" creationId="{00000000-0000-0000-0000-000000000000}"/>
          </ac:picMkLst>
        </pc:picChg>
      </pc:sldChg>
      <pc:sldChg chg="delSp modSp add mod chgLayout">
        <pc:chgData name="Damian Gordon" userId="796278f3-970d-4a3b-8137-dc597a054133" providerId="ADAL" clId="{2FBEC122-4FD4-45A5-AF10-EE40789DC259}" dt="2025-03-16T20:34:38.221" v="311" actId="403"/>
        <pc:sldMkLst>
          <pc:docMk/>
          <pc:sldMk cId="2537511145" sldId="496"/>
        </pc:sldMkLst>
        <pc:spChg chg="del">
          <ac:chgData name="Damian Gordon" userId="796278f3-970d-4a3b-8137-dc597a054133" providerId="ADAL" clId="{2FBEC122-4FD4-45A5-AF10-EE40789DC259}" dt="2025-03-16T20:30:32.274" v="266" actId="478"/>
          <ac:spMkLst>
            <pc:docMk/>
            <pc:sldMk cId="2537511145" sldId="496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34:34.122" v="309" actId="700"/>
          <ac:spMkLst>
            <pc:docMk/>
            <pc:sldMk cId="2537511145" sldId="496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0:32.274" v="266" actId="478"/>
          <ac:spMkLst>
            <pc:docMk/>
            <pc:sldMk cId="2537511145" sldId="496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0:32.274" v="266" actId="478"/>
          <ac:spMkLst>
            <pc:docMk/>
            <pc:sldMk cId="2537511145" sldId="496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34:38.221" v="311" actId="403"/>
          <ac:spMkLst>
            <pc:docMk/>
            <pc:sldMk cId="2537511145" sldId="496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30:32.274" v="266" actId="478"/>
          <ac:picMkLst>
            <pc:docMk/>
            <pc:sldMk cId="2537511145" sldId="496"/>
            <ac:picMk id="130" creationId="{00000000-0000-0000-0000-000000000000}"/>
          </ac:picMkLst>
        </pc:picChg>
      </pc:sldChg>
      <pc:sldChg chg="modSp add modNotes">
        <pc:chgData name="Damian Gordon" userId="796278f3-970d-4a3b-8137-dc597a054133" providerId="ADAL" clId="{2FBEC122-4FD4-45A5-AF10-EE40789DC259}" dt="2025-03-16T20:30:26.109" v="265" actId="1076"/>
        <pc:sldMkLst>
          <pc:docMk/>
          <pc:sldMk cId="316592484" sldId="497"/>
        </pc:sldMkLst>
        <pc:picChg chg="mod">
          <ac:chgData name="Damian Gordon" userId="796278f3-970d-4a3b-8137-dc597a054133" providerId="ADAL" clId="{2FBEC122-4FD4-45A5-AF10-EE40789DC259}" dt="2025-03-16T20:30:26.109" v="265" actId="1076"/>
          <ac:picMkLst>
            <pc:docMk/>
            <pc:sldMk cId="316592484" sldId="497"/>
            <ac:picMk id="12" creationId="{665F6EE8-846D-497D-B27A-17FA0E95494F}"/>
          </ac:picMkLst>
        </pc:picChg>
      </pc:sldChg>
      <pc:sldChg chg="delSp modSp add mod chgLayout">
        <pc:chgData name="Damian Gordon" userId="796278f3-970d-4a3b-8137-dc597a054133" providerId="ADAL" clId="{2FBEC122-4FD4-45A5-AF10-EE40789DC259}" dt="2025-03-16T20:21:25.270" v="70" actId="403"/>
        <pc:sldMkLst>
          <pc:docMk/>
          <pc:sldMk cId="3385561090" sldId="498"/>
        </pc:sldMkLst>
        <pc:spChg chg="del">
          <ac:chgData name="Damian Gordon" userId="796278f3-970d-4a3b-8137-dc597a054133" providerId="ADAL" clId="{2FBEC122-4FD4-45A5-AF10-EE40789DC259}" dt="2025-03-16T20:21:18.961" v="67" actId="478"/>
          <ac:spMkLst>
            <pc:docMk/>
            <pc:sldMk cId="3385561090" sldId="498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21:16.604" v="66" actId="700"/>
          <ac:spMkLst>
            <pc:docMk/>
            <pc:sldMk cId="3385561090" sldId="498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21:18.961" v="67" actId="478"/>
          <ac:spMkLst>
            <pc:docMk/>
            <pc:sldMk cId="3385561090" sldId="498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21:18.961" v="67" actId="478"/>
          <ac:spMkLst>
            <pc:docMk/>
            <pc:sldMk cId="3385561090" sldId="498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21:25.270" v="70" actId="403"/>
          <ac:spMkLst>
            <pc:docMk/>
            <pc:sldMk cId="3385561090" sldId="498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21:18.961" v="67" actId="478"/>
          <ac:picMkLst>
            <pc:docMk/>
            <pc:sldMk cId="3385561090" sldId="498"/>
            <ac:picMk id="130" creationId="{00000000-0000-0000-0000-000000000000}"/>
          </ac:picMkLst>
        </pc:picChg>
      </pc:sldChg>
      <pc:sldChg chg="modSp add mod">
        <pc:chgData name="Damian Gordon" userId="796278f3-970d-4a3b-8137-dc597a054133" providerId="ADAL" clId="{2FBEC122-4FD4-45A5-AF10-EE40789DC259}" dt="2025-03-16T20:30:10.288" v="261" actId="1037"/>
        <pc:sldMkLst>
          <pc:docMk/>
          <pc:sldMk cId="118472562" sldId="499"/>
        </pc:sldMkLst>
        <pc:spChg chg="mod">
          <ac:chgData name="Damian Gordon" userId="796278f3-970d-4a3b-8137-dc597a054133" providerId="ADAL" clId="{2FBEC122-4FD4-45A5-AF10-EE40789DC259}" dt="2025-03-16T20:30:10.288" v="261" actId="1037"/>
          <ac:spMkLst>
            <pc:docMk/>
            <pc:sldMk cId="118472562" sldId="499"/>
            <ac:spMk id="2" creationId="{FACE4B1B-97AA-8B99-8FCD-B561E0E9D813}"/>
          </ac:spMkLst>
        </pc:spChg>
        <pc:spChg chg="mod">
          <ac:chgData name="Damian Gordon" userId="796278f3-970d-4a3b-8137-dc597a054133" providerId="ADAL" clId="{2FBEC122-4FD4-45A5-AF10-EE40789DC259}" dt="2025-03-16T20:30:10.288" v="261" actId="1037"/>
          <ac:spMkLst>
            <pc:docMk/>
            <pc:sldMk cId="118472562" sldId="499"/>
            <ac:spMk id="3" creationId="{2AAF88BF-B727-B27A-3968-FEF0B0E8DE28}"/>
          </ac:spMkLst>
        </pc:spChg>
        <pc:spChg chg="mod">
          <ac:chgData name="Damian Gordon" userId="796278f3-970d-4a3b-8137-dc597a054133" providerId="ADAL" clId="{2FBEC122-4FD4-45A5-AF10-EE40789DC259}" dt="2025-03-16T20:30:10.288" v="261" actId="1037"/>
          <ac:spMkLst>
            <pc:docMk/>
            <pc:sldMk cId="118472562" sldId="499"/>
            <ac:spMk id="4" creationId="{D72D5B61-4E3D-BDC2-68C7-CD87069D26F2}"/>
          </ac:spMkLst>
        </pc:spChg>
        <pc:spChg chg="mod">
          <ac:chgData name="Damian Gordon" userId="796278f3-970d-4a3b-8137-dc597a054133" providerId="ADAL" clId="{2FBEC122-4FD4-45A5-AF10-EE40789DC259}" dt="2025-03-16T20:30:10.288" v="261" actId="1037"/>
          <ac:spMkLst>
            <pc:docMk/>
            <pc:sldMk cId="118472562" sldId="499"/>
            <ac:spMk id="5" creationId="{CD3A5B96-A09D-53F9-4367-499BDEC17283}"/>
          </ac:spMkLst>
        </pc:spChg>
        <pc:spChg chg="mod">
          <ac:chgData name="Damian Gordon" userId="796278f3-970d-4a3b-8137-dc597a054133" providerId="ADAL" clId="{2FBEC122-4FD4-45A5-AF10-EE40789DC259}" dt="2025-03-16T20:30:10.288" v="261" actId="1037"/>
          <ac:spMkLst>
            <pc:docMk/>
            <pc:sldMk cId="118472562" sldId="499"/>
            <ac:spMk id="6" creationId="{8CA7A33B-81B9-AB8B-A402-3E7617959CAE}"/>
          </ac:spMkLst>
        </pc:spChg>
        <pc:spChg chg="mod">
          <ac:chgData name="Damian Gordon" userId="796278f3-970d-4a3b-8137-dc597a054133" providerId="ADAL" clId="{2FBEC122-4FD4-45A5-AF10-EE40789DC259}" dt="2025-03-16T20:30:10.288" v="261" actId="1037"/>
          <ac:spMkLst>
            <pc:docMk/>
            <pc:sldMk cId="118472562" sldId="499"/>
            <ac:spMk id="7" creationId="{BD1553A0-4EF3-7D6A-1BBE-539567CF2181}"/>
          </ac:spMkLst>
        </pc:spChg>
        <pc:spChg chg="mod">
          <ac:chgData name="Damian Gordon" userId="796278f3-970d-4a3b-8137-dc597a054133" providerId="ADAL" clId="{2FBEC122-4FD4-45A5-AF10-EE40789DC259}" dt="2025-03-16T20:30:10.288" v="261" actId="1037"/>
          <ac:spMkLst>
            <pc:docMk/>
            <pc:sldMk cId="118472562" sldId="499"/>
            <ac:spMk id="8" creationId="{9992791C-1E94-A01A-F96C-A121198D4CFB}"/>
          </ac:spMkLst>
        </pc:spChg>
      </pc:sldChg>
      <pc:sldChg chg="modSp add mod">
        <pc:chgData name="Damian Gordon" userId="796278f3-970d-4a3b-8137-dc597a054133" providerId="ADAL" clId="{2FBEC122-4FD4-45A5-AF10-EE40789DC259}" dt="2025-03-16T20:29:39.569" v="232" actId="1037"/>
        <pc:sldMkLst>
          <pc:docMk/>
          <pc:sldMk cId="1624820266" sldId="501"/>
        </pc:sldMkLst>
        <pc:spChg chg="mod">
          <ac:chgData name="Damian Gordon" userId="796278f3-970d-4a3b-8137-dc597a054133" providerId="ADAL" clId="{2FBEC122-4FD4-45A5-AF10-EE40789DC259}" dt="2025-03-16T20:29:33.920" v="226" actId="1038"/>
          <ac:spMkLst>
            <pc:docMk/>
            <pc:sldMk cId="1624820266" sldId="501"/>
            <ac:spMk id="2" creationId="{FACE4B1B-97AA-8B99-8FCD-B561E0E9D813}"/>
          </ac:spMkLst>
        </pc:spChg>
        <pc:spChg chg="mod">
          <ac:chgData name="Damian Gordon" userId="796278f3-970d-4a3b-8137-dc597a054133" providerId="ADAL" clId="{2FBEC122-4FD4-45A5-AF10-EE40789DC259}" dt="2025-03-16T20:29:30.159" v="225" actId="1037"/>
          <ac:spMkLst>
            <pc:docMk/>
            <pc:sldMk cId="1624820266" sldId="501"/>
            <ac:spMk id="3" creationId="{2AAF88BF-B727-B27A-3968-FEF0B0E8DE28}"/>
          </ac:spMkLst>
        </pc:spChg>
        <pc:spChg chg="mod">
          <ac:chgData name="Damian Gordon" userId="796278f3-970d-4a3b-8137-dc597a054133" providerId="ADAL" clId="{2FBEC122-4FD4-45A5-AF10-EE40789DC259}" dt="2025-03-16T20:29:39.569" v="232" actId="1037"/>
          <ac:spMkLst>
            <pc:docMk/>
            <pc:sldMk cId="1624820266" sldId="501"/>
            <ac:spMk id="4" creationId="{D72D5B61-4E3D-BDC2-68C7-CD87069D26F2}"/>
          </ac:spMkLst>
        </pc:spChg>
        <pc:spChg chg="mod">
          <ac:chgData name="Damian Gordon" userId="796278f3-970d-4a3b-8137-dc597a054133" providerId="ADAL" clId="{2FBEC122-4FD4-45A5-AF10-EE40789DC259}" dt="2025-03-16T20:29:13.566" v="209" actId="1038"/>
          <ac:spMkLst>
            <pc:docMk/>
            <pc:sldMk cId="1624820266" sldId="501"/>
            <ac:spMk id="5" creationId="{CD3A5B96-A09D-53F9-4367-499BDEC17283}"/>
          </ac:spMkLst>
        </pc:spChg>
        <pc:spChg chg="mod">
          <ac:chgData name="Damian Gordon" userId="796278f3-970d-4a3b-8137-dc597a054133" providerId="ADAL" clId="{2FBEC122-4FD4-45A5-AF10-EE40789DC259}" dt="2025-03-16T20:29:13.566" v="209" actId="1038"/>
          <ac:spMkLst>
            <pc:docMk/>
            <pc:sldMk cId="1624820266" sldId="501"/>
            <ac:spMk id="6" creationId="{8CA7A33B-81B9-AB8B-A402-3E7617959CAE}"/>
          </ac:spMkLst>
        </pc:spChg>
        <pc:spChg chg="mod">
          <ac:chgData name="Damian Gordon" userId="796278f3-970d-4a3b-8137-dc597a054133" providerId="ADAL" clId="{2FBEC122-4FD4-45A5-AF10-EE40789DC259}" dt="2025-03-16T20:29:13.566" v="209" actId="1038"/>
          <ac:spMkLst>
            <pc:docMk/>
            <pc:sldMk cId="1624820266" sldId="501"/>
            <ac:spMk id="7" creationId="{BD1553A0-4EF3-7D6A-1BBE-539567CF2181}"/>
          </ac:spMkLst>
        </pc:spChg>
      </pc:sldChg>
      <pc:sldChg chg="delSp modSp add mod">
        <pc:chgData name="Damian Gordon" userId="796278f3-970d-4a3b-8137-dc597a054133" providerId="ADAL" clId="{2FBEC122-4FD4-45A5-AF10-EE40789DC259}" dt="2025-03-16T20:31:28.155" v="277" actId="478"/>
        <pc:sldMkLst>
          <pc:docMk/>
          <pc:sldMk cId="669245654" sldId="502"/>
        </pc:sldMkLst>
        <pc:spChg chg="mod">
          <ac:chgData name="Damian Gordon" userId="796278f3-970d-4a3b-8137-dc597a054133" providerId="ADAL" clId="{2FBEC122-4FD4-45A5-AF10-EE40789DC259}" dt="2025-03-16T20:23:26.191" v="89"/>
          <ac:spMkLst>
            <pc:docMk/>
            <pc:sldMk cId="669245654" sldId="502"/>
            <ac:spMk id="4" creationId="{3BDEF1B5-CDA8-68CF-9B82-39D9B8FD48C3}"/>
          </ac:spMkLst>
        </pc:spChg>
        <pc:spChg chg="del">
          <ac:chgData name="Damian Gordon" userId="796278f3-970d-4a3b-8137-dc597a054133" providerId="ADAL" clId="{2FBEC122-4FD4-45A5-AF10-EE40789DC259}" dt="2025-03-16T20:31:28.155" v="277" actId="478"/>
          <ac:spMkLst>
            <pc:docMk/>
            <pc:sldMk cId="669245654" sldId="502"/>
            <ac:spMk id="129" creationId="{BD06B52E-A1FA-1F85-4417-373919108B01}"/>
          </ac:spMkLst>
        </pc:spChg>
      </pc:sldChg>
    </pc:docChg>
  </pc:docChgLst>
  <pc:docChgLst>
    <pc:chgData name="Damian Gordon" userId="796278f3-970d-4a3b-8137-dc597a054133" providerId="ADAL" clId="{F3282A2C-B951-44C2-86F9-E5F007B74F3C}"/>
    <pc:docChg chg="undo custSel addSld delSld modSld">
      <pc:chgData name="Damian Gordon" userId="796278f3-970d-4a3b-8137-dc597a054133" providerId="ADAL" clId="{F3282A2C-B951-44C2-86F9-E5F007B74F3C}" dt="2025-03-16T21:38:16.151" v="521" actId="20577"/>
      <pc:docMkLst>
        <pc:docMk/>
      </pc:docMkLst>
      <pc:sldChg chg="modSp mod">
        <pc:chgData name="Damian Gordon" userId="796278f3-970d-4a3b-8137-dc597a054133" providerId="ADAL" clId="{F3282A2C-B951-44C2-86F9-E5F007B74F3C}" dt="2025-03-16T21:25:51.450" v="18" actId="20577"/>
        <pc:sldMkLst>
          <pc:docMk/>
          <pc:sldMk cId="0" sldId="256"/>
        </pc:sldMkLst>
        <pc:spChg chg="mod">
          <ac:chgData name="Damian Gordon" userId="796278f3-970d-4a3b-8137-dc597a054133" providerId="ADAL" clId="{F3282A2C-B951-44C2-86F9-E5F007B74F3C}" dt="2025-03-16T21:25:51.450" v="18" actId="20577"/>
          <ac:spMkLst>
            <pc:docMk/>
            <pc:sldMk cId="0" sldId="256"/>
            <ac:spMk id="2" creationId="{00000000-0000-0000-0000-000000000000}"/>
          </ac:spMkLst>
        </pc:spChg>
      </pc:sldChg>
      <pc:sldChg chg="addSp delSp modSp mod">
        <pc:chgData name="Damian Gordon" userId="796278f3-970d-4a3b-8137-dc597a054133" providerId="ADAL" clId="{F3282A2C-B951-44C2-86F9-E5F007B74F3C}" dt="2025-03-16T21:27:52.773" v="130" actId="14100"/>
        <pc:sldMkLst>
          <pc:docMk/>
          <pc:sldMk cId="1454876633" sldId="303"/>
        </pc:sldMkLst>
        <pc:spChg chg="add del mod">
          <ac:chgData name="Damian Gordon" userId="796278f3-970d-4a3b-8137-dc597a054133" providerId="ADAL" clId="{F3282A2C-B951-44C2-86F9-E5F007B74F3C}" dt="2025-03-16T21:26:03.371" v="36" actId="478"/>
          <ac:spMkLst>
            <pc:docMk/>
            <pc:sldMk cId="1454876633" sldId="303"/>
            <ac:spMk id="3" creationId="{4D7E0E4A-505D-57B5-5919-B646D583D10F}"/>
          </ac:spMkLst>
        </pc:spChg>
        <pc:spChg chg="add mod">
          <ac:chgData name="Damian Gordon" userId="796278f3-970d-4a3b-8137-dc597a054133" providerId="ADAL" clId="{F3282A2C-B951-44C2-86F9-E5F007B74F3C}" dt="2025-03-16T21:26:33.411" v="81" actId="20577"/>
          <ac:spMkLst>
            <pc:docMk/>
            <pc:sldMk cId="1454876633" sldId="303"/>
            <ac:spMk id="4" creationId="{CBACCE85-9F75-E79F-E0FD-730027D678A0}"/>
          </ac:spMkLst>
        </pc:spChg>
        <pc:spChg chg="add mod">
          <ac:chgData name="Damian Gordon" userId="796278f3-970d-4a3b-8137-dc597a054133" providerId="ADAL" clId="{F3282A2C-B951-44C2-86F9-E5F007B74F3C}" dt="2025-03-16T21:26:59.294" v="101" actId="20577"/>
          <ac:spMkLst>
            <pc:docMk/>
            <pc:sldMk cId="1454876633" sldId="303"/>
            <ac:spMk id="5" creationId="{B5D36FA1-6010-4935-F205-33FE4FBE3605}"/>
          </ac:spMkLst>
        </pc:spChg>
        <pc:spChg chg="add mod">
          <ac:chgData name="Damian Gordon" userId="796278f3-970d-4a3b-8137-dc597a054133" providerId="ADAL" clId="{F3282A2C-B951-44C2-86F9-E5F007B74F3C}" dt="2025-03-16T21:27:52.773" v="130" actId="14100"/>
          <ac:spMkLst>
            <pc:docMk/>
            <pc:sldMk cId="1454876633" sldId="303"/>
            <ac:spMk id="6" creationId="{371B21E4-BB7A-8C1B-9396-AA55D66797F6}"/>
          </ac:spMkLst>
        </pc:spChg>
        <pc:spChg chg="mod">
          <ac:chgData name="Damian Gordon" userId="796278f3-970d-4a3b-8137-dc597a054133" providerId="ADAL" clId="{F3282A2C-B951-44C2-86F9-E5F007B74F3C}" dt="2025-03-16T21:25:59.561" v="34" actId="20577"/>
          <ac:spMkLst>
            <pc:docMk/>
            <pc:sldMk cId="1454876633" sldId="303"/>
            <ac:spMk id="127" creationId="{00000000-0000-0000-0000-000000000000}"/>
          </ac:spMkLst>
        </pc:spChg>
        <pc:spChg chg="del">
          <ac:chgData name="Damian Gordon" userId="796278f3-970d-4a3b-8137-dc597a054133" providerId="ADAL" clId="{F3282A2C-B951-44C2-86F9-E5F007B74F3C}" dt="2025-03-16T21:26:02.498" v="35" actId="478"/>
          <ac:spMkLst>
            <pc:docMk/>
            <pc:sldMk cId="1454876633" sldId="303"/>
            <ac:spMk id="131" creationId="{00000000-0000-0000-0000-000000000000}"/>
          </ac:spMkLst>
        </pc:spChg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1654055755" sldId="330"/>
        </pc:sldMkLst>
      </pc:sldChg>
      <pc:sldChg chg="modSp mod">
        <pc:chgData name="Damian Gordon" userId="796278f3-970d-4a3b-8137-dc597a054133" providerId="ADAL" clId="{F3282A2C-B951-44C2-86F9-E5F007B74F3C}" dt="2025-03-16T21:38:16.151" v="521" actId="20577"/>
        <pc:sldMkLst>
          <pc:docMk/>
          <pc:sldMk cId="879125509" sldId="332"/>
        </pc:sldMkLst>
        <pc:spChg chg="mod">
          <ac:chgData name="Damian Gordon" userId="796278f3-970d-4a3b-8137-dc597a054133" providerId="ADAL" clId="{F3282A2C-B951-44C2-86F9-E5F007B74F3C}" dt="2025-03-16T21:35:55.938" v="484" actId="20577"/>
          <ac:spMkLst>
            <pc:docMk/>
            <pc:sldMk cId="879125509" sldId="332"/>
            <ac:spMk id="127" creationId="{00000000-0000-0000-0000-000000000000}"/>
          </ac:spMkLst>
        </pc:spChg>
        <pc:spChg chg="mod">
          <ac:chgData name="Damian Gordon" userId="796278f3-970d-4a3b-8137-dc597a054133" providerId="ADAL" clId="{F3282A2C-B951-44C2-86F9-E5F007B74F3C}" dt="2025-03-16T21:38:16.151" v="521" actId="20577"/>
          <ac:spMkLst>
            <pc:docMk/>
            <pc:sldMk cId="879125509" sldId="332"/>
            <ac:spMk id="131" creationId="{00000000-0000-0000-0000-000000000000}"/>
          </ac:spMkLst>
        </pc:spChg>
      </pc:sldChg>
      <pc:sldChg chg="addSp delSp modSp add mod">
        <pc:chgData name="Damian Gordon" userId="796278f3-970d-4a3b-8137-dc597a054133" providerId="ADAL" clId="{F3282A2C-B951-44C2-86F9-E5F007B74F3C}" dt="2025-03-16T21:33:53.321" v="435" actId="478"/>
        <pc:sldMkLst>
          <pc:docMk/>
          <pc:sldMk cId="114774699" sldId="385"/>
        </pc:sldMkLst>
        <pc:spChg chg="mod">
          <ac:chgData name="Damian Gordon" userId="796278f3-970d-4a3b-8137-dc597a054133" providerId="ADAL" clId="{F3282A2C-B951-44C2-86F9-E5F007B74F3C}" dt="2025-03-16T21:30:47.610" v="228" actId="20577"/>
          <ac:spMkLst>
            <pc:docMk/>
            <pc:sldMk cId="114774699" sldId="385"/>
            <ac:spMk id="2" creationId="{00000000-0000-0000-0000-000000000000}"/>
          </ac:spMkLst>
        </pc:spChg>
        <pc:spChg chg="mod">
          <ac:chgData name="Damian Gordon" userId="796278f3-970d-4a3b-8137-dc597a054133" providerId="ADAL" clId="{F3282A2C-B951-44C2-86F9-E5F007B74F3C}" dt="2025-03-16T21:31:27.542" v="272" actId="20577"/>
          <ac:spMkLst>
            <pc:docMk/>
            <pc:sldMk cId="114774699" sldId="385"/>
            <ac:spMk id="3" creationId="{00000000-0000-0000-0000-000000000000}"/>
          </ac:spMkLst>
        </pc:spChg>
        <pc:spChg chg="del">
          <ac:chgData name="Damian Gordon" userId="796278f3-970d-4a3b-8137-dc597a054133" providerId="ADAL" clId="{F3282A2C-B951-44C2-86F9-E5F007B74F3C}" dt="2025-03-16T21:30:57.523" v="233" actId="478"/>
          <ac:spMkLst>
            <pc:docMk/>
            <pc:sldMk cId="114774699" sldId="385"/>
            <ac:spMk id="5" creationId="{00000000-0000-0000-0000-000000000000}"/>
          </ac:spMkLst>
        </pc:spChg>
        <pc:spChg chg="del">
          <ac:chgData name="Damian Gordon" userId="796278f3-970d-4a3b-8137-dc597a054133" providerId="ADAL" clId="{F3282A2C-B951-44C2-86F9-E5F007B74F3C}" dt="2025-03-16T21:33:53.321" v="435" actId="478"/>
          <ac:spMkLst>
            <pc:docMk/>
            <pc:sldMk cId="114774699" sldId="385"/>
            <ac:spMk id="6" creationId="{00000000-0000-0000-0000-000000000000}"/>
          </ac:spMkLst>
        </pc:spChg>
        <pc:spChg chg="add mod">
          <ac:chgData name="Damian Gordon" userId="796278f3-970d-4a3b-8137-dc597a054133" providerId="ADAL" clId="{F3282A2C-B951-44C2-86F9-E5F007B74F3C}" dt="2025-03-16T21:33:41.815" v="433" actId="20577"/>
          <ac:spMkLst>
            <pc:docMk/>
            <pc:sldMk cId="114774699" sldId="385"/>
            <ac:spMk id="7" creationId="{ECB23988-A3FF-6CD5-83E1-890E8E6FA011}"/>
          </ac:spMkLst>
        </pc:spChg>
        <pc:spChg chg="add mod">
          <ac:chgData name="Damian Gordon" userId="796278f3-970d-4a3b-8137-dc597a054133" providerId="ADAL" clId="{F3282A2C-B951-44C2-86F9-E5F007B74F3C}" dt="2025-03-16T21:32:48.167" v="345" actId="20577"/>
          <ac:spMkLst>
            <pc:docMk/>
            <pc:sldMk cId="114774699" sldId="385"/>
            <ac:spMk id="8" creationId="{5115EDEF-5F4E-993D-E885-F0336F92B439}"/>
          </ac:spMkLst>
        </pc:spChg>
        <pc:spChg chg="del">
          <ac:chgData name="Damian Gordon" userId="796278f3-970d-4a3b-8137-dc597a054133" providerId="ADAL" clId="{F3282A2C-B951-44C2-86F9-E5F007B74F3C}" dt="2025-03-16T21:30:53.212" v="231" actId="478"/>
          <ac:spMkLst>
            <pc:docMk/>
            <pc:sldMk cId="114774699" sldId="385"/>
            <ac:spMk id="9" creationId="{00000000-0000-0000-0000-000000000000}"/>
          </ac:spMkLst>
        </pc:spChg>
        <pc:spChg chg="add mod">
          <ac:chgData name="Damian Gordon" userId="796278f3-970d-4a3b-8137-dc597a054133" providerId="ADAL" clId="{F3282A2C-B951-44C2-86F9-E5F007B74F3C}" dt="2025-03-16T21:33:37.096" v="431" actId="20577"/>
          <ac:spMkLst>
            <pc:docMk/>
            <pc:sldMk cId="114774699" sldId="385"/>
            <ac:spMk id="10" creationId="{F4B2A689-6607-02EE-DFCD-F2D685D4EEFD}"/>
          </ac:spMkLst>
        </pc:spChg>
        <pc:spChg chg="del">
          <ac:chgData name="Damian Gordon" userId="796278f3-970d-4a3b-8137-dc597a054133" providerId="ADAL" clId="{F3282A2C-B951-44C2-86F9-E5F007B74F3C}" dt="2025-03-16T21:30:55.877" v="232" actId="478"/>
          <ac:spMkLst>
            <pc:docMk/>
            <pc:sldMk cId="114774699" sldId="385"/>
            <ac:spMk id="11" creationId="{00000000-0000-0000-0000-000000000000}"/>
          </ac:spMkLst>
        </pc:spChg>
        <pc:spChg chg="del">
          <ac:chgData name="Damian Gordon" userId="796278f3-970d-4a3b-8137-dc597a054133" providerId="ADAL" clId="{F3282A2C-B951-44C2-86F9-E5F007B74F3C}" dt="2025-03-16T21:33:53.321" v="435" actId="478"/>
          <ac:spMkLst>
            <pc:docMk/>
            <pc:sldMk cId="114774699" sldId="385"/>
            <ac:spMk id="12" creationId="{00000000-0000-0000-0000-000000000000}"/>
          </ac:spMkLst>
        </pc:spChg>
        <pc:spChg chg="del">
          <ac:chgData name="Damian Gordon" userId="796278f3-970d-4a3b-8137-dc597a054133" providerId="ADAL" clId="{F3282A2C-B951-44C2-86F9-E5F007B74F3C}" dt="2025-03-16T21:30:51.777" v="230" actId="478"/>
          <ac:spMkLst>
            <pc:docMk/>
            <pc:sldMk cId="114774699" sldId="385"/>
            <ac:spMk id="13" creationId="{00000000-0000-0000-0000-000000000000}"/>
          </ac:spMkLst>
        </pc:spChg>
        <pc:spChg chg="del">
          <ac:chgData name="Damian Gordon" userId="796278f3-970d-4a3b-8137-dc597a054133" providerId="ADAL" clId="{F3282A2C-B951-44C2-86F9-E5F007B74F3C}" dt="2025-03-16T21:30:55.877" v="232" actId="478"/>
          <ac:spMkLst>
            <pc:docMk/>
            <pc:sldMk cId="114774699" sldId="385"/>
            <ac:spMk id="14" creationId="{00000000-0000-0000-0000-000000000000}"/>
          </ac:spMkLst>
        </pc:spChg>
        <pc:spChg chg="del">
          <ac:chgData name="Damian Gordon" userId="796278f3-970d-4a3b-8137-dc597a054133" providerId="ADAL" clId="{F3282A2C-B951-44C2-86F9-E5F007B74F3C}" dt="2025-03-16T21:30:55.877" v="232" actId="478"/>
          <ac:spMkLst>
            <pc:docMk/>
            <pc:sldMk cId="114774699" sldId="385"/>
            <ac:spMk id="15" creationId="{00000000-0000-0000-0000-000000000000}"/>
          </ac:spMkLst>
        </pc:spChg>
        <pc:spChg chg="del">
          <ac:chgData name="Damian Gordon" userId="796278f3-970d-4a3b-8137-dc597a054133" providerId="ADAL" clId="{F3282A2C-B951-44C2-86F9-E5F007B74F3C}" dt="2025-03-16T21:33:53.321" v="435" actId="478"/>
          <ac:spMkLst>
            <pc:docMk/>
            <pc:sldMk cId="114774699" sldId="385"/>
            <ac:spMk id="16" creationId="{00000000-0000-0000-0000-000000000000}"/>
          </ac:spMkLst>
        </pc:spChg>
        <pc:spChg chg="del">
          <ac:chgData name="Damian Gordon" userId="796278f3-970d-4a3b-8137-dc597a054133" providerId="ADAL" clId="{F3282A2C-B951-44C2-86F9-E5F007B74F3C}" dt="2025-03-16T21:33:53.321" v="435" actId="478"/>
          <ac:spMkLst>
            <pc:docMk/>
            <pc:sldMk cId="114774699" sldId="385"/>
            <ac:spMk id="17" creationId="{00000000-0000-0000-0000-000000000000}"/>
          </ac:spMkLst>
        </pc:spChg>
        <pc:picChg chg="del">
          <ac:chgData name="Damian Gordon" userId="796278f3-970d-4a3b-8137-dc597a054133" providerId="ADAL" clId="{F3282A2C-B951-44C2-86F9-E5F007B74F3C}" dt="2025-03-16T21:30:50.241" v="229" actId="478"/>
          <ac:picMkLst>
            <pc:docMk/>
            <pc:sldMk cId="114774699" sldId="385"/>
            <ac:picMk id="4" creationId="{00000000-0000-0000-0000-000000000000}"/>
          </ac:picMkLst>
        </pc:picChg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0" sldId="480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1798395372" sldId="481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3647914444" sldId="483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3730401319" sldId="484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2907554774" sldId="485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339725039" sldId="486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4089816243" sldId="487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843207682" sldId="488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3270792574" sldId="489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4265291426" sldId="490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3203595868" sldId="491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4174257851" sldId="492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3317671844" sldId="493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183268567" sldId="494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2284203751" sldId="495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2537511145" sldId="496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316592484" sldId="497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3385561090" sldId="498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118472562" sldId="499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1624820266" sldId="501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669245654" sldId="502"/>
        </pc:sldMkLst>
      </pc:sldChg>
      <pc:sldChg chg="modSp new mod">
        <pc:chgData name="Damian Gordon" userId="796278f3-970d-4a3b-8137-dc597a054133" providerId="ADAL" clId="{F3282A2C-B951-44C2-86F9-E5F007B74F3C}" dt="2025-03-16T21:28:50.096" v="224" actId="207"/>
        <pc:sldMkLst>
          <pc:docMk/>
          <pc:sldMk cId="1519986993" sldId="503"/>
        </pc:sldMkLst>
        <pc:spChg chg="mod">
          <ac:chgData name="Damian Gordon" userId="796278f3-970d-4a3b-8137-dc597a054133" providerId="ADAL" clId="{F3282A2C-B951-44C2-86F9-E5F007B74F3C}" dt="2025-03-16T21:28:50.096" v="224" actId="207"/>
          <ac:spMkLst>
            <pc:docMk/>
            <pc:sldMk cId="1519986993" sldId="503"/>
            <ac:spMk id="2" creationId="{C9520370-4160-658C-DE7A-5C5C1E67F84C}"/>
          </ac:spMkLst>
        </pc:spChg>
        <pc:spChg chg="mod">
          <ac:chgData name="Damian Gordon" userId="796278f3-970d-4a3b-8137-dc597a054133" providerId="ADAL" clId="{F3282A2C-B951-44C2-86F9-E5F007B74F3C}" dt="2025-03-16T21:28:11.457" v="150" actId="20577"/>
          <ac:spMkLst>
            <pc:docMk/>
            <pc:sldMk cId="1519986993" sldId="503"/>
            <ac:spMk id="3" creationId="{9423F245-8D27-B269-B23E-38B8B001704B}"/>
          </ac:spMkLst>
        </pc:spChg>
      </pc:sldChg>
      <pc:sldChg chg="new del">
        <pc:chgData name="Damian Gordon" userId="796278f3-970d-4a3b-8137-dc597a054133" providerId="ADAL" clId="{F3282A2C-B951-44C2-86F9-E5F007B74F3C}" dt="2025-03-16T21:28:01.795" v="132" actId="680"/>
        <pc:sldMkLst>
          <pc:docMk/>
          <pc:sldMk cId="2195281248" sldId="503"/>
        </pc:sldMkLst>
      </pc:sldChg>
      <pc:sldChg chg="add">
        <pc:chgData name="Damian Gordon" userId="796278f3-970d-4a3b-8137-dc597a054133" providerId="ADAL" clId="{F3282A2C-B951-44C2-86F9-E5F007B74F3C}" dt="2025-03-16T21:33:49.424" v="434"/>
        <pc:sldMkLst>
          <pc:docMk/>
          <pc:sldMk cId="3145757287" sldId="504"/>
        </pc:sldMkLst>
      </pc:sldChg>
      <pc:sldChg chg="addSp delSp modSp add mod chgLayout">
        <pc:chgData name="Damian Gordon" userId="796278f3-970d-4a3b-8137-dc597a054133" providerId="ADAL" clId="{F3282A2C-B951-44C2-86F9-E5F007B74F3C}" dt="2025-03-16T21:36:33.332" v="503"/>
        <pc:sldMkLst>
          <pc:docMk/>
          <pc:sldMk cId="360611676" sldId="505"/>
        </pc:sldMkLst>
        <pc:spChg chg="add mod ord">
          <ac:chgData name="Damian Gordon" userId="796278f3-970d-4a3b-8137-dc597a054133" providerId="ADAL" clId="{F3282A2C-B951-44C2-86F9-E5F007B74F3C}" dt="2025-03-16T21:36:33.332" v="503"/>
          <ac:spMkLst>
            <pc:docMk/>
            <pc:sldMk cId="360611676" sldId="505"/>
            <ac:spMk id="2" creationId="{E850EA41-D430-6E82-B396-E6800B80AB74}"/>
          </ac:spMkLst>
        </pc:spChg>
        <pc:spChg chg="del">
          <ac:chgData name="Damian Gordon" userId="796278f3-970d-4a3b-8137-dc597a054133" providerId="ADAL" clId="{F3282A2C-B951-44C2-86F9-E5F007B74F3C}" dt="2025-03-16T21:34:13.599" v="437" actId="478"/>
          <ac:spMkLst>
            <pc:docMk/>
            <pc:sldMk cId="360611676" sldId="505"/>
            <ac:spMk id="4" creationId="{F3A47F04-9304-330A-608F-3C955135BE6F}"/>
          </ac:spMkLst>
        </pc:spChg>
        <pc:spChg chg="del">
          <ac:chgData name="Damian Gordon" userId="796278f3-970d-4a3b-8137-dc597a054133" providerId="ADAL" clId="{F3282A2C-B951-44C2-86F9-E5F007B74F3C}" dt="2025-03-16T21:34:13.599" v="437" actId="478"/>
          <ac:spMkLst>
            <pc:docMk/>
            <pc:sldMk cId="360611676" sldId="505"/>
            <ac:spMk id="5" creationId="{CC4610B7-FA26-3609-B901-DFE860828E53}"/>
          </ac:spMkLst>
        </pc:spChg>
        <pc:spChg chg="del">
          <ac:chgData name="Damian Gordon" userId="796278f3-970d-4a3b-8137-dc597a054133" providerId="ADAL" clId="{F3282A2C-B951-44C2-86F9-E5F007B74F3C}" dt="2025-03-16T21:34:13.599" v="437" actId="478"/>
          <ac:spMkLst>
            <pc:docMk/>
            <pc:sldMk cId="360611676" sldId="505"/>
            <ac:spMk id="6" creationId="{A4DF8B4B-04DA-9439-53F0-39101A9627BF}"/>
          </ac:spMkLst>
        </pc:spChg>
        <pc:spChg chg="mod ord">
          <ac:chgData name="Damian Gordon" userId="796278f3-970d-4a3b-8137-dc597a054133" providerId="ADAL" clId="{F3282A2C-B951-44C2-86F9-E5F007B74F3C}" dt="2025-03-16T21:36:18.197" v="502" actId="20577"/>
          <ac:spMkLst>
            <pc:docMk/>
            <pc:sldMk cId="360611676" sldId="505"/>
            <ac:spMk id="127" creationId="{0FA2C07A-D5ED-1BB7-F116-88F1F014FD02}"/>
          </ac:spMkLst>
        </pc:spChg>
      </pc:sldChg>
      <pc:sldChg chg="modSp add mod">
        <pc:chgData name="Damian Gordon" userId="796278f3-970d-4a3b-8137-dc597a054133" providerId="ADAL" clId="{F3282A2C-B951-44C2-86F9-E5F007B74F3C}" dt="2025-03-16T21:36:40.069" v="504" actId="20577"/>
        <pc:sldMkLst>
          <pc:docMk/>
          <pc:sldMk cId="1811033021" sldId="506"/>
        </pc:sldMkLst>
        <pc:spChg chg="mod">
          <ac:chgData name="Damian Gordon" userId="796278f3-970d-4a3b-8137-dc597a054133" providerId="ADAL" clId="{F3282A2C-B951-44C2-86F9-E5F007B74F3C}" dt="2025-03-16T21:36:40.069" v="504" actId="20577"/>
          <ac:spMkLst>
            <pc:docMk/>
            <pc:sldMk cId="1811033021" sldId="506"/>
            <ac:spMk id="2" creationId="{E4CA0864-9CF0-BF11-8946-58434EB43634}"/>
          </ac:spMkLst>
        </pc:spChg>
      </pc:sldChg>
      <pc:sldMasterChg chg="delSldLayout">
        <pc:chgData name="Damian Gordon" userId="796278f3-970d-4a3b-8137-dc597a054133" providerId="ADAL" clId="{F3282A2C-B951-44C2-86F9-E5F007B74F3C}" dt="2025-03-16T21:36:01.158" v="485" actId="47"/>
        <pc:sldMasterMkLst>
          <pc:docMk/>
          <pc:sldMasterMk cId="0" sldId="2147483660"/>
        </pc:sldMasterMkLst>
        <pc:sldLayoutChg chg="del">
          <pc:chgData name="Damian Gordon" userId="796278f3-970d-4a3b-8137-dc597a054133" providerId="ADAL" clId="{F3282A2C-B951-44C2-86F9-E5F007B74F3C}" dt="2025-03-16T21:36:01.158" v="485" actId="47"/>
          <pc:sldLayoutMkLst>
            <pc:docMk/>
            <pc:sldMasterMk cId="0" sldId="2147483660"/>
            <pc:sldLayoutMk cId="3130145117" sldId="2147483673"/>
          </pc:sldLayoutMkLst>
        </pc:sldLayoutChg>
      </pc:sldMasterChg>
    </pc:docChg>
  </pc:docChgLst>
  <pc:docChgLst>
    <pc:chgData name="Damian Gordon" userId="796278f3-970d-4a3b-8137-dc597a054133" providerId="ADAL" clId="{207778BA-9B2F-462E-B22F-0836E8C436B7}"/>
    <pc:docChg chg="custSel addSld delSld modSld sldOrd">
      <pc:chgData name="Damian Gordon" userId="796278f3-970d-4a3b-8137-dc597a054133" providerId="ADAL" clId="{207778BA-9B2F-462E-B22F-0836E8C436B7}" dt="2025-03-15T21:37:32.149" v="651" actId="207"/>
      <pc:docMkLst>
        <pc:docMk/>
      </pc:docMkLst>
      <pc:sldChg chg="modSp mod">
        <pc:chgData name="Damian Gordon" userId="796278f3-970d-4a3b-8137-dc597a054133" providerId="ADAL" clId="{207778BA-9B2F-462E-B22F-0836E8C436B7}" dt="2025-03-15T20:58:14.132" v="63" actId="20577"/>
        <pc:sldMkLst>
          <pc:docMk/>
          <pc:sldMk cId="0" sldId="256"/>
        </pc:sldMkLst>
        <pc:spChg chg="mod">
          <ac:chgData name="Damian Gordon" userId="796278f3-970d-4a3b-8137-dc597a054133" providerId="ADAL" clId="{207778BA-9B2F-462E-B22F-0836E8C436B7}" dt="2025-03-15T20:58:14.132" v="63" actId="20577"/>
          <ac:spMkLst>
            <pc:docMk/>
            <pc:sldMk cId="0" sldId="256"/>
            <ac:spMk id="2" creationId="{00000000-0000-0000-0000-000000000000}"/>
          </ac:spMkLst>
        </pc:spChg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37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38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39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0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1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2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3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4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5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6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7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8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9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0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1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2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3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4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5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6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7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8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9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60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61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62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63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65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3864733632" sldId="367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2670903627" sldId="368"/>
        </pc:sldMkLst>
      </pc:sldChg>
      <pc:sldChg chg="modSp mod">
        <pc:chgData name="Damian Gordon" userId="796278f3-970d-4a3b-8137-dc597a054133" providerId="ADAL" clId="{207778BA-9B2F-462E-B22F-0836E8C436B7}" dt="2025-03-15T21:02:30.704" v="115" actId="20577"/>
        <pc:sldMkLst>
          <pc:docMk/>
          <pc:sldMk cId="1255086202" sldId="406"/>
        </pc:sldMkLst>
        <pc:spChg chg="mod">
          <ac:chgData name="Damian Gordon" userId="796278f3-970d-4a3b-8137-dc597a054133" providerId="ADAL" clId="{207778BA-9B2F-462E-B22F-0836E8C436B7}" dt="2025-03-15T20:58:23.300" v="70" actId="20577"/>
          <ac:spMkLst>
            <pc:docMk/>
            <pc:sldMk cId="1255086202" sldId="406"/>
            <ac:spMk id="2" creationId="{00000000-0000-0000-0000-000000000000}"/>
          </ac:spMkLst>
        </pc:spChg>
        <pc:spChg chg="mod">
          <ac:chgData name="Damian Gordon" userId="796278f3-970d-4a3b-8137-dc597a054133" providerId="ADAL" clId="{207778BA-9B2F-462E-B22F-0836E8C436B7}" dt="2025-03-15T21:02:30.704" v="115" actId="20577"/>
          <ac:spMkLst>
            <pc:docMk/>
            <pc:sldMk cId="1255086202" sldId="406"/>
            <ac:spMk id="3" creationId="{00000000-0000-0000-0000-000000000000}"/>
          </ac:spMkLst>
        </pc:spChg>
      </pc:sldChg>
      <pc:sldChg chg="modSp add mod">
        <pc:chgData name="Damian Gordon" userId="796278f3-970d-4a3b-8137-dc597a054133" providerId="ADAL" clId="{207778BA-9B2F-462E-B22F-0836E8C436B7}" dt="2025-03-15T20:59:24.149" v="97" actId="403"/>
        <pc:sldMkLst>
          <pc:docMk/>
          <pc:sldMk cId="940541464" sldId="407"/>
        </pc:sldMkLst>
        <pc:spChg chg="mod">
          <ac:chgData name="Damian Gordon" userId="796278f3-970d-4a3b-8137-dc597a054133" providerId="ADAL" clId="{207778BA-9B2F-462E-B22F-0836E8C436B7}" dt="2025-03-15T20:59:24.149" v="97" actId="403"/>
          <ac:spMkLst>
            <pc:docMk/>
            <pc:sldMk cId="940541464" sldId="407"/>
            <ac:spMk id="3" creationId="{3D77E78F-35A0-CB19-789B-E3AE93C02199}"/>
          </ac:spMkLst>
        </pc:spChg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3389290422" sldId="407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2363104172" sldId="408"/>
        </pc:sldMkLst>
      </pc:sldChg>
      <pc:sldChg chg="add">
        <pc:chgData name="Damian Gordon" userId="796278f3-970d-4a3b-8137-dc597a054133" providerId="ADAL" clId="{207778BA-9B2F-462E-B22F-0836E8C436B7}" dt="2025-03-15T21:01:26.895" v="98"/>
        <pc:sldMkLst>
          <pc:docMk/>
          <pc:sldMk cId="3747162262" sldId="408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253167268" sldId="409"/>
        </pc:sldMkLst>
      </pc:sldChg>
      <pc:sldChg chg="modSp add mod">
        <pc:chgData name="Damian Gordon" userId="796278f3-970d-4a3b-8137-dc597a054133" providerId="ADAL" clId="{207778BA-9B2F-462E-B22F-0836E8C436B7}" dt="2025-03-15T21:07:19.735" v="136" actId="114"/>
        <pc:sldMkLst>
          <pc:docMk/>
          <pc:sldMk cId="857993844" sldId="409"/>
        </pc:sldMkLst>
        <pc:spChg chg="mod">
          <ac:chgData name="Damian Gordon" userId="796278f3-970d-4a3b-8137-dc597a054133" providerId="ADAL" clId="{207778BA-9B2F-462E-B22F-0836E8C436B7}" dt="2025-03-15T21:07:19.735" v="136" actId="114"/>
          <ac:spMkLst>
            <pc:docMk/>
            <pc:sldMk cId="857993844" sldId="409"/>
            <ac:spMk id="3" creationId="{0413549E-31DF-D475-EB4E-B8F3828354D9}"/>
          </ac:spMkLst>
        </pc:spChg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957988607" sldId="410"/>
        </pc:sldMkLst>
      </pc:sldChg>
      <pc:sldChg chg="addSp modSp new mod">
        <pc:chgData name="Damian Gordon" userId="796278f3-970d-4a3b-8137-dc597a054133" providerId="ADAL" clId="{207778BA-9B2F-462E-B22F-0836E8C436B7}" dt="2025-03-15T21:02:58.582" v="118"/>
        <pc:sldMkLst>
          <pc:docMk/>
          <pc:sldMk cId="3784598663" sldId="410"/>
        </pc:sldMkLst>
        <pc:spChg chg="add mod">
          <ac:chgData name="Damian Gordon" userId="796278f3-970d-4a3b-8137-dc597a054133" providerId="ADAL" clId="{207778BA-9B2F-462E-B22F-0836E8C436B7}" dt="2025-03-15T21:02:58.582" v="118"/>
          <ac:spMkLst>
            <pc:docMk/>
            <pc:sldMk cId="3784598663" sldId="410"/>
            <ac:spMk id="3" creationId="{02058B85-ACAA-F3E6-78BE-966D1B0C497C}"/>
          </ac:spMkLst>
        </pc:spChg>
        <pc:spChg chg="add mod">
          <ac:chgData name="Damian Gordon" userId="796278f3-970d-4a3b-8137-dc597a054133" providerId="ADAL" clId="{207778BA-9B2F-462E-B22F-0836E8C436B7}" dt="2025-03-15T21:02:49.384" v="117"/>
          <ac:spMkLst>
            <pc:docMk/>
            <pc:sldMk cId="3784598663" sldId="410"/>
            <ac:spMk id="4" creationId="{EBBDAE7A-63E0-6199-046E-6A231D2F7BD1}"/>
          </ac:spMkLst>
        </pc:spChg>
        <pc:picChg chg="add mod">
          <ac:chgData name="Damian Gordon" userId="796278f3-970d-4a3b-8137-dc597a054133" providerId="ADAL" clId="{207778BA-9B2F-462E-B22F-0836E8C436B7}" dt="2025-03-15T21:02:49.384" v="117"/>
          <ac:picMkLst>
            <pc:docMk/>
            <pc:sldMk cId="3784598663" sldId="410"/>
            <ac:picMk id="2" creationId="{E0186049-0840-9F75-9687-EBCB050A3E93}"/>
          </ac:picMkLst>
        </pc:picChg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337241436" sldId="411"/>
        </pc:sldMkLst>
      </pc:sldChg>
      <pc:sldChg chg="modSp add mod ord">
        <pc:chgData name="Damian Gordon" userId="796278f3-970d-4a3b-8137-dc597a054133" providerId="ADAL" clId="{207778BA-9B2F-462E-B22F-0836E8C436B7}" dt="2025-03-15T21:04:10.742" v="135" actId="20577"/>
        <pc:sldMkLst>
          <pc:docMk/>
          <pc:sldMk cId="1750646206" sldId="411"/>
        </pc:sldMkLst>
        <pc:spChg chg="mod">
          <ac:chgData name="Damian Gordon" userId="796278f3-970d-4a3b-8137-dc597a054133" providerId="ADAL" clId="{207778BA-9B2F-462E-B22F-0836E8C436B7}" dt="2025-03-15T21:04:10.742" v="135" actId="20577"/>
          <ac:spMkLst>
            <pc:docMk/>
            <pc:sldMk cId="1750646206" sldId="411"/>
            <ac:spMk id="3" creationId="{B13FA53B-D4CB-60A6-2528-8154A429396E}"/>
          </ac:spMkLst>
        </pc:spChg>
      </pc:sldChg>
      <pc:sldChg chg="modSp add mod">
        <pc:chgData name="Damian Gordon" userId="796278f3-970d-4a3b-8137-dc597a054133" providerId="ADAL" clId="{207778BA-9B2F-462E-B22F-0836E8C436B7}" dt="2025-03-15T21:08:18.658" v="146" actId="20577"/>
        <pc:sldMkLst>
          <pc:docMk/>
          <pc:sldMk cId="3646155895" sldId="412"/>
        </pc:sldMkLst>
        <pc:spChg chg="mod">
          <ac:chgData name="Damian Gordon" userId="796278f3-970d-4a3b-8137-dc597a054133" providerId="ADAL" clId="{207778BA-9B2F-462E-B22F-0836E8C436B7}" dt="2025-03-15T21:08:18.658" v="146" actId="20577"/>
          <ac:spMkLst>
            <pc:docMk/>
            <pc:sldMk cId="3646155895" sldId="412"/>
            <ac:spMk id="3" creationId="{9F8A5D94-7F2D-546B-3962-3DD2325D15DF}"/>
          </ac:spMkLst>
        </pc:spChg>
      </pc:sldChg>
      <pc:sldChg chg="modSp add mod">
        <pc:chgData name="Damian Gordon" userId="796278f3-970d-4a3b-8137-dc597a054133" providerId="ADAL" clId="{207778BA-9B2F-462E-B22F-0836E8C436B7}" dt="2025-03-15T21:04:04.519" v="132" actId="27636"/>
        <pc:sldMkLst>
          <pc:docMk/>
          <pc:sldMk cId="1918067721" sldId="413"/>
        </pc:sldMkLst>
        <pc:spChg chg="mod">
          <ac:chgData name="Damian Gordon" userId="796278f3-970d-4a3b-8137-dc597a054133" providerId="ADAL" clId="{207778BA-9B2F-462E-B22F-0836E8C436B7}" dt="2025-03-15T21:04:04.519" v="132" actId="27636"/>
          <ac:spMkLst>
            <pc:docMk/>
            <pc:sldMk cId="1918067721" sldId="413"/>
            <ac:spMk id="3" creationId="{84A359E1-5109-A706-95BE-D24D61613641}"/>
          </ac:spMkLst>
        </pc:spChg>
      </pc:sldChg>
      <pc:sldChg chg="modSp add mod">
        <pc:chgData name="Damian Gordon" userId="796278f3-970d-4a3b-8137-dc597a054133" providerId="ADAL" clId="{207778BA-9B2F-462E-B22F-0836E8C436B7}" dt="2025-03-15T21:08:05.663" v="141" actId="20577"/>
        <pc:sldMkLst>
          <pc:docMk/>
          <pc:sldMk cId="173073256" sldId="414"/>
        </pc:sldMkLst>
        <pc:spChg chg="mod">
          <ac:chgData name="Damian Gordon" userId="796278f3-970d-4a3b-8137-dc597a054133" providerId="ADAL" clId="{207778BA-9B2F-462E-B22F-0836E8C436B7}" dt="2025-03-15T21:08:05.663" v="141" actId="20577"/>
          <ac:spMkLst>
            <pc:docMk/>
            <pc:sldMk cId="173073256" sldId="414"/>
            <ac:spMk id="3" creationId="{D31A9233-5A83-79BE-4130-4F4A4BFDA956}"/>
          </ac:spMkLst>
        </pc:spChg>
      </pc:sldChg>
      <pc:sldChg chg="addSp delSp modSp add mod chgLayout">
        <pc:chgData name="Damian Gordon" userId="796278f3-970d-4a3b-8137-dc597a054133" providerId="ADAL" clId="{207778BA-9B2F-462E-B22F-0836E8C436B7}" dt="2025-03-15T21:10:19.617" v="233" actId="1076"/>
        <pc:sldMkLst>
          <pc:docMk/>
          <pc:sldMk cId="842556340" sldId="415"/>
        </pc:sldMkLst>
        <pc:spChg chg="mod ord">
          <ac:chgData name="Damian Gordon" userId="796278f3-970d-4a3b-8137-dc597a054133" providerId="ADAL" clId="{207778BA-9B2F-462E-B22F-0836E8C436B7}" dt="2025-03-15T21:09:43.904" v="153" actId="700"/>
          <ac:spMkLst>
            <pc:docMk/>
            <pc:sldMk cId="842556340" sldId="415"/>
            <ac:spMk id="2" creationId="{3269E8E9-76FD-15D0-2BCA-4BE3C5B563C6}"/>
          </ac:spMkLst>
        </pc:spChg>
        <pc:spChg chg="del">
          <ac:chgData name="Damian Gordon" userId="796278f3-970d-4a3b-8137-dc597a054133" providerId="ADAL" clId="{207778BA-9B2F-462E-B22F-0836E8C436B7}" dt="2025-03-15T21:09:23.035" v="148" actId="478"/>
          <ac:spMkLst>
            <pc:docMk/>
            <pc:sldMk cId="842556340" sldId="415"/>
            <ac:spMk id="3" creationId="{AE4272BA-CE73-7D6C-85AB-578169724626}"/>
          </ac:spMkLst>
        </pc:spChg>
        <pc:spChg chg="add del mod">
          <ac:chgData name="Damian Gordon" userId="796278f3-970d-4a3b-8137-dc597a054133" providerId="ADAL" clId="{207778BA-9B2F-462E-B22F-0836E8C436B7}" dt="2025-03-15T21:09:25.446" v="149" actId="478"/>
          <ac:spMkLst>
            <pc:docMk/>
            <pc:sldMk cId="842556340" sldId="415"/>
            <ac:spMk id="5" creationId="{9564261D-B7A5-D623-3531-3D4B55DE092D}"/>
          </ac:spMkLst>
        </pc:spChg>
        <pc:spChg chg="add mod ord">
          <ac:chgData name="Damian Gordon" userId="796278f3-970d-4a3b-8137-dc597a054133" providerId="ADAL" clId="{207778BA-9B2F-462E-B22F-0836E8C436B7}" dt="2025-03-15T21:10:11.545" v="231" actId="404"/>
          <ac:spMkLst>
            <pc:docMk/>
            <pc:sldMk cId="842556340" sldId="415"/>
            <ac:spMk id="8" creationId="{40F876EC-CBDD-2F8F-BB3F-F77AE36EC8DF}"/>
          </ac:spMkLst>
        </pc:spChg>
        <pc:picChg chg="add mod">
          <ac:chgData name="Damian Gordon" userId="796278f3-970d-4a3b-8137-dc597a054133" providerId="ADAL" clId="{207778BA-9B2F-462E-B22F-0836E8C436B7}" dt="2025-03-15T21:10:19.617" v="233" actId="1076"/>
          <ac:picMkLst>
            <pc:docMk/>
            <pc:sldMk cId="842556340" sldId="415"/>
            <ac:picMk id="7" creationId="{3C617CAC-363A-B46C-DAD1-C37461E6A1F3}"/>
          </ac:picMkLst>
        </pc:picChg>
      </pc:sldChg>
      <pc:sldChg chg="modSp add mod">
        <pc:chgData name="Damian Gordon" userId="796278f3-970d-4a3b-8137-dc597a054133" providerId="ADAL" clId="{207778BA-9B2F-462E-B22F-0836E8C436B7}" dt="2025-03-15T21:11:02.506" v="238" actId="27636"/>
        <pc:sldMkLst>
          <pc:docMk/>
          <pc:sldMk cId="2046202192" sldId="416"/>
        </pc:sldMkLst>
        <pc:spChg chg="mod">
          <ac:chgData name="Damian Gordon" userId="796278f3-970d-4a3b-8137-dc597a054133" providerId="ADAL" clId="{207778BA-9B2F-462E-B22F-0836E8C436B7}" dt="2025-03-15T21:11:02.506" v="238" actId="27636"/>
          <ac:spMkLst>
            <pc:docMk/>
            <pc:sldMk cId="2046202192" sldId="416"/>
            <ac:spMk id="3" creationId="{944B1017-59CB-579D-5981-FDE2B3E9690C}"/>
          </ac:spMkLst>
        </pc:spChg>
      </pc:sldChg>
      <pc:sldChg chg="addSp modSp new mod ord">
        <pc:chgData name="Damian Gordon" userId="796278f3-970d-4a3b-8137-dc597a054133" providerId="ADAL" clId="{207778BA-9B2F-462E-B22F-0836E8C436B7}" dt="2025-03-15T21:12:55.670" v="245"/>
        <pc:sldMkLst>
          <pc:docMk/>
          <pc:sldMk cId="2197511528" sldId="417"/>
        </pc:sldMkLst>
        <pc:spChg chg="add mod">
          <ac:chgData name="Damian Gordon" userId="796278f3-970d-4a3b-8137-dc597a054133" providerId="ADAL" clId="{207778BA-9B2F-462E-B22F-0836E8C436B7}" dt="2025-03-15T21:12:33.420" v="242"/>
          <ac:spMkLst>
            <pc:docMk/>
            <pc:sldMk cId="2197511528" sldId="417"/>
            <ac:spMk id="4" creationId="{C0356BB0-F0C2-50BC-6DC8-0E9DC749631A}"/>
          </ac:spMkLst>
        </pc:spChg>
        <pc:picChg chg="add mod">
          <ac:chgData name="Damian Gordon" userId="796278f3-970d-4a3b-8137-dc597a054133" providerId="ADAL" clId="{207778BA-9B2F-462E-B22F-0836E8C436B7}" dt="2025-03-15T21:12:09.118" v="241" actId="1076"/>
          <ac:picMkLst>
            <pc:docMk/>
            <pc:sldMk cId="2197511528" sldId="417"/>
            <ac:picMk id="3" creationId="{5EA9A1A7-E3E0-095C-0603-34EA7205C5FA}"/>
          </ac:picMkLst>
        </pc:picChg>
      </pc:sldChg>
      <pc:sldChg chg="modSp add mod">
        <pc:chgData name="Damian Gordon" userId="796278f3-970d-4a3b-8137-dc597a054133" providerId="ADAL" clId="{207778BA-9B2F-462E-B22F-0836E8C436B7}" dt="2025-03-15T21:15:52.499" v="265" actId="207"/>
        <pc:sldMkLst>
          <pc:docMk/>
          <pc:sldMk cId="399410944" sldId="418"/>
        </pc:sldMkLst>
        <pc:spChg chg="mod">
          <ac:chgData name="Damian Gordon" userId="796278f3-970d-4a3b-8137-dc597a054133" providerId="ADAL" clId="{207778BA-9B2F-462E-B22F-0836E8C436B7}" dt="2025-03-15T21:15:52.499" v="265" actId="207"/>
          <ac:spMkLst>
            <pc:docMk/>
            <pc:sldMk cId="399410944" sldId="418"/>
            <ac:spMk id="3" creationId="{0B1DB2BC-AA2D-3F19-22DC-8A31D3988F29}"/>
          </ac:spMkLst>
        </pc:spChg>
      </pc:sldChg>
      <pc:sldChg chg="modSp add mod">
        <pc:chgData name="Damian Gordon" userId="796278f3-970d-4a3b-8137-dc597a054133" providerId="ADAL" clId="{207778BA-9B2F-462E-B22F-0836E8C436B7}" dt="2025-03-15T21:18:51.352" v="312" actId="20577"/>
        <pc:sldMkLst>
          <pc:docMk/>
          <pc:sldMk cId="568751342" sldId="419"/>
        </pc:sldMkLst>
        <pc:spChg chg="mod">
          <ac:chgData name="Damian Gordon" userId="796278f3-970d-4a3b-8137-dc597a054133" providerId="ADAL" clId="{207778BA-9B2F-462E-B22F-0836E8C436B7}" dt="2025-03-15T21:18:51.352" v="312" actId="20577"/>
          <ac:spMkLst>
            <pc:docMk/>
            <pc:sldMk cId="568751342" sldId="419"/>
            <ac:spMk id="3" creationId="{8D9E9CBE-835D-DE6A-6605-5BCD61917430}"/>
          </ac:spMkLst>
        </pc:spChg>
      </pc:sldChg>
      <pc:sldChg chg="modSp add mod">
        <pc:chgData name="Damian Gordon" userId="796278f3-970d-4a3b-8137-dc597a054133" providerId="ADAL" clId="{207778BA-9B2F-462E-B22F-0836E8C436B7}" dt="2025-03-15T21:32:57.084" v="615" actId="20577"/>
        <pc:sldMkLst>
          <pc:docMk/>
          <pc:sldMk cId="2414940264" sldId="420"/>
        </pc:sldMkLst>
        <pc:spChg chg="mod">
          <ac:chgData name="Damian Gordon" userId="796278f3-970d-4a3b-8137-dc597a054133" providerId="ADAL" clId="{207778BA-9B2F-462E-B22F-0836E8C436B7}" dt="2025-03-15T21:32:57.084" v="615" actId="20577"/>
          <ac:spMkLst>
            <pc:docMk/>
            <pc:sldMk cId="2414940264" sldId="420"/>
            <ac:spMk id="3" creationId="{5903DA67-BEF1-53BE-C804-BE47C022C92D}"/>
          </ac:spMkLst>
        </pc:spChg>
      </pc:sldChg>
      <pc:sldChg chg="addSp delSp modSp add mod">
        <pc:chgData name="Damian Gordon" userId="796278f3-970d-4a3b-8137-dc597a054133" providerId="ADAL" clId="{207778BA-9B2F-462E-B22F-0836E8C436B7}" dt="2025-03-15T21:37:05.836" v="645" actId="207"/>
        <pc:sldMkLst>
          <pc:docMk/>
          <pc:sldMk cId="2243668615" sldId="421"/>
        </pc:sldMkLst>
        <pc:spChg chg="del">
          <ac:chgData name="Damian Gordon" userId="796278f3-970d-4a3b-8137-dc597a054133" providerId="ADAL" clId="{207778BA-9B2F-462E-B22F-0836E8C436B7}" dt="2025-03-15T21:21:09.246" v="328" actId="478"/>
          <ac:spMkLst>
            <pc:docMk/>
            <pc:sldMk cId="2243668615" sldId="421"/>
            <ac:spMk id="3" creationId="{9D148D65-4B55-90D8-1EB1-30BFD106CF1A}"/>
          </ac:spMkLst>
        </pc:spChg>
        <pc:spChg chg="add del mod">
          <ac:chgData name="Damian Gordon" userId="796278f3-970d-4a3b-8137-dc597a054133" providerId="ADAL" clId="{207778BA-9B2F-462E-B22F-0836E8C436B7}" dt="2025-03-15T21:21:10.169" v="329" actId="478"/>
          <ac:spMkLst>
            <pc:docMk/>
            <pc:sldMk cId="2243668615" sldId="421"/>
            <ac:spMk id="5" creationId="{8786491B-3CFC-7558-DEE3-D732C7D900D7}"/>
          </ac:spMkLst>
        </pc:spChg>
        <pc:spChg chg="add mod">
          <ac:chgData name="Damian Gordon" userId="796278f3-970d-4a3b-8137-dc597a054133" providerId="ADAL" clId="{207778BA-9B2F-462E-B22F-0836E8C436B7}" dt="2025-03-15T21:37:05.836" v="645" actId="207"/>
          <ac:spMkLst>
            <pc:docMk/>
            <pc:sldMk cId="2243668615" sldId="421"/>
            <ac:spMk id="8" creationId="{FD7ED28B-4923-7E41-DD8C-F9121C9AD2E0}"/>
          </ac:spMkLst>
        </pc:spChg>
        <pc:graphicFrameChg chg="add del mod modGraphic">
          <ac:chgData name="Damian Gordon" userId="796278f3-970d-4a3b-8137-dc597a054133" providerId="ADAL" clId="{207778BA-9B2F-462E-B22F-0836E8C436B7}" dt="2025-03-15T21:22:52.768" v="334" actId="478"/>
          <ac:graphicFrameMkLst>
            <pc:docMk/>
            <pc:sldMk cId="2243668615" sldId="421"/>
            <ac:graphicFrameMk id="6" creationId="{FCDBC7EA-B17F-56C4-BA07-4EF01CDA5DC4}"/>
          </ac:graphicFrameMkLst>
        </pc:graphicFrameChg>
        <pc:graphicFrameChg chg="add mod modGraphic">
          <ac:chgData name="Damian Gordon" userId="796278f3-970d-4a3b-8137-dc597a054133" providerId="ADAL" clId="{207778BA-9B2F-462E-B22F-0836E8C436B7}" dt="2025-03-15T21:35:53.866" v="636"/>
          <ac:graphicFrameMkLst>
            <pc:docMk/>
            <pc:sldMk cId="2243668615" sldId="421"/>
            <ac:graphicFrameMk id="7" creationId="{545D7F3F-A3CA-944E-41B5-260D5B9DF8C0}"/>
          </ac:graphicFrameMkLst>
        </pc:graphicFrameChg>
      </pc:sldChg>
      <pc:sldChg chg="addSp modSp add mod ord">
        <pc:chgData name="Damian Gordon" userId="796278f3-970d-4a3b-8137-dc597a054133" providerId="ADAL" clId="{207778BA-9B2F-462E-B22F-0836E8C436B7}" dt="2025-03-15T21:36:39.108" v="640" actId="207"/>
        <pc:sldMkLst>
          <pc:docMk/>
          <pc:sldMk cId="336018541" sldId="422"/>
        </pc:sldMkLst>
        <pc:spChg chg="add mod">
          <ac:chgData name="Damian Gordon" userId="796278f3-970d-4a3b-8137-dc597a054133" providerId="ADAL" clId="{207778BA-9B2F-462E-B22F-0836E8C436B7}" dt="2025-03-15T21:36:39.108" v="640" actId="207"/>
          <ac:spMkLst>
            <pc:docMk/>
            <pc:sldMk cId="336018541" sldId="422"/>
            <ac:spMk id="3" creationId="{60C21C13-1F30-4A21-99D6-0C7C36A51ACB}"/>
          </ac:spMkLst>
        </pc:spChg>
        <pc:graphicFrameChg chg="mod">
          <ac:chgData name="Damian Gordon" userId="796278f3-970d-4a3b-8137-dc597a054133" providerId="ADAL" clId="{207778BA-9B2F-462E-B22F-0836E8C436B7}" dt="2025-03-15T21:35:48.476" v="635"/>
          <ac:graphicFrameMkLst>
            <pc:docMk/>
            <pc:sldMk cId="336018541" sldId="422"/>
            <ac:graphicFrameMk id="7" creationId="{855CF7FE-DB92-AC5C-D60C-3DB629782150}"/>
          </ac:graphicFrameMkLst>
        </pc:graphicFrameChg>
      </pc:sldChg>
      <pc:sldChg chg="addSp modSp add mod">
        <pc:chgData name="Damian Gordon" userId="796278f3-970d-4a3b-8137-dc597a054133" providerId="ADAL" clId="{207778BA-9B2F-462E-B22F-0836E8C436B7}" dt="2025-03-15T21:37:32.149" v="651" actId="207"/>
        <pc:sldMkLst>
          <pc:docMk/>
          <pc:sldMk cId="700761483" sldId="423"/>
        </pc:sldMkLst>
        <pc:spChg chg="add mod">
          <ac:chgData name="Damian Gordon" userId="796278f3-970d-4a3b-8137-dc597a054133" providerId="ADAL" clId="{207778BA-9B2F-462E-B22F-0836E8C436B7}" dt="2025-03-15T21:37:32.149" v="651" actId="207"/>
          <ac:spMkLst>
            <pc:docMk/>
            <pc:sldMk cId="700761483" sldId="423"/>
            <ac:spMk id="3" creationId="{E529EEC9-251F-7AE6-5FD5-8DD5CC42DE4C}"/>
          </ac:spMkLst>
        </pc:spChg>
        <pc:graphicFrameChg chg="mod">
          <ac:chgData name="Damian Gordon" userId="796278f3-970d-4a3b-8137-dc597a054133" providerId="ADAL" clId="{207778BA-9B2F-462E-B22F-0836E8C436B7}" dt="2025-03-15T21:35:27.679" v="634"/>
          <ac:graphicFrameMkLst>
            <pc:docMk/>
            <pc:sldMk cId="700761483" sldId="423"/>
            <ac:graphicFrameMk id="7" creationId="{447B60FF-57B6-0A67-4C58-B36EDE9F5016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4C2EE1A2-EE17-4B0B-B6BC-0FDF49FF3700}" type="datetimeFigureOut">
              <a:rPr lang="en-US" smtClean="0"/>
              <a:pPr/>
              <a:t>3/16/2025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D3C6D2C-B002-4618-83B5-7A5E514519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080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CBB24770-7207-457E-A158-E46DB1F25034}" type="datetimeFigureOut">
              <a:rPr lang="en-US" smtClean="0"/>
              <a:pPr/>
              <a:t>3/16/2025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149CECEE-B5FB-4592-B085-404D46E08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90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CECEE-B5FB-4592-B085-404D46E0891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77558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>
          <a:extLst>
            <a:ext uri="{FF2B5EF4-FFF2-40B4-BE49-F238E27FC236}">
              <a16:creationId xmlns:a16="http://schemas.microsoft.com/office/drawing/2014/main" id="{5F156D11-4C6F-486B-5331-9594B29537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>
            <a:extLst>
              <a:ext uri="{FF2B5EF4-FFF2-40B4-BE49-F238E27FC236}">
                <a16:creationId xmlns:a16="http://schemas.microsoft.com/office/drawing/2014/main" id="{500C8553-5340-540E-FF81-E412430ACFE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>
            <a:extLst>
              <a:ext uri="{FF2B5EF4-FFF2-40B4-BE49-F238E27FC236}">
                <a16:creationId xmlns:a16="http://schemas.microsoft.com/office/drawing/2014/main" id="{C0008443-84BC-31E2-1AC3-96881701101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333344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>
          <a:extLst>
            <a:ext uri="{FF2B5EF4-FFF2-40B4-BE49-F238E27FC236}">
              <a16:creationId xmlns:a16="http://schemas.microsoft.com/office/drawing/2014/main" id="{6F3148AA-E6D6-3954-548D-226F82C867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>
            <a:extLst>
              <a:ext uri="{FF2B5EF4-FFF2-40B4-BE49-F238E27FC236}">
                <a16:creationId xmlns:a16="http://schemas.microsoft.com/office/drawing/2014/main" id="{DA1EB6C6-27ED-A136-2FD8-FE7212CE99B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>
            <a:extLst>
              <a:ext uri="{FF2B5EF4-FFF2-40B4-BE49-F238E27FC236}">
                <a16:creationId xmlns:a16="http://schemas.microsoft.com/office/drawing/2014/main" id="{A4EB1441-D19B-5334-A412-7CC43BADADE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408875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E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A5DD6-78DA-4CF9-A697-349E755CA75F}" type="slidenum">
              <a:rPr lang="en-IE" smtClean="0"/>
              <a:pPr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932503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28310C-6796-E1A5-3D02-C15731EE19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6C980A1-C7B9-E6E6-D7BE-554B69FF44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AD51232-5AF8-C0AC-F068-9CD63970CC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E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0161B0-1E5D-1528-18F0-C43ED8A8C18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3A5DD6-78DA-4CF9-A697-349E755CA75F}" type="slidenum">
              <a:rPr lang="en-IE" smtClean="0"/>
              <a:pPr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90319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68247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7E0F9ED-61F6-4914-AB50-ED0794573170}" type="datetimeFigureOut">
              <a:rPr lang="en-US" smtClean="0"/>
              <a:pPr/>
              <a:t>3/16/2025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it" smtClean="0"/>
              <a:pPr/>
              <a:t>‹#›</a:t>
            </a:fld>
            <a:endParaRPr lang="it"/>
          </a:p>
        </p:txBody>
      </p:sp>
    </p:spTree>
    <p:extLst>
      <p:ext uri="{BB962C8B-B14F-4D97-AF65-F5344CB8AC3E}">
        <p14:creationId xmlns:p14="http://schemas.microsoft.com/office/powerpoint/2010/main" val="1552396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97E0F9ED-61F6-4914-AB50-ED0794573170}" type="datetimeFigureOut">
              <a:rPr lang="en-US" smtClean="0"/>
              <a:pPr/>
              <a:t>3/16/2025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7E0F9ED-61F6-4914-AB50-ED0794573170}" type="datetimeFigureOut">
              <a:rPr lang="en-US" smtClean="0"/>
              <a:pPr/>
              <a:t>3/16/2025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7E0F9ED-61F6-4914-AB50-ED0794573170}" type="datetimeFigureOut">
              <a:rPr lang="en-US" smtClean="0"/>
              <a:pPr/>
              <a:t>3/16/2025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miantgordon.com/Courses/UniversalDesignforLearning/Assessment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4000" dirty="0"/>
              <a:t>UDL – Week1 Recap</a:t>
            </a:r>
            <a:endParaRPr lang="en-US" sz="40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715697"/>
            <a:ext cx="7772400" cy="1617593"/>
          </a:xfrm>
        </p:spPr>
        <p:txBody>
          <a:bodyPr>
            <a:normAutofit/>
          </a:bodyPr>
          <a:lstStyle/>
          <a:p>
            <a:r>
              <a:rPr lang="en-IE" dirty="0"/>
              <a:t>Damian Gordon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520370-4160-658C-DE7A-5C5C1E67F8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On Brightspace</a:t>
            </a:r>
          </a:p>
          <a:p>
            <a:endParaRPr lang="en-US" sz="4000" dirty="0"/>
          </a:p>
          <a:p>
            <a:r>
              <a:rPr lang="en-US" sz="4000" dirty="0"/>
              <a:t>Also here:</a:t>
            </a:r>
          </a:p>
          <a:p>
            <a:pPr lvl="1"/>
            <a:r>
              <a:rPr lang="en-US" sz="4000" i="1" dirty="0">
                <a:solidFill>
                  <a:srgbClr val="FF0000"/>
                </a:solidFill>
              </a:rPr>
              <a:t>www.damiantgordon.com</a:t>
            </a:r>
            <a:endParaRPr lang="en-IE" sz="4000" i="1" dirty="0">
              <a:solidFill>
                <a:srgbClr val="FF0000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423F245-8D27-B269-B23E-38B8B0017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 Contents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19986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ctr"/>
            <a:r>
              <a:rPr lang="en-IE" dirty="0"/>
              <a:t>Universal Design</a:t>
            </a:r>
            <a:endParaRPr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BACCE85-9F75-E79F-E0FD-730027D678A0}"/>
              </a:ext>
            </a:extLst>
          </p:cNvPr>
          <p:cNvSpPr/>
          <p:nvPr/>
        </p:nvSpPr>
        <p:spPr>
          <a:xfrm>
            <a:off x="467544" y="1556792"/>
            <a:ext cx="8136904" cy="470784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Universal Design</a:t>
            </a:r>
          </a:p>
          <a:p>
            <a:pPr algn="ctr"/>
            <a:endParaRPr lang="en-US" sz="3200" dirty="0"/>
          </a:p>
          <a:p>
            <a:pPr algn="ctr"/>
            <a:endParaRPr lang="en-US" sz="3200" dirty="0"/>
          </a:p>
          <a:p>
            <a:pPr algn="ctr"/>
            <a:endParaRPr lang="en-US" sz="3200" dirty="0"/>
          </a:p>
          <a:p>
            <a:pPr algn="ctr"/>
            <a:endParaRPr lang="en-US" sz="3200" dirty="0"/>
          </a:p>
          <a:p>
            <a:pPr algn="ctr"/>
            <a:endParaRPr lang="en-US" sz="3200" dirty="0"/>
          </a:p>
          <a:p>
            <a:pPr algn="ctr"/>
            <a:endParaRPr lang="en-IE" sz="3200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5D36FA1-6010-4935-F205-33FE4FBE3605}"/>
              </a:ext>
            </a:extLst>
          </p:cNvPr>
          <p:cNvSpPr/>
          <p:nvPr/>
        </p:nvSpPr>
        <p:spPr>
          <a:xfrm>
            <a:off x="1551856" y="2780928"/>
            <a:ext cx="6040288" cy="272792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Inclusion</a:t>
            </a:r>
          </a:p>
          <a:p>
            <a:pPr algn="ctr"/>
            <a:endParaRPr lang="en-US" sz="3200" dirty="0"/>
          </a:p>
          <a:p>
            <a:pPr algn="ctr"/>
            <a:endParaRPr lang="en-US" sz="3200" dirty="0"/>
          </a:p>
          <a:p>
            <a:pPr algn="ctr"/>
            <a:endParaRPr lang="en-IE" sz="32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71B21E4-BB7A-8C1B-9396-AA55D66797F6}"/>
              </a:ext>
            </a:extLst>
          </p:cNvPr>
          <p:cNvSpPr/>
          <p:nvPr/>
        </p:nvSpPr>
        <p:spPr>
          <a:xfrm>
            <a:off x="2483768" y="3861048"/>
            <a:ext cx="4379912" cy="1359768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Accessibility</a:t>
            </a:r>
          </a:p>
        </p:txBody>
      </p:sp>
    </p:spTree>
    <p:extLst>
      <p:ext uri="{BB962C8B-B14F-4D97-AF65-F5344CB8AC3E}">
        <p14:creationId xmlns:p14="http://schemas.microsoft.com/office/powerpoint/2010/main" val="1454876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>
          <a:extLst>
            <a:ext uri="{FF2B5EF4-FFF2-40B4-BE49-F238E27FC236}">
              <a16:creationId xmlns:a16="http://schemas.microsoft.com/office/drawing/2014/main" id="{B45A0E2D-7B42-26EE-D029-FD8464CE3C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>
            <a:extLst>
              <a:ext uri="{FF2B5EF4-FFF2-40B4-BE49-F238E27FC236}">
                <a16:creationId xmlns:a16="http://schemas.microsoft.com/office/drawing/2014/main" id="{0FA2C07A-D5ED-1BB7-F116-88F1F014FD0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ctr"/>
            <a:r>
              <a:rPr lang="en-IE" dirty="0"/>
              <a:t>Diverse Learners</a:t>
            </a:r>
            <a:endParaRPr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850EA41-D430-6E82-B396-E6800B80AB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z="3600" dirty="0"/>
              <a:t>Speakers of Other Languages</a:t>
            </a:r>
          </a:p>
          <a:p>
            <a:pPr eaLnBrk="1" hangingPunct="1"/>
            <a:r>
              <a:rPr lang="en-GB" altLang="en-US" sz="3600" dirty="0"/>
              <a:t>Gender</a:t>
            </a:r>
          </a:p>
          <a:p>
            <a:pPr eaLnBrk="1" hangingPunct="1"/>
            <a:r>
              <a:rPr lang="en-GB" altLang="en-US" sz="3600" dirty="0"/>
              <a:t>Emotions</a:t>
            </a:r>
          </a:p>
          <a:p>
            <a:pPr eaLnBrk="1" hangingPunct="1"/>
            <a:r>
              <a:rPr lang="en-GB" altLang="en-US" sz="3600" dirty="0"/>
              <a:t>Age</a:t>
            </a:r>
          </a:p>
          <a:p>
            <a:pPr eaLnBrk="1" hangingPunct="1"/>
            <a:r>
              <a:rPr lang="en-GB" altLang="en-US" sz="3600" dirty="0"/>
              <a:t>Neurodiversity</a:t>
            </a:r>
          </a:p>
          <a:p>
            <a:pPr eaLnBrk="1" hangingPunct="1"/>
            <a:r>
              <a:rPr lang="en-GB" altLang="en-US" sz="3600" dirty="0"/>
              <a:t>Dyslexia</a:t>
            </a:r>
          </a:p>
        </p:txBody>
      </p:sp>
    </p:spTree>
    <p:extLst>
      <p:ext uri="{BB962C8B-B14F-4D97-AF65-F5344CB8AC3E}">
        <p14:creationId xmlns:p14="http://schemas.microsoft.com/office/powerpoint/2010/main" val="360611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>
          <a:extLst>
            <a:ext uri="{FF2B5EF4-FFF2-40B4-BE49-F238E27FC236}">
              <a16:creationId xmlns:a16="http://schemas.microsoft.com/office/drawing/2014/main" id="{87B66B36-4A2C-74CC-27DF-067B5CA6C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>
            <a:extLst>
              <a:ext uri="{FF2B5EF4-FFF2-40B4-BE49-F238E27FC236}">
                <a16:creationId xmlns:a16="http://schemas.microsoft.com/office/drawing/2014/main" id="{B0E24325-501C-F924-FC40-BE555F01175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ctr"/>
            <a:r>
              <a:rPr lang="en-IE" dirty="0"/>
              <a:t>Universal Design</a:t>
            </a:r>
            <a:endParaRPr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CA0864-9CF0-BF11-8946-58434EB436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/>
              <a:t>Equitable use </a:t>
            </a:r>
          </a:p>
          <a:p>
            <a:r>
              <a:rPr lang="en-US" sz="3600" dirty="0"/>
              <a:t>Flexibility in use</a:t>
            </a:r>
          </a:p>
          <a:p>
            <a:r>
              <a:rPr lang="en-US" sz="3600" dirty="0"/>
              <a:t>Simple and intuitive use</a:t>
            </a:r>
          </a:p>
          <a:p>
            <a:r>
              <a:rPr lang="en-US" sz="3600" dirty="0"/>
              <a:t>Perceptible information</a:t>
            </a:r>
          </a:p>
          <a:p>
            <a:r>
              <a:rPr lang="en-US" sz="3600" dirty="0"/>
              <a:t>Tolerance for error</a:t>
            </a:r>
          </a:p>
          <a:p>
            <a:r>
              <a:rPr lang="en-US" sz="3600" dirty="0"/>
              <a:t>Low physical effort</a:t>
            </a:r>
          </a:p>
          <a:p>
            <a:r>
              <a:rPr lang="en-US" sz="3600" dirty="0"/>
              <a:t>Size and space for approach and use.</a:t>
            </a:r>
            <a:endParaRPr lang="en-IE" sz="3600" dirty="0"/>
          </a:p>
        </p:txBody>
      </p:sp>
    </p:spTree>
    <p:extLst>
      <p:ext uri="{BB962C8B-B14F-4D97-AF65-F5344CB8AC3E}">
        <p14:creationId xmlns:p14="http://schemas.microsoft.com/office/powerpoint/2010/main" val="1811033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UDL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UDL is made up of three pillars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CB23988-A3FF-6CD5-83E1-890E8E6FA011}"/>
              </a:ext>
            </a:extLst>
          </p:cNvPr>
          <p:cNvSpPr/>
          <p:nvPr/>
        </p:nvSpPr>
        <p:spPr>
          <a:xfrm>
            <a:off x="457200" y="2204864"/>
            <a:ext cx="2386928" cy="1800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How do we present the content?</a:t>
            </a:r>
            <a:endParaRPr lang="en-IE" sz="2800" b="1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15EDEF-5F4E-993D-E885-F0336F92B439}"/>
              </a:ext>
            </a:extLst>
          </p:cNvPr>
          <p:cNvSpPr/>
          <p:nvPr/>
        </p:nvSpPr>
        <p:spPr>
          <a:xfrm>
            <a:off x="3090664" y="2226588"/>
            <a:ext cx="2386928" cy="1800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How do we make it stick in the brain?</a:t>
            </a:r>
            <a:endParaRPr lang="en-IE" sz="2800" b="1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4B2A689-6607-02EE-DFCD-F2D685D4EEFD}"/>
              </a:ext>
            </a:extLst>
          </p:cNvPr>
          <p:cNvSpPr/>
          <p:nvPr/>
        </p:nvSpPr>
        <p:spPr>
          <a:xfrm>
            <a:off x="5734692" y="2226598"/>
            <a:ext cx="2386928" cy="1800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How can we assess what has been learned?</a:t>
            </a:r>
            <a:endParaRPr lang="en-IE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74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61CF4D-9BC9-FBE7-2036-C7BA3D28E8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8D14D-5AF5-EB74-D493-86C55CE79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UDL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2F1BF6-AE2C-FD2E-784A-9C6022358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UDL is made up of three pillars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006E517-3C6C-BC53-C886-3E12E634D040}"/>
              </a:ext>
            </a:extLst>
          </p:cNvPr>
          <p:cNvSpPr/>
          <p:nvPr/>
        </p:nvSpPr>
        <p:spPr>
          <a:xfrm>
            <a:off x="3352800" y="4676943"/>
            <a:ext cx="2057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400" dirty="0"/>
              <a:t>Attention</a:t>
            </a:r>
          </a:p>
          <a:p>
            <a:r>
              <a:rPr lang="en-IE" sz="2400" dirty="0"/>
              <a:t>Memory</a:t>
            </a:r>
          </a:p>
          <a:p>
            <a:r>
              <a:rPr lang="en-IE" sz="2400" dirty="0"/>
              <a:t>Language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D4D0AEB-2718-A197-5D04-8553DD5840FB}"/>
              </a:ext>
            </a:extLst>
          </p:cNvPr>
          <p:cNvSpPr/>
          <p:nvPr/>
        </p:nvSpPr>
        <p:spPr>
          <a:xfrm>
            <a:off x="323528" y="4509280"/>
            <a:ext cx="2880000" cy="1440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The WHAT of learning:</a:t>
            </a:r>
          </a:p>
          <a:p>
            <a:pPr algn="ctr"/>
            <a:r>
              <a:rPr lang="en-IE" sz="1600" dirty="0"/>
              <a:t>REPRESENTATION</a:t>
            </a:r>
            <a:endParaRPr lang="en-IE" sz="2400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C2913F6-A0C8-2CF9-CFE1-2CBEA61F7387}"/>
              </a:ext>
            </a:extLst>
          </p:cNvPr>
          <p:cNvSpPr/>
          <p:nvPr/>
        </p:nvSpPr>
        <p:spPr>
          <a:xfrm>
            <a:off x="2844128" y="4509280"/>
            <a:ext cx="2880000" cy="14400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The HOW of learning:</a:t>
            </a:r>
          </a:p>
          <a:p>
            <a:pPr algn="ctr"/>
            <a:r>
              <a:rPr lang="en-IE" sz="1600" dirty="0"/>
              <a:t>ENGAGEMENT</a:t>
            </a:r>
            <a:endParaRPr lang="en-IE" sz="240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BB8587C-3D63-DAAA-27A3-175D2EB6A718}"/>
              </a:ext>
            </a:extLst>
          </p:cNvPr>
          <p:cNvSpPr/>
          <p:nvPr/>
        </p:nvSpPr>
        <p:spPr>
          <a:xfrm>
            <a:off x="5148064" y="4509120"/>
            <a:ext cx="3240000" cy="1440000"/>
          </a:xfrm>
          <a:prstGeom prst="ellipse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The WHY of learning:</a:t>
            </a:r>
          </a:p>
          <a:p>
            <a:pPr algn="ctr"/>
            <a:r>
              <a:rPr lang="en-IE" sz="1600" dirty="0"/>
              <a:t>ACTION/EXPRESSION</a:t>
            </a:r>
            <a:endParaRPr lang="en-IE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D7DB02-21C7-75F4-B816-2CED48CEFFEF}"/>
              </a:ext>
            </a:extLst>
          </p:cNvPr>
          <p:cNvSpPr/>
          <p:nvPr/>
        </p:nvSpPr>
        <p:spPr>
          <a:xfrm>
            <a:off x="457200" y="2204864"/>
            <a:ext cx="2386928" cy="1800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How do we present the content?</a:t>
            </a:r>
            <a:endParaRPr lang="en-IE" sz="2800" b="1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CDFE40F-E7AA-77D8-0CE0-8FB52E9D32E5}"/>
              </a:ext>
            </a:extLst>
          </p:cNvPr>
          <p:cNvSpPr/>
          <p:nvPr/>
        </p:nvSpPr>
        <p:spPr>
          <a:xfrm>
            <a:off x="3090664" y="2226588"/>
            <a:ext cx="2386928" cy="1800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How do we make it stick in the brain?</a:t>
            </a:r>
            <a:endParaRPr lang="en-IE" sz="2800" b="1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073101-B274-80DA-D1C9-C658D4C31C34}"/>
              </a:ext>
            </a:extLst>
          </p:cNvPr>
          <p:cNvSpPr/>
          <p:nvPr/>
        </p:nvSpPr>
        <p:spPr>
          <a:xfrm>
            <a:off x="5734692" y="2226598"/>
            <a:ext cx="2386928" cy="1800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How can we assess what has been learned?</a:t>
            </a:r>
            <a:endParaRPr lang="en-IE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757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ctr"/>
            <a:r>
              <a:rPr lang="en-IE" dirty="0"/>
              <a:t>Learning Activity</a:t>
            </a:r>
            <a:endParaRPr dirty="0"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</a:bodyPr>
          <a:lstStyle/>
          <a:p>
            <a:r>
              <a:rPr lang="en-US" sz="2800" dirty="0"/>
              <a:t>Redesign some aspect of an educational activity you are currently delivering in line with the principles of Universal Design for Learning</a:t>
            </a:r>
          </a:p>
          <a:p>
            <a:pPr marL="114300" indent="0">
              <a:buNone/>
            </a:pPr>
            <a:endParaRPr lang="en-US" sz="2800" dirty="0"/>
          </a:p>
          <a:p>
            <a:r>
              <a:rPr lang="en-US" sz="3200" dirty="0">
                <a:hlinkClick r:id="rId3"/>
              </a:rPr>
              <a:t>https://www.damiantgordon.com/Courses/UniversalDesignforLearning/Assessment.html</a:t>
            </a:r>
            <a:endParaRPr lang="en-US" sz="32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7912550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PARTLISTDEFAULT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2830136"/>
  <p:tag name="USESCHEMECOLORS" val="True"/>
  <p:tag name="GRIDROTATIONINTERVAL" val="2"/>
  <p:tag name="CHARTCOLORS" val="0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INCLUDENONRESPONDERS" val="Fals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RESETCHARTS" val="True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MULTIRESPDIVISOR" val="1"/>
  <p:tag name="SAVECSVWITHSESSION" val="True"/>
  <p:tag name="DISPLAYNAME" val="True"/>
  <p:tag name="PRRESPONSE7" val="4"/>
  <p:tag name="POLLINGCYCLE" val="2"/>
  <p:tag name="STDCHART" val="1"/>
  <p:tag name="RESPTABLESTYLE" val="-1"/>
  <p:tag name="CUSTOMCELLBACKCOLOR1" val="-657956"/>
  <p:tag name="PRRESPONSE4" val="7"/>
  <p:tag name="ADVANCEDSETTINGSVIEW" val="False"/>
  <p:tag name="DELIMITERS" val="3.1"/>
  <p:tag name="TPFULLVERSION" val="4.2.3.23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1580</TotalTime>
  <Words>194</Words>
  <Application>Microsoft Office PowerPoint</Application>
  <PresentationFormat>On-screen Show (4:3)</PresentationFormat>
  <Paragraphs>57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Lucida Sans Unicode</vt:lpstr>
      <vt:lpstr>Verdana</vt:lpstr>
      <vt:lpstr>Wingdings 2</vt:lpstr>
      <vt:lpstr>Wingdings 3</vt:lpstr>
      <vt:lpstr>Concourse</vt:lpstr>
      <vt:lpstr>UDL – Week1 Recap</vt:lpstr>
      <vt:lpstr>Module Contents</vt:lpstr>
      <vt:lpstr>Universal Design</vt:lpstr>
      <vt:lpstr>Diverse Learners</vt:lpstr>
      <vt:lpstr>Universal Design</vt:lpstr>
      <vt:lpstr>UDL</vt:lpstr>
      <vt:lpstr>UDL</vt:lpstr>
      <vt:lpstr>Learning Activity</vt:lpstr>
    </vt:vector>
  </TitlesOfParts>
  <Company>Dublin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Induction notes oct2010</dc:title>
  <dc:creator>muireann.okeeffe</dc:creator>
  <cp:lastModifiedBy>Damian Gordon</cp:lastModifiedBy>
  <cp:revision>96</cp:revision>
  <dcterms:created xsi:type="dcterms:W3CDTF">2010-10-14T14:08:22Z</dcterms:created>
  <dcterms:modified xsi:type="dcterms:W3CDTF">2025-03-16T21:38:23Z</dcterms:modified>
</cp:coreProperties>
</file>