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60" r:id="rId2"/>
    <p:sldId id="365" r:id="rId3"/>
    <p:sldId id="375" r:id="rId4"/>
    <p:sldId id="366" r:id="rId5"/>
    <p:sldId id="376" r:id="rId6"/>
    <p:sldId id="367" r:id="rId7"/>
    <p:sldId id="377" r:id="rId8"/>
    <p:sldId id="368" r:id="rId9"/>
    <p:sldId id="3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17" autoAdjust="0"/>
  </p:normalViewPr>
  <p:slideViewPr>
    <p:cSldViewPr>
      <p:cViewPr varScale="1">
        <p:scale>
          <a:sx n="47" d="100"/>
          <a:sy n="47" d="100"/>
        </p:scale>
        <p:origin x="18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DEBCD-E616-43D9-8D96-A1D967CD55AF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E07CC-8AC4-477A-82F7-24246C43D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E07CC-8AC4-477A-82F7-24246C43D0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752600"/>
            <a:ext cx="3733800" cy="990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200400"/>
            <a:ext cx="3733800" cy="1752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pic>
        <p:nvPicPr>
          <p:cNvPr id="3078" name="Picture 6" descr="UD_MOTIF_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32238" cy="6859588"/>
          </a:xfrm>
          <a:prstGeom prst="rect">
            <a:avLst/>
          </a:prstGeom>
          <a:noFill/>
        </p:spPr>
      </p:pic>
      <p:pic>
        <p:nvPicPr>
          <p:cNvPr id="3079" name="Picture 7" descr="ICT_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3113" y="0"/>
            <a:ext cx="4560887" cy="1438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1943100" cy="4800600"/>
          </a:xfrm>
        </p:spPr>
        <p:txBody>
          <a:bodyPr vert="eaVert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676900" cy="4800600"/>
          </a:xfr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371600"/>
            <a:ext cx="3810000" cy="39624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9624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pic>
        <p:nvPicPr>
          <p:cNvPr id="1031" name="Picture 7" descr="ICT_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8" y="5386388"/>
            <a:ext cx="9145588" cy="1471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971800"/>
            <a:ext cx="4419600" cy="990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sz="4000" dirty="0"/>
              <a:t>Universal</a:t>
            </a:r>
            <a:br>
              <a:rPr lang="en-IE" sz="4000" dirty="0"/>
            </a:br>
            <a:r>
              <a:rPr lang="en-IE" sz="4000" dirty="0"/>
              <a:t>Design for</a:t>
            </a:r>
            <a:br>
              <a:rPr lang="en-IE" sz="4000" dirty="0"/>
            </a:br>
            <a:r>
              <a:rPr lang="en-IE" sz="4000" dirty="0"/>
              <a:t>Learning: </a:t>
            </a:r>
            <a:br>
              <a:rPr lang="en-IE" sz="4000" dirty="0"/>
            </a:br>
            <a:r>
              <a:rPr lang="en-IE" sz="4000" dirty="0"/>
              <a:t>Multiple Means of Representation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19800"/>
            <a:ext cx="7898441" cy="4500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2100000">
            <a:off x="6318095" y="407684"/>
            <a:ext cx="28855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WHAT”</a:t>
            </a:r>
          </a:p>
        </p:txBody>
      </p:sp>
    </p:spTree>
    <p:extLst>
      <p:ext uri="{BB962C8B-B14F-4D97-AF65-F5344CB8AC3E}">
        <p14:creationId xmlns:p14="http://schemas.microsoft.com/office/powerpoint/2010/main" val="143502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>
                <a:solidFill>
                  <a:srgbClr val="CC00CC"/>
                </a:solidFill>
              </a:rPr>
              <a:t>Multiple means of Representation</a:t>
            </a:r>
          </a:p>
          <a:p>
            <a:pPr marL="0" indent="0">
              <a:buNone/>
              <a:defRPr/>
            </a:pPr>
            <a:endParaRPr lang="en-IE" sz="28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CC00CC"/>
                </a:solidFill>
              </a:rPr>
              <a:t>Guideline 1: Provide options for perception</a:t>
            </a:r>
          </a:p>
          <a:p>
            <a:pPr lvl="1"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CC00CC"/>
                </a:solidFill>
              </a:rPr>
              <a:t>Guideline 2: Provide options for language, mathematical expressions, and symbols</a:t>
            </a:r>
          </a:p>
          <a:p>
            <a:pPr lvl="1"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CC00CC"/>
                </a:solidFill>
              </a:rPr>
              <a:t>Guideline 3: Provide options for comprehension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86800" y="1194000"/>
            <a:ext cx="8100000" cy="4140000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973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1: Provide options for perception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1.1 – Offer ways of customizing the display of information</a:t>
            </a:r>
          </a:p>
          <a:p>
            <a:pPr lvl="1">
              <a:defRPr/>
            </a:pPr>
            <a:r>
              <a:rPr lang="en-IE" sz="2000" dirty="0"/>
              <a:t>Checkpoint 1.2 - Offer alternatives for auditory information</a:t>
            </a:r>
          </a:p>
          <a:p>
            <a:pPr lvl="1">
              <a:defRPr/>
            </a:pPr>
            <a:r>
              <a:rPr lang="en-IE" sz="2000" dirty="0"/>
              <a:t>Checkpoint 1.3 - Offer alternatives for visual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24891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1: Provide options for perception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1.1 – Offer ways of customizing the display of information</a:t>
            </a:r>
          </a:p>
          <a:p>
            <a:pPr lvl="1">
              <a:defRPr/>
            </a:pPr>
            <a:r>
              <a:rPr lang="en-IE" sz="2000" dirty="0"/>
              <a:t>Checkpoint 1.2 - Offer alternatives for auditory information</a:t>
            </a:r>
          </a:p>
          <a:p>
            <a:pPr lvl="1">
              <a:defRPr/>
            </a:pPr>
            <a:r>
              <a:rPr lang="en-IE" sz="2000" dirty="0"/>
              <a:t>Checkpoint 1.3 - Offer alternatives for visual information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</a:t>
            </a: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change the font size, type, and colour. Also change the background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change the speed of a video or an audio file 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captions,</a:t>
            </a:r>
            <a:r>
              <a:rPr kumimoji="0" lang="en-IE" sz="2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and allow text-to-speech. </a:t>
            </a: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Consider tactile interfaces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follow accessibility standards</a:t>
            </a:r>
            <a:r>
              <a:rPr kumimoji="0" lang="en-IE" sz="2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(DAISY, NIMAS, etc.)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75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2: Provide options for language, mathematical expressions, and symbols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2.1 - Clarify vocabulary and symbols</a:t>
            </a:r>
          </a:p>
          <a:p>
            <a:pPr lvl="1">
              <a:defRPr/>
            </a:pPr>
            <a:r>
              <a:rPr lang="en-IE" sz="2000" dirty="0"/>
              <a:t>Checkpoint 2.2 - Clarify syntax and structure</a:t>
            </a:r>
          </a:p>
          <a:p>
            <a:pPr lvl="1">
              <a:defRPr/>
            </a:pPr>
            <a:r>
              <a:rPr lang="en-IE" sz="2000" dirty="0"/>
              <a:t>Checkpoint 2.3 - Support decoding of text, mathematical notation, and symbols</a:t>
            </a:r>
          </a:p>
          <a:p>
            <a:pPr lvl="1">
              <a:defRPr/>
            </a:pPr>
            <a:r>
              <a:rPr lang="en-IE" sz="2000" dirty="0"/>
              <a:t>Checkpoint 2.4 - Promote understanding across languages</a:t>
            </a:r>
          </a:p>
          <a:p>
            <a:pPr lvl="1">
              <a:defRPr/>
            </a:pPr>
            <a:r>
              <a:rPr lang="en-IE" sz="2000" dirty="0"/>
              <a:t>Checkpoint 2.5 - Illustrate through multiple media</a:t>
            </a:r>
          </a:p>
        </p:txBody>
      </p:sp>
    </p:spTree>
    <p:extLst>
      <p:ext uri="{BB962C8B-B14F-4D97-AF65-F5344CB8AC3E}">
        <p14:creationId xmlns:p14="http://schemas.microsoft.com/office/powerpoint/2010/main" val="224292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2: Provide options for language, mathematical expressions, and symbols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2.1 - Clarify vocabulary and symbols</a:t>
            </a:r>
          </a:p>
          <a:p>
            <a:pPr lvl="1">
              <a:defRPr/>
            </a:pPr>
            <a:r>
              <a:rPr lang="en-IE" sz="2000" dirty="0"/>
              <a:t>Checkpoint 2.2 - Clarify syntax and structure</a:t>
            </a:r>
          </a:p>
          <a:p>
            <a:pPr lvl="1">
              <a:defRPr/>
            </a:pPr>
            <a:r>
              <a:rPr lang="en-IE" sz="2000" dirty="0"/>
              <a:t>Checkpoint 2.3 - Support decoding of text, mathematical notation, and symbols</a:t>
            </a:r>
          </a:p>
          <a:p>
            <a:pPr lvl="1">
              <a:defRPr/>
            </a:pPr>
            <a:r>
              <a:rPr lang="en-IE" sz="2000" dirty="0"/>
              <a:t>Checkpoint 2.4 - Promote understanding across languages</a:t>
            </a:r>
          </a:p>
          <a:p>
            <a:pPr lvl="1">
              <a:defRPr/>
            </a:pPr>
            <a:r>
              <a:rPr lang="en-IE" sz="2000" dirty="0"/>
              <a:t>Checkpoint 2.5 - Illustrate through multiple media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</a:t>
            </a: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pre-teach vocabulary and symbols, so that it connects to the students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make explicit links between parts of the teaching content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access to alternative</a:t>
            </a:r>
            <a:r>
              <a:rPr kumimoji="0" lang="en-IE" sz="2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representations of mathematical notations.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links to online translation tools and multilingual glossaries. 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04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3: Provide options for comprehension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3.1 - Activate or supply background knowledge</a:t>
            </a:r>
          </a:p>
          <a:p>
            <a:pPr lvl="1">
              <a:defRPr/>
            </a:pPr>
            <a:r>
              <a:rPr lang="en-IE" sz="2000" dirty="0"/>
              <a:t>Checkpoint 3.2 - Highlight patterns, critical features, big ideas, and relationships</a:t>
            </a:r>
          </a:p>
          <a:p>
            <a:pPr lvl="1">
              <a:defRPr/>
            </a:pPr>
            <a:r>
              <a:rPr lang="en-IE" sz="2000" dirty="0"/>
              <a:t>Checkpoint 3.3 - Guide information processing, visualization, and manipulation</a:t>
            </a:r>
          </a:p>
          <a:p>
            <a:pPr lvl="1">
              <a:defRPr/>
            </a:pPr>
            <a:r>
              <a:rPr lang="en-IE" sz="2000" dirty="0"/>
              <a:t>Checkpoint 3.4 - Maximize transfer and generalization</a:t>
            </a:r>
          </a:p>
        </p:txBody>
      </p:sp>
    </p:spTree>
    <p:extLst>
      <p:ext uri="{BB962C8B-B14F-4D97-AF65-F5344CB8AC3E}">
        <p14:creationId xmlns:p14="http://schemas.microsoft.com/office/powerpoint/2010/main" val="253013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3: Provide options for comprehension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3.1 - Activate or supply background knowledge</a:t>
            </a:r>
          </a:p>
          <a:p>
            <a:pPr lvl="1">
              <a:defRPr/>
            </a:pPr>
            <a:r>
              <a:rPr lang="en-IE" sz="2000" dirty="0"/>
              <a:t>Checkpoint 3.2 - Highlight patterns, critical features, big ideas, and relationships</a:t>
            </a:r>
          </a:p>
          <a:p>
            <a:pPr lvl="1">
              <a:defRPr/>
            </a:pPr>
            <a:r>
              <a:rPr lang="en-IE" sz="2000" dirty="0"/>
              <a:t>Checkpoint 3.3 - Guide information processing, visualization, and manipulation</a:t>
            </a:r>
          </a:p>
          <a:p>
            <a:pPr lvl="1">
              <a:defRPr/>
            </a:pPr>
            <a:r>
              <a:rPr lang="en-IE" sz="2000" dirty="0"/>
              <a:t>Checkpoint 3.4 - Maximize transfer and generalization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link topics to student’s previous</a:t>
            </a:r>
            <a:r>
              <a:rPr kumimoji="0" lang="en-IE" sz="2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knowledge and cross-curricular topics 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to emphasise critical content, use multiple examples, and non-examples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“chunk” information into smaller elements, and</a:t>
            </a:r>
            <a:r>
              <a:rPr kumimoji="0" lang="en-IE" sz="2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memory mnemonics and tools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 visual organiser to show a sequence of topics, but give the students the choice of “entry-point” 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471094"/>
      </p:ext>
    </p:extLst>
  </p:cSld>
  <p:clrMapOvr>
    <a:masterClrMapping/>
  </p:clrMapOvr>
</p:sld>
</file>

<file path=ppt/theme/theme1.xml><?xml version="1.0" encoding="utf-8"?>
<a:theme xmlns:a="http://schemas.openxmlformats.org/drawingml/2006/main" name="UD_IC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Sans Bold"/>
        <a:ea typeface="ＭＳ Ｐゴシック"/>
        <a:cs typeface="ＭＳ Ｐゴシック"/>
      </a:majorFont>
      <a:minorFont>
        <a:latin typeface="GillSan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UD_ICT.ppt</Template>
  <TotalTime>1302</TotalTime>
  <Words>560</Words>
  <Application>Microsoft Office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GillSans</vt:lpstr>
      <vt:lpstr>GillSans Bold</vt:lpstr>
      <vt:lpstr>UD_ICT</vt:lpstr>
      <vt:lpstr>Universal Design for Learning:  Multiple Means of Representation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T. Gordon</cp:lastModifiedBy>
  <cp:revision>153</cp:revision>
  <dcterms:created xsi:type="dcterms:W3CDTF">2012-01-26T14:18:16Z</dcterms:created>
  <dcterms:modified xsi:type="dcterms:W3CDTF">2023-02-27T19:25:04Z</dcterms:modified>
</cp:coreProperties>
</file>