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406" r:id="rId3"/>
    <p:sldId id="409" r:id="rId4"/>
    <p:sldId id="410" r:id="rId5"/>
    <p:sldId id="411" r:id="rId6"/>
    <p:sldId id="413" r:id="rId7"/>
    <p:sldId id="414" r:id="rId8"/>
    <p:sldId id="412" r:id="rId9"/>
    <p:sldId id="415" r:id="rId10"/>
    <p:sldId id="408" r:id="rId11"/>
    <p:sldId id="407" r:id="rId12"/>
    <p:sldId id="416" r:id="rId13"/>
    <p:sldId id="417" r:id="rId14"/>
    <p:sldId id="418" r:id="rId15"/>
    <p:sldId id="419" r:id="rId16"/>
    <p:sldId id="420" r:id="rId17"/>
    <p:sldId id="422" r:id="rId18"/>
    <p:sldId id="421" r:id="rId19"/>
    <p:sldId id="423" r:id="rId20"/>
  </p:sldIdLst>
  <p:sldSz cx="9144000" cy="6858000" type="screen4x3"/>
  <p:notesSz cx="7099300" cy="10234613"/>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8C44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7778BA-9B2F-462E-B22F-0836E8C436B7}" v="310" dt="2025-03-15T21:37:15.3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94660"/>
  </p:normalViewPr>
  <p:slideViewPr>
    <p:cSldViewPr>
      <p:cViewPr varScale="1">
        <p:scale>
          <a:sx n="56" d="100"/>
          <a:sy n="56" d="100"/>
        </p:scale>
        <p:origin x="936" y="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Gordon" userId="796278f3-970d-4a3b-8137-dc597a054133" providerId="ADAL" clId="{207778BA-9B2F-462E-B22F-0836E8C436B7}"/>
    <pc:docChg chg="custSel addSld delSld modSld sldOrd">
      <pc:chgData name="Damian Gordon" userId="796278f3-970d-4a3b-8137-dc597a054133" providerId="ADAL" clId="{207778BA-9B2F-462E-B22F-0836E8C436B7}" dt="2025-03-15T21:37:32.149" v="651" actId="207"/>
      <pc:docMkLst>
        <pc:docMk/>
      </pc:docMkLst>
      <pc:sldChg chg="modSp mod">
        <pc:chgData name="Damian Gordon" userId="796278f3-970d-4a3b-8137-dc597a054133" providerId="ADAL" clId="{207778BA-9B2F-462E-B22F-0836E8C436B7}" dt="2025-03-15T20:58:14.132" v="63" actId="20577"/>
        <pc:sldMkLst>
          <pc:docMk/>
          <pc:sldMk cId="0" sldId="256"/>
        </pc:sldMkLst>
        <pc:spChg chg="mod">
          <ac:chgData name="Damian Gordon" userId="796278f3-970d-4a3b-8137-dc597a054133" providerId="ADAL" clId="{207778BA-9B2F-462E-B22F-0836E8C436B7}" dt="2025-03-15T20:58:14.132" v="63" actId="20577"/>
          <ac:spMkLst>
            <pc:docMk/>
            <pc:sldMk cId="0" sldId="256"/>
            <ac:spMk id="2" creationId="{00000000-0000-0000-0000-000000000000}"/>
          </ac:spMkLst>
        </pc:spChg>
      </pc:sldChg>
      <pc:sldChg chg="del">
        <pc:chgData name="Damian Gordon" userId="796278f3-970d-4a3b-8137-dc597a054133" providerId="ADAL" clId="{207778BA-9B2F-462E-B22F-0836E8C436B7}" dt="2025-03-15T20:58:29.395" v="71" actId="47"/>
        <pc:sldMkLst>
          <pc:docMk/>
          <pc:sldMk cId="0" sldId="337"/>
        </pc:sldMkLst>
      </pc:sldChg>
      <pc:sldChg chg="del">
        <pc:chgData name="Damian Gordon" userId="796278f3-970d-4a3b-8137-dc597a054133" providerId="ADAL" clId="{207778BA-9B2F-462E-B22F-0836E8C436B7}" dt="2025-03-15T20:58:29.395" v="71" actId="47"/>
        <pc:sldMkLst>
          <pc:docMk/>
          <pc:sldMk cId="0" sldId="338"/>
        </pc:sldMkLst>
      </pc:sldChg>
      <pc:sldChg chg="del">
        <pc:chgData name="Damian Gordon" userId="796278f3-970d-4a3b-8137-dc597a054133" providerId="ADAL" clId="{207778BA-9B2F-462E-B22F-0836E8C436B7}" dt="2025-03-15T20:58:29.395" v="71" actId="47"/>
        <pc:sldMkLst>
          <pc:docMk/>
          <pc:sldMk cId="0" sldId="339"/>
        </pc:sldMkLst>
      </pc:sldChg>
      <pc:sldChg chg="del">
        <pc:chgData name="Damian Gordon" userId="796278f3-970d-4a3b-8137-dc597a054133" providerId="ADAL" clId="{207778BA-9B2F-462E-B22F-0836E8C436B7}" dt="2025-03-15T20:58:29.395" v="71" actId="47"/>
        <pc:sldMkLst>
          <pc:docMk/>
          <pc:sldMk cId="0" sldId="340"/>
        </pc:sldMkLst>
      </pc:sldChg>
      <pc:sldChg chg="del">
        <pc:chgData name="Damian Gordon" userId="796278f3-970d-4a3b-8137-dc597a054133" providerId="ADAL" clId="{207778BA-9B2F-462E-B22F-0836E8C436B7}" dt="2025-03-15T20:58:29.395" v="71" actId="47"/>
        <pc:sldMkLst>
          <pc:docMk/>
          <pc:sldMk cId="0" sldId="341"/>
        </pc:sldMkLst>
      </pc:sldChg>
      <pc:sldChg chg="del">
        <pc:chgData name="Damian Gordon" userId="796278f3-970d-4a3b-8137-dc597a054133" providerId="ADAL" clId="{207778BA-9B2F-462E-B22F-0836E8C436B7}" dt="2025-03-15T20:58:29.395" v="71" actId="47"/>
        <pc:sldMkLst>
          <pc:docMk/>
          <pc:sldMk cId="0" sldId="342"/>
        </pc:sldMkLst>
      </pc:sldChg>
      <pc:sldChg chg="del">
        <pc:chgData name="Damian Gordon" userId="796278f3-970d-4a3b-8137-dc597a054133" providerId="ADAL" clId="{207778BA-9B2F-462E-B22F-0836E8C436B7}" dt="2025-03-15T20:58:29.395" v="71" actId="47"/>
        <pc:sldMkLst>
          <pc:docMk/>
          <pc:sldMk cId="0" sldId="343"/>
        </pc:sldMkLst>
      </pc:sldChg>
      <pc:sldChg chg="del">
        <pc:chgData name="Damian Gordon" userId="796278f3-970d-4a3b-8137-dc597a054133" providerId="ADAL" clId="{207778BA-9B2F-462E-B22F-0836E8C436B7}" dt="2025-03-15T20:58:29.395" v="71" actId="47"/>
        <pc:sldMkLst>
          <pc:docMk/>
          <pc:sldMk cId="0" sldId="344"/>
        </pc:sldMkLst>
      </pc:sldChg>
      <pc:sldChg chg="del">
        <pc:chgData name="Damian Gordon" userId="796278f3-970d-4a3b-8137-dc597a054133" providerId="ADAL" clId="{207778BA-9B2F-462E-B22F-0836E8C436B7}" dt="2025-03-15T20:58:29.395" v="71" actId="47"/>
        <pc:sldMkLst>
          <pc:docMk/>
          <pc:sldMk cId="0" sldId="345"/>
        </pc:sldMkLst>
      </pc:sldChg>
      <pc:sldChg chg="del">
        <pc:chgData name="Damian Gordon" userId="796278f3-970d-4a3b-8137-dc597a054133" providerId="ADAL" clId="{207778BA-9B2F-462E-B22F-0836E8C436B7}" dt="2025-03-15T20:58:29.395" v="71" actId="47"/>
        <pc:sldMkLst>
          <pc:docMk/>
          <pc:sldMk cId="0" sldId="346"/>
        </pc:sldMkLst>
      </pc:sldChg>
      <pc:sldChg chg="del">
        <pc:chgData name="Damian Gordon" userId="796278f3-970d-4a3b-8137-dc597a054133" providerId="ADAL" clId="{207778BA-9B2F-462E-B22F-0836E8C436B7}" dt="2025-03-15T20:58:29.395" v="71" actId="47"/>
        <pc:sldMkLst>
          <pc:docMk/>
          <pc:sldMk cId="0" sldId="347"/>
        </pc:sldMkLst>
      </pc:sldChg>
      <pc:sldChg chg="del">
        <pc:chgData name="Damian Gordon" userId="796278f3-970d-4a3b-8137-dc597a054133" providerId="ADAL" clId="{207778BA-9B2F-462E-B22F-0836E8C436B7}" dt="2025-03-15T20:58:29.395" v="71" actId="47"/>
        <pc:sldMkLst>
          <pc:docMk/>
          <pc:sldMk cId="0" sldId="348"/>
        </pc:sldMkLst>
      </pc:sldChg>
      <pc:sldChg chg="del">
        <pc:chgData name="Damian Gordon" userId="796278f3-970d-4a3b-8137-dc597a054133" providerId="ADAL" clId="{207778BA-9B2F-462E-B22F-0836E8C436B7}" dt="2025-03-15T20:58:29.395" v="71" actId="47"/>
        <pc:sldMkLst>
          <pc:docMk/>
          <pc:sldMk cId="0" sldId="349"/>
        </pc:sldMkLst>
      </pc:sldChg>
      <pc:sldChg chg="del">
        <pc:chgData name="Damian Gordon" userId="796278f3-970d-4a3b-8137-dc597a054133" providerId="ADAL" clId="{207778BA-9B2F-462E-B22F-0836E8C436B7}" dt="2025-03-15T20:58:29.395" v="71" actId="47"/>
        <pc:sldMkLst>
          <pc:docMk/>
          <pc:sldMk cId="0" sldId="350"/>
        </pc:sldMkLst>
      </pc:sldChg>
      <pc:sldChg chg="del">
        <pc:chgData name="Damian Gordon" userId="796278f3-970d-4a3b-8137-dc597a054133" providerId="ADAL" clId="{207778BA-9B2F-462E-B22F-0836E8C436B7}" dt="2025-03-15T20:58:29.395" v="71" actId="47"/>
        <pc:sldMkLst>
          <pc:docMk/>
          <pc:sldMk cId="0" sldId="351"/>
        </pc:sldMkLst>
      </pc:sldChg>
      <pc:sldChg chg="del">
        <pc:chgData name="Damian Gordon" userId="796278f3-970d-4a3b-8137-dc597a054133" providerId="ADAL" clId="{207778BA-9B2F-462E-B22F-0836E8C436B7}" dt="2025-03-15T20:58:29.395" v="71" actId="47"/>
        <pc:sldMkLst>
          <pc:docMk/>
          <pc:sldMk cId="0" sldId="352"/>
        </pc:sldMkLst>
      </pc:sldChg>
      <pc:sldChg chg="del">
        <pc:chgData name="Damian Gordon" userId="796278f3-970d-4a3b-8137-dc597a054133" providerId="ADAL" clId="{207778BA-9B2F-462E-B22F-0836E8C436B7}" dt="2025-03-15T20:58:29.395" v="71" actId="47"/>
        <pc:sldMkLst>
          <pc:docMk/>
          <pc:sldMk cId="0" sldId="353"/>
        </pc:sldMkLst>
      </pc:sldChg>
      <pc:sldChg chg="del">
        <pc:chgData name="Damian Gordon" userId="796278f3-970d-4a3b-8137-dc597a054133" providerId="ADAL" clId="{207778BA-9B2F-462E-B22F-0836E8C436B7}" dt="2025-03-15T20:58:29.395" v="71" actId="47"/>
        <pc:sldMkLst>
          <pc:docMk/>
          <pc:sldMk cId="0" sldId="354"/>
        </pc:sldMkLst>
      </pc:sldChg>
      <pc:sldChg chg="del">
        <pc:chgData name="Damian Gordon" userId="796278f3-970d-4a3b-8137-dc597a054133" providerId="ADAL" clId="{207778BA-9B2F-462E-B22F-0836E8C436B7}" dt="2025-03-15T20:58:29.395" v="71" actId="47"/>
        <pc:sldMkLst>
          <pc:docMk/>
          <pc:sldMk cId="0" sldId="355"/>
        </pc:sldMkLst>
      </pc:sldChg>
      <pc:sldChg chg="del">
        <pc:chgData name="Damian Gordon" userId="796278f3-970d-4a3b-8137-dc597a054133" providerId="ADAL" clId="{207778BA-9B2F-462E-B22F-0836E8C436B7}" dt="2025-03-15T20:58:29.395" v="71" actId="47"/>
        <pc:sldMkLst>
          <pc:docMk/>
          <pc:sldMk cId="0" sldId="356"/>
        </pc:sldMkLst>
      </pc:sldChg>
      <pc:sldChg chg="del">
        <pc:chgData name="Damian Gordon" userId="796278f3-970d-4a3b-8137-dc597a054133" providerId="ADAL" clId="{207778BA-9B2F-462E-B22F-0836E8C436B7}" dt="2025-03-15T20:58:29.395" v="71" actId="47"/>
        <pc:sldMkLst>
          <pc:docMk/>
          <pc:sldMk cId="0" sldId="357"/>
        </pc:sldMkLst>
      </pc:sldChg>
      <pc:sldChg chg="del">
        <pc:chgData name="Damian Gordon" userId="796278f3-970d-4a3b-8137-dc597a054133" providerId="ADAL" clId="{207778BA-9B2F-462E-B22F-0836E8C436B7}" dt="2025-03-15T20:58:29.395" v="71" actId="47"/>
        <pc:sldMkLst>
          <pc:docMk/>
          <pc:sldMk cId="0" sldId="358"/>
        </pc:sldMkLst>
      </pc:sldChg>
      <pc:sldChg chg="del">
        <pc:chgData name="Damian Gordon" userId="796278f3-970d-4a3b-8137-dc597a054133" providerId="ADAL" clId="{207778BA-9B2F-462E-B22F-0836E8C436B7}" dt="2025-03-15T20:58:29.395" v="71" actId="47"/>
        <pc:sldMkLst>
          <pc:docMk/>
          <pc:sldMk cId="0" sldId="359"/>
        </pc:sldMkLst>
      </pc:sldChg>
      <pc:sldChg chg="del">
        <pc:chgData name="Damian Gordon" userId="796278f3-970d-4a3b-8137-dc597a054133" providerId="ADAL" clId="{207778BA-9B2F-462E-B22F-0836E8C436B7}" dt="2025-03-15T20:58:29.395" v="71" actId="47"/>
        <pc:sldMkLst>
          <pc:docMk/>
          <pc:sldMk cId="0" sldId="360"/>
        </pc:sldMkLst>
      </pc:sldChg>
      <pc:sldChg chg="del">
        <pc:chgData name="Damian Gordon" userId="796278f3-970d-4a3b-8137-dc597a054133" providerId="ADAL" clId="{207778BA-9B2F-462E-B22F-0836E8C436B7}" dt="2025-03-15T20:58:29.395" v="71" actId="47"/>
        <pc:sldMkLst>
          <pc:docMk/>
          <pc:sldMk cId="0" sldId="361"/>
        </pc:sldMkLst>
      </pc:sldChg>
      <pc:sldChg chg="del">
        <pc:chgData name="Damian Gordon" userId="796278f3-970d-4a3b-8137-dc597a054133" providerId="ADAL" clId="{207778BA-9B2F-462E-B22F-0836E8C436B7}" dt="2025-03-15T20:58:29.395" v="71" actId="47"/>
        <pc:sldMkLst>
          <pc:docMk/>
          <pc:sldMk cId="0" sldId="362"/>
        </pc:sldMkLst>
      </pc:sldChg>
      <pc:sldChg chg="del">
        <pc:chgData name="Damian Gordon" userId="796278f3-970d-4a3b-8137-dc597a054133" providerId="ADAL" clId="{207778BA-9B2F-462E-B22F-0836E8C436B7}" dt="2025-03-15T20:58:29.395" v="71" actId="47"/>
        <pc:sldMkLst>
          <pc:docMk/>
          <pc:sldMk cId="0" sldId="363"/>
        </pc:sldMkLst>
      </pc:sldChg>
      <pc:sldChg chg="del">
        <pc:chgData name="Damian Gordon" userId="796278f3-970d-4a3b-8137-dc597a054133" providerId="ADAL" clId="{207778BA-9B2F-462E-B22F-0836E8C436B7}" dt="2025-03-15T20:58:29.395" v="71" actId="47"/>
        <pc:sldMkLst>
          <pc:docMk/>
          <pc:sldMk cId="0" sldId="365"/>
        </pc:sldMkLst>
      </pc:sldChg>
      <pc:sldChg chg="del">
        <pc:chgData name="Damian Gordon" userId="796278f3-970d-4a3b-8137-dc597a054133" providerId="ADAL" clId="{207778BA-9B2F-462E-B22F-0836E8C436B7}" dt="2025-03-15T20:58:29.395" v="71" actId="47"/>
        <pc:sldMkLst>
          <pc:docMk/>
          <pc:sldMk cId="3864733632" sldId="367"/>
        </pc:sldMkLst>
      </pc:sldChg>
      <pc:sldChg chg="del">
        <pc:chgData name="Damian Gordon" userId="796278f3-970d-4a3b-8137-dc597a054133" providerId="ADAL" clId="{207778BA-9B2F-462E-B22F-0836E8C436B7}" dt="2025-03-15T20:58:29.395" v="71" actId="47"/>
        <pc:sldMkLst>
          <pc:docMk/>
          <pc:sldMk cId="2670903627" sldId="368"/>
        </pc:sldMkLst>
      </pc:sldChg>
      <pc:sldChg chg="modSp mod">
        <pc:chgData name="Damian Gordon" userId="796278f3-970d-4a3b-8137-dc597a054133" providerId="ADAL" clId="{207778BA-9B2F-462E-B22F-0836E8C436B7}" dt="2025-03-15T21:02:30.704" v="115" actId="20577"/>
        <pc:sldMkLst>
          <pc:docMk/>
          <pc:sldMk cId="1255086202" sldId="406"/>
        </pc:sldMkLst>
        <pc:spChg chg="mod">
          <ac:chgData name="Damian Gordon" userId="796278f3-970d-4a3b-8137-dc597a054133" providerId="ADAL" clId="{207778BA-9B2F-462E-B22F-0836E8C436B7}" dt="2025-03-15T20:58:23.300" v="70" actId="20577"/>
          <ac:spMkLst>
            <pc:docMk/>
            <pc:sldMk cId="1255086202" sldId="406"/>
            <ac:spMk id="2" creationId="{00000000-0000-0000-0000-000000000000}"/>
          </ac:spMkLst>
        </pc:spChg>
        <pc:spChg chg="mod">
          <ac:chgData name="Damian Gordon" userId="796278f3-970d-4a3b-8137-dc597a054133" providerId="ADAL" clId="{207778BA-9B2F-462E-B22F-0836E8C436B7}" dt="2025-03-15T21:02:30.704" v="115" actId="20577"/>
          <ac:spMkLst>
            <pc:docMk/>
            <pc:sldMk cId="1255086202" sldId="406"/>
            <ac:spMk id="3" creationId="{00000000-0000-0000-0000-000000000000}"/>
          </ac:spMkLst>
        </pc:spChg>
      </pc:sldChg>
      <pc:sldChg chg="modSp add mod">
        <pc:chgData name="Damian Gordon" userId="796278f3-970d-4a3b-8137-dc597a054133" providerId="ADAL" clId="{207778BA-9B2F-462E-B22F-0836E8C436B7}" dt="2025-03-15T20:59:24.149" v="97" actId="403"/>
        <pc:sldMkLst>
          <pc:docMk/>
          <pc:sldMk cId="940541464" sldId="407"/>
        </pc:sldMkLst>
        <pc:spChg chg="mod">
          <ac:chgData name="Damian Gordon" userId="796278f3-970d-4a3b-8137-dc597a054133" providerId="ADAL" clId="{207778BA-9B2F-462E-B22F-0836E8C436B7}" dt="2025-03-15T20:59:24.149" v="97" actId="403"/>
          <ac:spMkLst>
            <pc:docMk/>
            <pc:sldMk cId="940541464" sldId="407"/>
            <ac:spMk id="3" creationId="{3D77E78F-35A0-CB19-789B-E3AE93C02199}"/>
          </ac:spMkLst>
        </pc:spChg>
      </pc:sldChg>
      <pc:sldChg chg="del">
        <pc:chgData name="Damian Gordon" userId="796278f3-970d-4a3b-8137-dc597a054133" providerId="ADAL" clId="{207778BA-9B2F-462E-B22F-0836E8C436B7}" dt="2025-03-15T20:58:29.395" v="71" actId="47"/>
        <pc:sldMkLst>
          <pc:docMk/>
          <pc:sldMk cId="3389290422" sldId="407"/>
        </pc:sldMkLst>
      </pc:sldChg>
      <pc:sldChg chg="del">
        <pc:chgData name="Damian Gordon" userId="796278f3-970d-4a3b-8137-dc597a054133" providerId="ADAL" clId="{207778BA-9B2F-462E-B22F-0836E8C436B7}" dt="2025-03-15T20:58:29.395" v="71" actId="47"/>
        <pc:sldMkLst>
          <pc:docMk/>
          <pc:sldMk cId="2363104172" sldId="408"/>
        </pc:sldMkLst>
      </pc:sldChg>
      <pc:sldChg chg="add">
        <pc:chgData name="Damian Gordon" userId="796278f3-970d-4a3b-8137-dc597a054133" providerId="ADAL" clId="{207778BA-9B2F-462E-B22F-0836E8C436B7}" dt="2025-03-15T21:01:26.895" v="98"/>
        <pc:sldMkLst>
          <pc:docMk/>
          <pc:sldMk cId="3747162262" sldId="408"/>
        </pc:sldMkLst>
      </pc:sldChg>
      <pc:sldChg chg="del">
        <pc:chgData name="Damian Gordon" userId="796278f3-970d-4a3b-8137-dc597a054133" providerId="ADAL" clId="{207778BA-9B2F-462E-B22F-0836E8C436B7}" dt="2025-03-15T20:58:29.395" v="71" actId="47"/>
        <pc:sldMkLst>
          <pc:docMk/>
          <pc:sldMk cId="253167268" sldId="409"/>
        </pc:sldMkLst>
      </pc:sldChg>
      <pc:sldChg chg="modSp add mod">
        <pc:chgData name="Damian Gordon" userId="796278f3-970d-4a3b-8137-dc597a054133" providerId="ADAL" clId="{207778BA-9B2F-462E-B22F-0836E8C436B7}" dt="2025-03-15T21:07:19.735" v="136" actId="114"/>
        <pc:sldMkLst>
          <pc:docMk/>
          <pc:sldMk cId="857993844" sldId="409"/>
        </pc:sldMkLst>
        <pc:spChg chg="mod">
          <ac:chgData name="Damian Gordon" userId="796278f3-970d-4a3b-8137-dc597a054133" providerId="ADAL" clId="{207778BA-9B2F-462E-B22F-0836E8C436B7}" dt="2025-03-15T21:07:19.735" v="136" actId="114"/>
          <ac:spMkLst>
            <pc:docMk/>
            <pc:sldMk cId="857993844" sldId="409"/>
            <ac:spMk id="3" creationId="{0413549E-31DF-D475-EB4E-B8F3828354D9}"/>
          </ac:spMkLst>
        </pc:spChg>
      </pc:sldChg>
      <pc:sldChg chg="del">
        <pc:chgData name="Damian Gordon" userId="796278f3-970d-4a3b-8137-dc597a054133" providerId="ADAL" clId="{207778BA-9B2F-462E-B22F-0836E8C436B7}" dt="2025-03-15T20:58:29.395" v="71" actId="47"/>
        <pc:sldMkLst>
          <pc:docMk/>
          <pc:sldMk cId="957988607" sldId="410"/>
        </pc:sldMkLst>
      </pc:sldChg>
      <pc:sldChg chg="addSp modSp new mod">
        <pc:chgData name="Damian Gordon" userId="796278f3-970d-4a3b-8137-dc597a054133" providerId="ADAL" clId="{207778BA-9B2F-462E-B22F-0836E8C436B7}" dt="2025-03-15T21:02:58.582" v="118"/>
        <pc:sldMkLst>
          <pc:docMk/>
          <pc:sldMk cId="3784598663" sldId="410"/>
        </pc:sldMkLst>
        <pc:spChg chg="add mod">
          <ac:chgData name="Damian Gordon" userId="796278f3-970d-4a3b-8137-dc597a054133" providerId="ADAL" clId="{207778BA-9B2F-462E-B22F-0836E8C436B7}" dt="2025-03-15T21:02:58.582" v="118"/>
          <ac:spMkLst>
            <pc:docMk/>
            <pc:sldMk cId="3784598663" sldId="410"/>
            <ac:spMk id="3" creationId="{02058B85-ACAA-F3E6-78BE-966D1B0C497C}"/>
          </ac:spMkLst>
        </pc:spChg>
        <pc:spChg chg="add mod">
          <ac:chgData name="Damian Gordon" userId="796278f3-970d-4a3b-8137-dc597a054133" providerId="ADAL" clId="{207778BA-9B2F-462E-B22F-0836E8C436B7}" dt="2025-03-15T21:02:49.384" v="117"/>
          <ac:spMkLst>
            <pc:docMk/>
            <pc:sldMk cId="3784598663" sldId="410"/>
            <ac:spMk id="4" creationId="{EBBDAE7A-63E0-6199-046E-6A231D2F7BD1}"/>
          </ac:spMkLst>
        </pc:spChg>
        <pc:picChg chg="add mod">
          <ac:chgData name="Damian Gordon" userId="796278f3-970d-4a3b-8137-dc597a054133" providerId="ADAL" clId="{207778BA-9B2F-462E-B22F-0836E8C436B7}" dt="2025-03-15T21:02:49.384" v="117"/>
          <ac:picMkLst>
            <pc:docMk/>
            <pc:sldMk cId="3784598663" sldId="410"/>
            <ac:picMk id="2" creationId="{E0186049-0840-9F75-9687-EBCB050A3E93}"/>
          </ac:picMkLst>
        </pc:picChg>
      </pc:sldChg>
      <pc:sldChg chg="del">
        <pc:chgData name="Damian Gordon" userId="796278f3-970d-4a3b-8137-dc597a054133" providerId="ADAL" clId="{207778BA-9B2F-462E-B22F-0836E8C436B7}" dt="2025-03-15T20:58:29.395" v="71" actId="47"/>
        <pc:sldMkLst>
          <pc:docMk/>
          <pc:sldMk cId="337241436" sldId="411"/>
        </pc:sldMkLst>
      </pc:sldChg>
      <pc:sldChg chg="modSp add mod ord">
        <pc:chgData name="Damian Gordon" userId="796278f3-970d-4a3b-8137-dc597a054133" providerId="ADAL" clId="{207778BA-9B2F-462E-B22F-0836E8C436B7}" dt="2025-03-15T21:04:10.742" v="135" actId="20577"/>
        <pc:sldMkLst>
          <pc:docMk/>
          <pc:sldMk cId="1750646206" sldId="411"/>
        </pc:sldMkLst>
        <pc:spChg chg="mod">
          <ac:chgData name="Damian Gordon" userId="796278f3-970d-4a3b-8137-dc597a054133" providerId="ADAL" clId="{207778BA-9B2F-462E-B22F-0836E8C436B7}" dt="2025-03-15T21:04:10.742" v="135" actId="20577"/>
          <ac:spMkLst>
            <pc:docMk/>
            <pc:sldMk cId="1750646206" sldId="411"/>
            <ac:spMk id="3" creationId="{B13FA53B-D4CB-60A6-2528-8154A429396E}"/>
          </ac:spMkLst>
        </pc:spChg>
      </pc:sldChg>
      <pc:sldChg chg="modSp add mod">
        <pc:chgData name="Damian Gordon" userId="796278f3-970d-4a3b-8137-dc597a054133" providerId="ADAL" clId="{207778BA-9B2F-462E-B22F-0836E8C436B7}" dt="2025-03-15T21:08:18.658" v="146" actId="20577"/>
        <pc:sldMkLst>
          <pc:docMk/>
          <pc:sldMk cId="3646155895" sldId="412"/>
        </pc:sldMkLst>
        <pc:spChg chg="mod">
          <ac:chgData name="Damian Gordon" userId="796278f3-970d-4a3b-8137-dc597a054133" providerId="ADAL" clId="{207778BA-9B2F-462E-B22F-0836E8C436B7}" dt="2025-03-15T21:08:18.658" v="146" actId="20577"/>
          <ac:spMkLst>
            <pc:docMk/>
            <pc:sldMk cId="3646155895" sldId="412"/>
            <ac:spMk id="3" creationId="{9F8A5D94-7F2D-546B-3962-3DD2325D15DF}"/>
          </ac:spMkLst>
        </pc:spChg>
      </pc:sldChg>
      <pc:sldChg chg="modSp add mod">
        <pc:chgData name="Damian Gordon" userId="796278f3-970d-4a3b-8137-dc597a054133" providerId="ADAL" clId="{207778BA-9B2F-462E-B22F-0836E8C436B7}" dt="2025-03-15T21:04:04.519" v="132" actId="27636"/>
        <pc:sldMkLst>
          <pc:docMk/>
          <pc:sldMk cId="1918067721" sldId="413"/>
        </pc:sldMkLst>
        <pc:spChg chg="mod">
          <ac:chgData name="Damian Gordon" userId="796278f3-970d-4a3b-8137-dc597a054133" providerId="ADAL" clId="{207778BA-9B2F-462E-B22F-0836E8C436B7}" dt="2025-03-15T21:04:04.519" v="132" actId="27636"/>
          <ac:spMkLst>
            <pc:docMk/>
            <pc:sldMk cId="1918067721" sldId="413"/>
            <ac:spMk id="3" creationId="{84A359E1-5109-A706-95BE-D24D61613641}"/>
          </ac:spMkLst>
        </pc:spChg>
      </pc:sldChg>
      <pc:sldChg chg="modSp add mod">
        <pc:chgData name="Damian Gordon" userId="796278f3-970d-4a3b-8137-dc597a054133" providerId="ADAL" clId="{207778BA-9B2F-462E-B22F-0836E8C436B7}" dt="2025-03-15T21:08:05.663" v="141" actId="20577"/>
        <pc:sldMkLst>
          <pc:docMk/>
          <pc:sldMk cId="173073256" sldId="414"/>
        </pc:sldMkLst>
        <pc:spChg chg="mod">
          <ac:chgData name="Damian Gordon" userId="796278f3-970d-4a3b-8137-dc597a054133" providerId="ADAL" clId="{207778BA-9B2F-462E-B22F-0836E8C436B7}" dt="2025-03-15T21:08:05.663" v="141" actId="20577"/>
          <ac:spMkLst>
            <pc:docMk/>
            <pc:sldMk cId="173073256" sldId="414"/>
            <ac:spMk id="3" creationId="{D31A9233-5A83-79BE-4130-4F4A4BFDA956}"/>
          </ac:spMkLst>
        </pc:spChg>
      </pc:sldChg>
      <pc:sldChg chg="addSp delSp modSp add mod chgLayout">
        <pc:chgData name="Damian Gordon" userId="796278f3-970d-4a3b-8137-dc597a054133" providerId="ADAL" clId="{207778BA-9B2F-462E-B22F-0836E8C436B7}" dt="2025-03-15T21:10:19.617" v="233" actId="1076"/>
        <pc:sldMkLst>
          <pc:docMk/>
          <pc:sldMk cId="842556340" sldId="415"/>
        </pc:sldMkLst>
        <pc:spChg chg="mod ord">
          <ac:chgData name="Damian Gordon" userId="796278f3-970d-4a3b-8137-dc597a054133" providerId="ADAL" clId="{207778BA-9B2F-462E-B22F-0836E8C436B7}" dt="2025-03-15T21:09:43.904" v="153" actId="700"/>
          <ac:spMkLst>
            <pc:docMk/>
            <pc:sldMk cId="842556340" sldId="415"/>
            <ac:spMk id="2" creationId="{3269E8E9-76FD-15D0-2BCA-4BE3C5B563C6}"/>
          </ac:spMkLst>
        </pc:spChg>
        <pc:spChg chg="del">
          <ac:chgData name="Damian Gordon" userId="796278f3-970d-4a3b-8137-dc597a054133" providerId="ADAL" clId="{207778BA-9B2F-462E-B22F-0836E8C436B7}" dt="2025-03-15T21:09:23.035" v="148" actId="478"/>
          <ac:spMkLst>
            <pc:docMk/>
            <pc:sldMk cId="842556340" sldId="415"/>
            <ac:spMk id="3" creationId="{AE4272BA-CE73-7D6C-85AB-578169724626}"/>
          </ac:spMkLst>
        </pc:spChg>
        <pc:spChg chg="add del mod">
          <ac:chgData name="Damian Gordon" userId="796278f3-970d-4a3b-8137-dc597a054133" providerId="ADAL" clId="{207778BA-9B2F-462E-B22F-0836E8C436B7}" dt="2025-03-15T21:09:25.446" v="149" actId="478"/>
          <ac:spMkLst>
            <pc:docMk/>
            <pc:sldMk cId="842556340" sldId="415"/>
            <ac:spMk id="5" creationId="{9564261D-B7A5-D623-3531-3D4B55DE092D}"/>
          </ac:spMkLst>
        </pc:spChg>
        <pc:spChg chg="add mod ord">
          <ac:chgData name="Damian Gordon" userId="796278f3-970d-4a3b-8137-dc597a054133" providerId="ADAL" clId="{207778BA-9B2F-462E-B22F-0836E8C436B7}" dt="2025-03-15T21:10:11.545" v="231" actId="404"/>
          <ac:spMkLst>
            <pc:docMk/>
            <pc:sldMk cId="842556340" sldId="415"/>
            <ac:spMk id="8" creationId="{40F876EC-CBDD-2F8F-BB3F-F77AE36EC8DF}"/>
          </ac:spMkLst>
        </pc:spChg>
        <pc:picChg chg="add mod">
          <ac:chgData name="Damian Gordon" userId="796278f3-970d-4a3b-8137-dc597a054133" providerId="ADAL" clId="{207778BA-9B2F-462E-B22F-0836E8C436B7}" dt="2025-03-15T21:10:19.617" v="233" actId="1076"/>
          <ac:picMkLst>
            <pc:docMk/>
            <pc:sldMk cId="842556340" sldId="415"/>
            <ac:picMk id="7" creationId="{3C617CAC-363A-B46C-DAD1-C37461E6A1F3}"/>
          </ac:picMkLst>
        </pc:picChg>
      </pc:sldChg>
      <pc:sldChg chg="modSp add mod">
        <pc:chgData name="Damian Gordon" userId="796278f3-970d-4a3b-8137-dc597a054133" providerId="ADAL" clId="{207778BA-9B2F-462E-B22F-0836E8C436B7}" dt="2025-03-15T21:11:02.506" v="238" actId="27636"/>
        <pc:sldMkLst>
          <pc:docMk/>
          <pc:sldMk cId="2046202192" sldId="416"/>
        </pc:sldMkLst>
        <pc:spChg chg="mod">
          <ac:chgData name="Damian Gordon" userId="796278f3-970d-4a3b-8137-dc597a054133" providerId="ADAL" clId="{207778BA-9B2F-462E-B22F-0836E8C436B7}" dt="2025-03-15T21:11:02.506" v="238" actId="27636"/>
          <ac:spMkLst>
            <pc:docMk/>
            <pc:sldMk cId="2046202192" sldId="416"/>
            <ac:spMk id="3" creationId="{944B1017-59CB-579D-5981-FDE2B3E9690C}"/>
          </ac:spMkLst>
        </pc:spChg>
      </pc:sldChg>
      <pc:sldChg chg="addSp modSp new mod ord">
        <pc:chgData name="Damian Gordon" userId="796278f3-970d-4a3b-8137-dc597a054133" providerId="ADAL" clId="{207778BA-9B2F-462E-B22F-0836E8C436B7}" dt="2025-03-15T21:12:55.670" v="245"/>
        <pc:sldMkLst>
          <pc:docMk/>
          <pc:sldMk cId="2197511528" sldId="417"/>
        </pc:sldMkLst>
        <pc:spChg chg="add mod">
          <ac:chgData name="Damian Gordon" userId="796278f3-970d-4a3b-8137-dc597a054133" providerId="ADAL" clId="{207778BA-9B2F-462E-B22F-0836E8C436B7}" dt="2025-03-15T21:12:33.420" v="242"/>
          <ac:spMkLst>
            <pc:docMk/>
            <pc:sldMk cId="2197511528" sldId="417"/>
            <ac:spMk id="4" creationId="{C0356BB0-F0C2-50BC-6DC8-0E9DC749631A}"/>
          </ac:spMkLst>
        </pc:spChg>
        <pc:picChg chg="add mod">
          <ac:chgData name="Damian Gordon" userId="796278f3-970d-4a3b-8137-dc597a054133" providerId="ADAL" clId="{207778BA-9B2F-462E-B22F-0836E8C436B7}" dt="2025-03-15T21:12:09.118" v="241" actId="1076"/>
          <ac:picMkLst>
            <pc:docMk/>
            <pc:sldMk cId="2197511528" sldId="417"/>
            <ac:picMk id="3" creationId="{5EA9A1A7-E3E0-095C-0603-34EA7205C5FA}"/>
          </ac:picMkLst>
        </pc:picChg>
      </pc:sldChg>
      <pc:sldChg chg="modSp add mod">
        <pc:chgData name="Damian Gordon" userId="796278f3-970d-4a3b-8137-dc597a054133" providerId="ADAL" clId="{207778BA-9B2F-462E-B22F-0836E8C436B7}" dt="2025-03-15T21:15:52.499" v="265" actId="207"/>
        <pc:sldMkLst>
          <pc:docMk/>
          <pc:sldMk cId="399410944" sldId="418"/>
        </pc:sldMkLst>
        <pc:spChg chg="mod">
          <ac:chgData name="Damian Gordon" userId="796278f3-970d-4a3b-8137-dc597a054133" providerId="ADAL" clId="{207778BA-9B2F-462E-B22F-0836E8C436B7}" dt="2025-03-15T21:15:52.499" v="265" actId="207"/>
          <ac:spMkLst>
            <pc:docMk/>
            <pc:sldMk cId="399410944" sldId="418"/>
            <ac:spMk id="3" creationId="{0B1DB2BC-AA2D-3F19-22DC-8A31D3988F29}"/>
          </ac:spMkLst>
        </pc:spChg>
      </pc:sldChg>
      <pc:sldChg chg="modSp add mod">
        <pc:chgData name="Damian Gordon" userId="796278f3-970d-4a3b-8137-dc597a054133" providerId="ADAL" clId="{207778BA-9B2F-462E-B22F-0836E8C436B7}" dt="2025-03-15T21:18:51.352" v="312" actId="20577"/>
        <pc:sldMkLst>
          <pc:docMk/>
          <pc:sldMk cId="568751342" sldId="419"/>
        </pc:sldMkLst>
        <pc:spChg chg="mod">
          <ac:chgData name="Damian Gordon" userId="796278f3-970d-4a3b-8137-dc597a054133" providerId="ADAL" clId="{207778BA-9B2F-462E-B22F-0836E8C436B7}" dt="2025-03-15T21:18:51.352" v="312" actId="20577"/>
          <ac:spMkLst>
            <pc:docMk/>
            <pc:sldMk cId="568751342" sldId="419"/>
            <ac:spMk id="3" creationId="{8D9E9CBE-835D-DE6A-6605-5BCD61917430}"/>
          </ac:spMkLst>
        </pc:spChg>
      </pc:sldChg>
      <pc:sldChg chg="modSp add mod">
        <pc:chgData name="Damian Gordon" userId="796278f3-970d-4a3b-8137-dc597a054133" providerId="ADAL" clId="{207778BA-9B2F-462E-B22F-0836E8C436B7}" dt="2025-03-15T21:32:57.084" v="615" actId="20577"/>
        <pc:sldMkLst>
          <pc:docMk/>
          <pc:sldMk cId="2414940264" sldId="420"/>
        </pc:sldMkLst>
        <pc:spChg chg="mod">
          <ac:chgData name="Damian Gordon" userId="796278f3-970d-4a3b-8137-dc597a054133" providerId="ADAL" clId="{207778BA-9B2F-462E-B22F-0836E8C436B7}" dt="2025-03-15T21:32:57.084" v="615" actId="20577"/>
          <ac:spMkLst>
            <pc:docMk/>
            <pc:sldMk cId="2414940264" sldId="420"/>
            <ac:spMk id="3" creationId="{5903DA67-BEF1-53BE-C804-BE47C022C92D}"/>
          </ac:spMkLst>
        </pc:spChg>
      </pc:sldChg>
      <pc:sldChg chg="addSp delSp modSp add mod">
        <pc:chgData name="Damian Gordon" userId="796278f3-970d-4a3b-8137-dc597a054133" providerId="ADAL" clId="{207778BA-9B2F-462E-B22F-0836E8C436B7}" dt="2025-03-15T21:37:05.836" v="645" actId="207"/>
        <pc:sldMkLst>
          <pc:docMk/>
          <pc:sldMk cId="2243668615" sldId="421"/>
        </pc:sldMkLst>
        <pc:spChg chg="del">
          <ac:chgData name="Damian Gordon" userId="796278f3-970d-4a3b-8137-dc597a054133" providerId="ADAL" clId="{207778BA-9B2F-462E-B22F-0836E8C436B7}" dt="2025-03-15T21:21:09.246" v="328" actId="478"/>
          <ac:spMkLst>
            <pc:docMk/>
            <pc:sldMk cId="2243668615" sldId="421"/>
            <ac:spMk id="3" creationId="{9D148D65-4B55-90D8-1EB1-30BFD106CF1A}"/>
          </ac:spMkLst>
        </pc:spChg>
        <pc:spChg chg="add del mod">
          <ac:chgData name="Damian Gordon" userId="796278f3-970d-4a3b-8137-dc597a054133" providerId="ADAL" clId="{207778BA-9B2F-462E-B22F-0836E8C436B7}" dt="2025-03-15T21:21:10.169" v="329" actId="478"/>
          <ac:spMkLst>
            <pc:docMk/>
            <pc:sldMk cId="2243668615" sldId="421"/>
            <ac:spMk id="5" creationId="{8786491B-3CFC-7558-DEE3-D732C7D900D7}"/>
          </ac:spMkLst>
        </pc:spChg>
        <pc:spChg chg="add mod">
          <ac:chgData name="Damian Gordon" userId="796278f3-970d-4a3b-8137-dc597a054133" providerId="ADAL" clId="{207778BA-9B2F-462E-B22F-0836E8C436B7}" dt="2025-03-15T21:37:05.836" v="645" actId="207"/>
          <ac:spMkLst>
            <pc:docMk/>
            <pc:sldMk cId="2243668615" sldId="421"/>
            <ac:spMk id="8" creationId="{FD7ED28B-4923-7E41-DD8C-F9121C9AD2E0}"/>
          </ac:spMkLst>
        </pc:spChg>
        <pc:graphicFrameChg chg="add del mod modGraphic">
          <ac:chgData name="Damian Gordon" userId="796278f3-970d-4a3b-8137-dc597a054133" providerId="ADAL" clId="{207778BA-9B2F-462E-B22F-0836E8C436B7}" dt="2025-03-15T21:22:52.768" v="334" actId="478"/>
          <ac:graphicFrameMkLst>
            <pc:docMk/>
            <pc:sldMk cId="2243668615" sldId="421"/>
            <ac:graphicFrameMk id="6" creationId="{FCDBC7EA-B17F-56C4-BA07-4EF01CDA5DC4}"/>
          </ac:graphicFrameMkLst>
        </pc:graphicFrameChg>
        <pc:graphicFrameChg chg="add mod modGraphic">
          <ac:chgData name="Damian Gordon" userId="796278f3-970d-4a3b-8137-dc597a054133" providerId="ADAL" clId="{207778BA-9B2F-462E-B22F-0836E8C436B7}" dt="2025-03-15T21:35:53.866" v="636"/>
          <ac:graphicFrameMkLst>
            <pc:docMk/>
            <pc:sldMk cId="2243668615" sldId="421"/>
            <ac:graphicFrameMk id="7" creationId="{545D7F3F-A3CA-944E-41B5-260D5B9DF8C0}"/>
          </ac:graphicFrameMkLst>
        </pc:graphicFrameChg>
      </pc:sldChg>
      <pc:sldChg chg="addSp modSp add mod ord">
        <pc:chgData name="Damian Gordon" userId="796278f3-970d-4a3b-8137-dc597a054133" providerId="ADAL" clId="{207778BA-9B2F-462E-B22F-0836E8C436B7}" dt="2025-03-15T21:36:39.108" v="640" actId="207"/>
        <pc:sldMkLst>
          <pc:docMk/>
          <pc:sldMk cId="336018541" sldId="422"/>
        </pc:sldMkLst>
        <pc:spChg chg="add mod">
          <ac:chgData name="Damian Gordon" userId="796278f3-970d-4a3b-8137-dc597a054133" providerId="ADAL" clId="{207778BA-9B2F-462E-B22F-0836E8C436B7}" dt="2025-03-15T21:36:39.108" v="640" actId="207"/>
          <ac:spMkLst>
            <pc:docMk/>
            <pc:sldMk cId="336018541" sldId="422"/>
            <ac:spMk id="3" creationId="{60C21C13-1F30-4A21-99D6-0C7C36A51ACB}"/>
          </ac:spMkLst>
        </pc:spChg>
        <pc:graphicFrameChg chg="mod">
          <ac:chgData name="Damian Gordon" userId="796278f3-970d-4a3b-8137-dc597a054133" providerId="ADAL" clId="{207778BA-9B2F-462E-B22F-0836E8C436B7}" dt="2025-03-15T21:35:48.476" v="635"/>
          <ac:graphicFrameMkLst>
            <pc:docMk/>
            <pc:sldMk cId="336018541" sldId="422"/>
            <ac:graphicFrameMk id="7" creationId="{855CF7FE-DB92-AC5C-D60C-3DB629782150}"/>
          </ac:graphicFrameMkLst>
        </pc:graphicFrameChg>
      </pc:sldChg>
      <pc:sldChg chg="addSp modSp add mod">
        <pc:chgData name="Damian Gordon" userId="796278f3-970d-4a3b-8137-dc597a054133" providerId="ADAL" clId="{207778BA-9B2F-462E-B22F-0836E8C436B7}" dt="2025-03-15T21:37:32.149" v="651" actId="207"/>
        <pc:sldMkLst>
          <pc:docMk/>
          <pc:sldMk cId="700761483" sldId="423"/>
        </pc:sldMkLst>
        <pc:spChg chg="add mod">
          <ac:chgData name="Damian Gordon" userId="796278f3-970d-4a3b-8137-dc597a054133" providerId="ADAL" clId="{207778BA-9B2F-462E-B22F-0836E8C436B7}" dt="2025-03-15T21:37:32.149" v="651" actId="207"/>
          <ac:spMkLst>
            <pc:docMk/>
            <pc:sldMk cId="700761483" sldId="423"/>
            <ac:spMk id="3" creationId="{E529EEC9-251F-7AE6-5FD5-8DD5CC42DE4C}"/>
          </ac:spMkLst>
        </pc:spChg>
        <pc:graphicFrameChg chg="mod">
          <ac:chgData name="Damian Gordon" userId="796278f3-970d-4a3b-8137-dc597a054133" providerId="ADAL" clId="{207778BA-9B2F-462E-B22F-0836E8C436B7}" dt="2025-03-15T21:35:27.679" v="634"/>
          <ac:graphicFrameMkLst>
            <pc:docMk/>
            <pc:sldMk cId="700761483" sldId="423"/>
            <ac:graphicFrameMk id="7" creationId="{447B60FF-57B6-0A67-4C58-B36EDE9F5016}"/>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9F045B-A43A-4E8C-9DD9-ACD80A35C675}"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en-IE"/>
        </a:p>
      </dgm:t>
    </dgm:pt>
    <dgm:pt modelId="{73EAE925-8EFB-4882-9BD5-648D2FC04A52}">
      <dgm:prSet phldrT="[Text]"/>
      <dgm:spPr>
        <a:solidFill>
          <a:schemeClr val="accent6">
            <a:lumMod val="60000"/>
            <a:lumOff val="40000"/>
          </a:schemeClr>
        </a:solidFill>
      </dgm:spPr>
      <dgm:t>
        <a:bodyPr/>
        <a:lstStyle/>
        <a:p>
          <a:r>
            <a:rPr lang="en-US" dirty="0"/>
            <a:t>REPRESENTATION</a:t>
          </a:r>
          <a:endParaRPr lang="en-IE" dirty="0"/>
        </a:p>
      </dgm:t>
    </dgm:pt>
    <dgm:pt modelId="{2A5C7D30-CBF0-4402-AC34-58750A9DE0F9}" type="parTrans" cxnId="{7A97B75E-AA1E-4DF7-A3BA-DFE3045085F9}">
      <dgm:prSet/>
      <dgm:spPr/>
      <dgm:t>
        <a:bodyPr/>
        <a:lstStyle/>
        <a:p>
          <a:endParaRPr lang="en-IE"/>
        </a:p>
      </dgm:t>
    </dgm:pt>
    <dgm:pt modelId="{FB40C6BB-8D05-4A9F-961A-09767EB21A74}" type="sibTrans" cxnId="{7A97B75E-AA1E-4DF7-A3BA-DFE3045085F9}">
      <dgm:prSet/>
      <dgm:spPr/>
      <dgm:t>
        <a:bodyPr/>
        <a:lstStyle/>
        <a:p>
          <a:endParaRPr lang="en-IE"/>
        </a:p>
      </dgm:t>
    </dgm:pt>
    <dgm:pt modelId="{183C5E22-D561-4AC5-8473-68B7A9BAF60D}">
      <dgm:prSet phldrT="[Text]"/>
      <dgm:spPr>
        <a:solidFill>
          <a:schemeClr val="accent6">
            <a:lumMod val="60000"/>
            <a:lumOff val="40000"/>
          </a:schemeClr>
        </a:solidFill>
      </dgm:spPr>
      <dgm:t>
        <a:bodyPr/>
        <a:lstStyle/>
        <a:p>
          <a:r>
            <a:rPr lang="en-US" dirty="0"/>
            <a:t>Perception</a:t>
          </a:r>
          <a:endParaRPr lang="en-IE" dirty="0"/>
        </a:p>
      </dgm:t>
    </dgm:pt>
    <dgm:pt modelId="{2EDCFDE0-D95B-4D59-8B3D-B0C803858959}" type="parTrans" cxnId="{3301F4A1-8C68-4E62-BB44-9CBA570E139E}">
      <dgm:prSet/>
      <dgm:spPr>
        <a:ln>
          <a:solidFill>
            <a:schemeClr val="accent6"/>
          </a:solidFill>
        </a:ln>
      </dgm:spPr>
      <dgm:t>
        <a:bodyPr/>
        <a:lstStyle/>
        <a:p>
          <a:endParaRPr lang="en-IE"/>
        </a:p>
      </dgm:t>
    </dgm:pt>
    <dgm:pt modelId="{FC51A1A0-CE04-40AA-B293-FCFFA4FCAEA4}" type="sibTrans" cxnId="{3301F4A1-8C68-4E62-BB44-9CBA570E139E}">
      <dgm:prSet/>
      <dgm:spPr/>
      <dgm:t>
        <a:bodyPr/>
        <a:lstStyle/>
        <a:p>
          <a:endParaRPr lang="en-IE"/>
        </a:p>
      </dgm:t>
    </dgm:pt>
    <dgm:pt modelId="{EFBCF71C-5552-49AC-92B8-685DC8E3362F}">
      <dgm:prSet phldrT="[Text]"/>
      <dgm:spPr>
        <a:solidFill>
          <a:schemeClr val="accent6">
            <a:lumMod val="60000"/>
            <a:lumOff val="40000"/>
          </a:schemeClr>
        </a:solidFill>
      </dgm:spPr>
      <dgm:t>
        <a:bodyPr/>
        <a:lstStyle/>
        <a:p>
          <a:r>
            <a:rPr lang="en-IE" dirty="0"/>
            <a:t>Language &amp; Symbols</a:t>
          </a:r>
        </a:p>
      </dgm:t>
    </dgm:pt>
    <dgm:pt modelId="{1164B9D4-ED90-4AB6-9F81-4B66FF2CAE1F}" type="parTrans" cxnId="{E1F569BE-A030-40D2-BDDF-17B9DE3BABE5}">
      <dgm:prSet/>
      <dgm:spPr>
        <a:ln>
          <a:solidFill>
            <a:schemeClr val="accent6"/>
          </a:solidFill>
        </a:ln>
      </dgm:spPr>
      <dgm:t>
        <a:bodyPr/>
        <a:lstStyle/>
        <a:p>
          <a:endParaRPr lang="en-IE"/>
        </a:p>
      </dgm:t>
    </dgm:pt>
    <dgm:pt modelId="{2CEC43BD-4FB9-4060-A80D-65FC6D0B8C96}" type="sibTrans" cxnId="{E1F569BE-A030-40D2-BDDF-17B9DE3BABE5}">
      <dgm:prSet/>
      <dgm:spPr/>
      <dgm:t>
        <a:bodyPr/>
        <a:lstStyle/>
        <a:p>
          <a:endParaRPr lang="en-IE"/>
        </a:p>
      </dgm:t>
    </dgm:pt>
    <dgm:pt modelId="{360F4B4E-020D-427F-904A-B1AF622B4BE2}">
      <dgm:prSet phldrT="[Text]"/>
      <dgm:spPr>
        <a:solidFill>
          <a:schemeClr val="accent6">
            <a:lumMod val="60000"/>
            <a:lumOff val="40000"/>
          </a:schemeClr>
        </a:solidFill>
      </dgm:spPr>
      <dgm:t>
        <a:bodyPr/>
        <a:lstStyle/>
        <a:p>
          <a:r>
            <a:rPr lang="en-IE" dirty="0"/>
            <a:t>Building Knowledge</a:t>
          </a:r>
        </a:p>
      </dgm:t>
    </dgm:pt>
    <dgm:pt modelId="{770AE23A-BFC2-4A8D-8E31-D349E0E0B172}" type="parTrans" cxnId="{F3C24C3B-D6A7-4A13-99D3-A6D086FB305F}">
      <dgm:prSet/>
      <dgm:spPr>
        <a:ln>
          <a:solidFill>
            <a:schemeClr val="accent6"/>
          </a:solidFill>
        </a:ln>
      </dgm:spPr>
      <dgm:t>
        <a:bodyPr/>
        <a:lstStyle/>
        <a:p>
          <a:endParaRPr lang="en-IE"/>
        </a:p>
      </dgm:t>
    </dgm:pt>
    <dgm:pt modelId="{111A69C7-9BDD-4629-B2A4-29D215F0462E}" type="sibTrans" cxnId="{F3C24C3B-D6A7-4A13-99D3-A6D086FB305F}">
      <dgm:prSet/>
      <dgm:spPr/>
      <dgm:t>
        <a:bodyPr/>
        <a:lstStyle/>
        <a:p>
          <a:endParaRPr lang="en-IE"/>
        </a:p>
      </dgm:t>
    </dgm:pt>
    <dgm:pt modelId="{22932E85-7950-4650-AC34-6849BB0C1382}" type="pres">
      <dgm:prSet presAssocID="{069F045B-A43A-4E8C-9DD9-ACD80A35C675}" presName="Name0" presStyleCnt="0">
        <dgm:presLayoutVars>
          <dgm:chMax val="1"/>
          <dgm:chPref val="1"/>
          <dgm:dir/>
          <dgm:animOne val="branch"/>
          <dgm:animLvl val="lvl"/>
        </dgm:presLayoutVars>
      </dgm:prSet>
      <dgm:spPr/>
    </dgm:pt>
    <dgm:pt modelId="{5CF20E70-2B15-47A5-86D2-AD2E211E8C55}" type="pres">
      <dgm:prSet presAssocID="{73EAE925-8EFB-4882-9BD5-648D2FC04A52}" presName="singleCycle" presStyleCnt="0"/>
      <dgm:spPr/>
    </dgm:pt>
    <dgm:pt modelId="{1D3137CC-DBE0-4937-BAA9-7A8C8ACC7A05}" type="pres">
      <dgm:prSet presAssocID="{73EAE925-8EFB-4882-9BD5-648D2FC04A52}" presName="singleCenter" presStyleLbl="node1" presStyleIdx="0" presStyleCnt="4" custScaleX="184736" custScaleY="69299" custLinFactNeighborX="-42394" custLinFactNeighborY="-28849">
        <dgm:presLayoutVars>
          <dgm:chMax val="7"/>
          <dgm:chPref val="7"/>
        </dgm:presLayoutVars>
      </dgm:prSet>
      <dgm:spPr/>
    </dgm:pt>
    <dgm:pt modelId="{CFC01EB4-7163-4536-8E38-580474400900}" type="pres">
      <dgm:prSet presAssocID="{2EDCFDE0-D95B-4D59-8B3D-B0C803858959}" presName="Name56" presStyleLbl="parChTrans1D2" presStyleIdx="0" presStyleCnt="3"/>
      <dgm:spPr/>
    </dgm:pt>
    <dgm:pt modelId="{4E14CB65-8B5F-4797-BCF3-CA0AF91453F2}" type="pres">
      <dgm:prSet presAssocID="{183C5E22-D561-4AC5-8473-68B7A9BAF60D}" presName="text0" presStyleLbl="node1" presStyleIdx="1" presStyleCnt="4" custScaleX="293292" custScaleY="95043" custRadScaleRad="124169" custRadScaleInc="52815">
        <dgm:presLayoutVars>
          <dgm:bulletEnabled val="1"/>
        </dgm:presLayoutVars>
      </dgm:prSet>
      <dgm:spPr/>
    </dgm:pt>
    <dgm:pt modelId="{FF2EA64B-A0FA-4D22-BFEE-645F76397707}" type="pres">
      <dgm:prSet presAssocID="{1164B9D4-ED90-4AB6-9F81-4B66FF2CAE1F}" presName="Name56" presStyleLbl="parChTrans1D2" presStyleIdx="1" presStyleCnt="3"/>
      <dgm:spPr/>
    </dgm:pt>
    <dgm:pt modelId="{262AC415-D98D-42A6-B49A-04C5A08EDB1D}" type="pres">
      <dgm:prSet presAssocID="{EFBCF71C-5552-49AC-92B8-685DC8E3362F}" presName="text0" presStyleLbl="node1" presStyleIdx="2" presStyleCnt="4" custScaleX="293292" custScaleY="107884" custRadScaleRad="81655" custRadScaleInc="-112271">
        <dgm:presLayoutVars>
          <dgm:bulletEnabled val="1"/>
        </dgm:presLayoutVars>
      </dgm:prSet>
      <dgm:spPr/>
    </dgm:pt>
    <dgm:pt modelId="{E58478AF-5CC3-4F2A-8B53-9B25317DD234}" type="pres">
      <dgm:prSet presAssocID="{770AE23A-BFC2-4A8D-8E31-D349E0E0B172}" presName="Name56" presStyleLbl="parChTrans1D2" presStyleIdx="2" presStyleCnt="3"/>
      <dgm:spPr/>
    </dgm:pt>
    <dgm:pt modelId="{E2E4E4B1-12F5-43AF-94F8-3DCBEB9D0776}" type="pres">
      <dgm:prSet presAssocID="{360F4B4E-020D-427F-904A-B1AF622B4BE2}" presName="text0" presStyleLbl="node1" presStyleIdx="3" presStyleCnt="4" custScaleX="293292" custScaleY="120765" custRadScaleRad="70664" custRadScaleInc="-219170">
        <dgm:presLayoutVars>
          <dgm:bulletEnabled val="1"/>
        </dgm:presLayoutVars>
      </dgm:prSet>
      <dgm:spPr/>
    </dgm:pt>
  </dgm:ptLst>
  <dgm:cxnLst>
    <dgm:cxn modelId="{A990660D-B7C6-4862-ACB8-C7B935726460}" type="presOf" srcId="{EFBCF71C-5552-49AC-92B8-685DC8E3362F}" destId="{262AC415-D98D-42A6-B49A-04C5A08EDB1D}" srcOrd="0" destOrd="0" presId="urn:microsoft.com/office/officeart/2008/layout/RadialCluster"/>
    <dgm:cxn modelId="{F4362517-96F9-4E8A-88DB-BCC632D5B9F7}" type="presOf" srcId="{73EAE925-8EFB-4882-9BD5-648D2FC04A52}" destId="{1D3137CC-DBE0-4937-BAA9-7A8C8ACC7A05}" srcOrd="0" destOrd="0" presId="urn:microsoft.com/office/officeart/2008/layout/RadialCluster"/>
    <dgm:cxn modelId="{3A9A4329-F45C-4A61-8BB9-9C1134ED372B}" type="presOf" srcId="{770AE23A-BFC2-4A8D-8E31-D349E0E0B172}" destId="{E58478AF-5CC3-4F2A-8B53-9B25317DD234}" srcOrd="0" destOrd="0" presId="urn:microsoft.com/office/officeart/2008/layout/RadialCluster"/>
    <dgm:cxn modelId="{40FF712D-705B-42E8-BBFD-F046CE9A393E}" type="presOf" srcId="{183C5E22-D561-4AC5-8473-68B7A9BAF60D}" destId="{4E14CB65-8B5F-4797-BCF3-CA0AF91453F2}" srcOrd="0" destOrd="0" presId="urn:microsoft.com/office/officeart/2008/layout/RadialCluster"/>
    <dgm:cxn modelId="{F3C24C3B-D6A7-4A13-99D3-A6D086FB305F}" srcId="{73EAE925-8EFB-4882-9BD5-648D2FC04A52}" destId="{360F4B4E-020D-427F-904A-B1AF622B4BE2}" srcOrd="2" destOrd="0" parTransId="{770AE23A-BFC2-4A8D-8E31-D349E0E0B172}" sibTransId="{111A69C7-9BDD-4629-B2A4-29D215F0462E}"/>
    <dgm:cxn modelId="{7A97B75E-AA1E-4DF7-A3BA-DFE3045085F9}" srcId="{069F045B-A43A-4E8C-9DD9-ACD80A35C675}" destId="{73EAE925-8EFB-4882-9BD5-648D2FC04A52}" srcOrd="0" destOrd="0" parTransId="{2A5C7D30-CBF0-4402-AC34-58750A9DE0F9}" sibTransId="{FB40C6BB-8D05-4A9F-961A-09767EB21A74}"/>
    <dgm:cxn modelId="{2ED76942-9F71-4892-B80B-7307F038F856}" type="presOf" srcId="{360F4B4E-020D-427F-904A-B1AF622B4BE2}" destId="{E2E4E4B1-12F5-43AF-94F8-3DCBEB9D0776}" srcOrd="0" destOrd="0" presId="urn:microsoft.com/office/officeart/2008/layout/RadialCluster"/>
    <dgm:cxn modelId="{B5E2626F-070D-46EA-BC52-8B64BFDD617B}" type="presOf" srcId="{069F045B-A43A-4E8C-9DD9-ACD80A35C675}" destId="{22932E85-7950-4650-AC34-6849BB0C1382}" srcOrd="0" destOrd="0" presId="urn:microsoft.com/office/officeart/2008/layout/RadialCluster"/>
    <dgm:cxn modelId="{CB64357C-6826-46D0-8267-05CA4C5EC77D}" type="presOf" srcId="{2EDCFDE0-D95B-4D59-8B3D-B0C803858959}" destId="{CFC01EB4-7163-4536-8E38-580474400900}" srcOrd="0" destOrd="0" presId="urn:microsoft.com/office/officeart/2008/layout/RadialCluster"/>
    <dgm:cxn modelId="{6782628C-EF5D-4E6A-B1F6-74979928050A}" type="presOf" srcId="{1164B9D4-ED90-4AB6-9F81-4B66FF2CAE1F}" destId="{FF2EA64B-A0FA-4D22-BFEE-645F76397707}" srcOrd="0" destOrd="0" presId="urn:microsoft.com/office/officeart/2008/layout/RadialCluster"/>
    <dgm:cxn modelId="{3301F4A1-8C68-4E62-BB44-9CBA570E139E}" srcId="{73EAE925-8EFB-4882-9BD5-648D2FC04A52}" destId="{183C5E22-D561-4AC5-8473-68B7A9BAF60D}" srcOrd="0" destOrd="0" parTransId="{2EDCFDE0-D95B-4D59-8B3D-B0C803858959}" sibTransId="{FC51A1A0-CE04-40AA-B293-FCFFA4FCAEA4}"/>
    <dgm:cxn modelId="{E1F569BE-A030-40D2-BDDF-17B9DE3BABE5}" srcId="{73EAE925-8EFB-4882-9BD5-648D2FC04A52}" destId="{EFBCF71C-5552-49AC-92B8-685DC8E3362F}" srcOrd="1" destOrd="0" parTransId="{1164B9D4-ED90-4AB6-9F81-4B66FF2CAE1F}" sibTransId="{2CEC43BD-4FB9-4060-A80D-65FC6D0B8C96}"/>
    <dgm:cxn modelId="{FE71B0D5-C86E-4A39-860A-7B6B29D2D0C2}" type="presParOf" srcId="{22932E85-7950-4650-AC34-6849BB0C1382}" destId="{5CF20E70-2B15-47A5-86D2-AD2E211E8C55}" srcOrd="0" destOrd="0" presId="urn:microsoft.com/office/officeart/2008/layout/RadialCluster"/>
    <dgm:cxn modelId="{6AE64097-C609-4E5C-B6D1-14C630C5E955}" type="presParOf" srcId="{5CF20E70-2B15-47A5-86D2-AD2E211E8C55}" destId="{1D3137CC-DBE0-4937-BAA9-7A8C8ACC7A05}" srcOrd="0" destOrd="0" presId="urn:microsoft.com/office/officeart/2008/layout/RadialCluster"/>
    <dgm:cxn modelId="{B2BA3676-56F3-4414-85ED-4341E503ACE5}" type="presParOf" srcId="{5CF20E70-2B15-47A5-86D2-AD2E211E8C55}" destId="{CFC01EB4-7163-4536-8E38-580474400900}" srcOrd="1" destOrd="0" presId="urn:microsoft.com/office/officeart/2008/layout/RadialCluster"/>
    <dgm:cxn modelId="{3BEF02E3-F74B-43BC-B8F2-EBFB7F6E0026}" type="presParOf" srcId="{5CF20E70-2B15-47A5-86D2-AD2E211E8C55}" destId="{4E14CB65-8B5F-4797-BCF3-CA0AF91453F2}" srcOrd="2" destOrd="0" presId="urn:microsoft.com/office/officeart/2008/layout/RadialCluster"/>
    <dgm:cxn modelId="{FB7D90FD-8137-4599-88D9-F4A0F0581095}" type="presParOf" srcId="{5CF20E70-2B15-47A5-86D2-AD2E211E8C55}" destId="{FF2EA64B-A0FA-4D22-BFEE-645F76397707}" srcOrd="3" destOrd="0" presId="urn:microsoft.com/office/officeart/2008/layout/RadialCluster"/>
    <dgm:cxn modelId="{45583E14-714F-4989-988F-616ABA83FB7F}" type="presParOf" srcId="{5CF20E70-2B15-47A5-86D2-AD2E211E8C55}" destId="{262AC415-D98D-42A6-B49A-04C5A08EDB1D}" srcOrd="4" destOrd="0" presId="urn:microsoft.com/office/officeart/2008/layout/RadialCluster"/>
    <dgm:cxn modelId="{89B344DF-AD85-4DA4-85A3-AB217007659D}" type="presParOf" srcId="{5CF20E70-2B15-47A5-86D2-AD2E211E8C55}" destId="{E58478AF-5CC3-4F2A-8B53-9B25317DD234}" srcOrd="5" destOrd="0" presId="urn:microsoft.com/office/officeart/2008/layout/RadialCluster"/>
    <dgm:cxn modelId="{D89514EF-FFDC-4F6E-B1D0-0E910F8F8EA1}" type="presParOf" srcId="{5CF20E70-2B15-47A5-86D2-AD2E211E8C55}" destId="{E2E4E4B1-12F5-43AF-94F8-3DCBEB9D0776}"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9F045B-A43A-4E8C-9DD9-ACD80A35C675}"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en-IE"/>
        </a:p>
      </dgm:t>
    </dgm:pt>
    <dgm:pt modelId="{73EAE925-8EFB-4882-9BD5-648D2FC04A52}">
      <dgm:prSet phldrT="[Text]"/>
      <dgm:spPr>
        <a:solidFill>
          <a:srgbClr val="0070C0"/>
        </a:solidFill>
      </dgm:spPr>
      <dgm:t>
        <a:bodyPr/>
        <a:lstStyle/>
        <a:p>
          <a:r>
            <a:rPr lang="en-US" dirty="0"/>
            <a:t>EXPRESSION</a:t>
          </a:r>
          <a:endParaRPr lang="en-IE" dirty="0"/>
        </a:p>
      </dgm:t>
    </dgm:pt>
    <dgm:pt modelId="{2A5C7D30-CBF0-4402-AC34-58750A9DE0F9}" type="parTrans" cxnId="{7A97B75E-AA1E-4DF7-A3BA-DFE3045085F9}">
      <dgm:prSet/>
      <dgm:spPr/>
      <dgm:t>
        <a:bodyPr/>
        <a:lstStyle/>
        <a:p>
          <a:endParaRPr lang="en-IE"/>
        </a:p>
      </dgm:t>
    </dgm:pt>
    <dgm:pt modelId="{FB40C6BB-8D05-4A9F-961A-09767EB21A74}" type="sibTrans" cxnId="{7A97B75E-AA1E-4DF7-A3BA-DFE3045085F9}">
      <dgm:prSet/>
      <dgm:spPr/>
      <dgm:t>
        <a:bodyPr/>
        <a:lstStyle/>
        <a:p>
          <a:endParaRPr lang="en-IE"/>
        </a:p>
      </dgm:t>
    </dgm:pt>
    <dgm:pt modelId="{183C5E22-D561-4AC5-8473-68B7A9BAF60D}">
      <dgm:prSet phldrT="[Text]"/>
      <dgm:spPr>
        <a:solidFill>
          <a:srgbClr val="0070C0"/>
        </a:solidFill>
      </dgm:spPr>
      <dgm:t>
        <a:bodyPr/>
        <a:lstStyle/>
        <a:p>
          <a:r>
            <a:rPr lang="en-US" dirty="0"/>
            <a:t>Interaction</a:t>
          </a:r>
          <a:endParaRPr lang="en-IE" dirty="0"/>
        </a:p>
      </dgm:t>
    </dgm:pt>
    <dgm:pt modelId="{2EDCFDE0-D95B-4D59-8B3D-B0C803858959}" type="parTrans" cxnId="{3301F4A1-8C68-4E62-BB44-9CBA570E139E}">
      <dgm:prSet/>
      <dgm:spPr>
        <a:ln>
          <a:solidFill>
            <a:schemeClr val="accent5"/>
          </a:solidFill>
        </a:ln>
      </dgm:spPr>
      <dgm:t>
        <a:bodyPr/>
        <a:lstStyle/>
        <a:p>
          <a:endParaRPr lang="en-IE"/>
        </a:p>
      </dgm:t>
    </dgm:pt>
    <dgm:pt modelId="{FC51A1A0-CE04-40AA-B293-FCFFA4FCAEA4}" type="sibTrans" cxnId="{3301F4A1-8C68-4E62-BB44-9CBA570E139E}">
      <dgm:prSet/>
      <dgm:spPr/>
      <dgm:t>
        <a:bodyPr/>
        <a:lstStyle/>
        <a:p>
          <a:endParaRPr lang="en-IE"/>
        </a:p>
      </dgm:t>
    </dgm:pt>
    <dgm:pt modelId="{EFBCF71C-5552-49AC-92B8-685DC8E3362F}">
      <dgm:prSet phldrT="[Text]"/>
      <dgm:spPr>
        <a:solidFill>
          <a:srgbClr val="0070C0"/>
        </a:solidFill>
      </dgm:spPr>
      <dgm:t>
        <a:bodyPr/>
        <a:lstStyle/>
        <a:p>
          <a:r>
            <a:rPr lang="en-IE" dirty="0"/>
            <a:t>Expression &amp; Communication</a:t>
          </a:r>
        </a:p>
      </dgm:t>
    </dgm:pt>
    <dgm:pt modelId="{1164B9D4-ED90-4AB6-9F81-4B66FF2CAE1F}" type="parTrans" cxnId="{E1F569BE-A030-40D2-BDDF-17B9DE3BABE5}">
      <dgm:prSet/>
      <dgm:spPr>
        <a:ln>
          <a:solidFill>
            <a:schemeClr val="accent5"/>
          </a:solidFill>
        </a:ln>
      </dgm:spPr>
      <dgm:t>
        <a:bodyPr/>
        <a:lstStyle/>
        <a:p>
          <a:endParaRPr lang="en-IE"/>
        </a:p>
      </dgm:t>
    </dgm:pt>
    <dgm:pt modelId="{2CEC43BD-4FB9-4060-A80D-65FC6D0B8C96}" type="sibTrans" cxnId="{E1F569BE-A030-40D2-BDDF-17B9DE3BABE5}">
      <dgm:prSet/>
      <dgm:spPr/>
      <dgm:t>
        <a:bodyPr/>
        <a:lstStyle/>
        <a:p>
          <a:endParaRPr lang="en-IE"/>
        </a:p>
      </dgm:t>
    </dgm:pt>
    <dgm:pt modelId="{360F4B4E-020D-427F-904A-B1AF622B4BE2}">
      <dgm:prSet phldrT="[Text]"/>
      <dgm:spPr>
        <a:solidFill>
          <a:srgbClr val="0070C0"/>
        </a:solidFill>
      </dgm:spPr>
      <dgm:t>
        <a:bodyPr/>
        <a:lstStyle/>
        <a:p>
          <a:r>
            <a:rPr lang="en-IE" dirty="0"/>
            <a:t>Strategy Development</a:t>
          </a:r>
        </a:p>
      </dgm:t>
    </dgm:pt>
    <dgm:pt modelId="{770AE23A-BFC2-4A8D-8E31-D349E0E0B172}" type="parTrans" cxnId="{F3C24C3B-D6A7-4A13-99D3-A6D086FB305F}">
      <dgm:prSet/>
      <dgm:spPr>
        <a:ln>
          <a:solidFill>
            <a:schemeClr val="accent5"/>
          </a:solidFill>
        </a:ln>
      </dgm:spPr>
      <dgm:t>
        <a:bodyPr/>
        <a:lstStyle/>
        <a:p>
          <a:endParaRPr lang="en-IE"/>
        </a:p>
      </dgm:t>
    </dgm:pt>
    <dgm:pt modelId="{111A69C7-9BDD-4629-B2A4-29D215F0462E}" type="sibTrans" cxnId="{F3C24C3B-D6A7-4A13-99D3-A6D086FB305F}">
      <dgm:prSet/>
      <dgm:spPr/>
      <dgm:t>
        <a:bodyPr/>
        <a:lstStyle/>
        <a:p>
          <a:endParaRPr lang="en-IE"/>
        </a:p>
      </dgm:t>
    </dgm:pt>
    <dgm:pt modelId="{22932E85-7950-4650-AC34-6849BB0C1382}" type="pres">
      <dgm:prSet presAssocID="{069F045B-A43A-4E8C-9DD9-ACD80A35C675}" presName="Name0" presStyleCnt="0">
        <dgm:presLayoutVars>
          <dgm:chMax val="1"/>
          <dgm:chPref val="1"/>
          <dgm:dir/>
          <dgm:animOne val="branch"/>
          <dgm:animLvl val="lvl"/>
        </dgm:presLayoutVars>
      </dgm:prSet>
      <dgm:spPr/>
    </dgm:pt>
    <dgm:pt modelId="{5CF20E70-2B15-47A5-86D2-AD2E211E8C55}" type="pres">
      <dgm:prSet presAssocID="{73EAE925-8EFB-4882-9BD5-648D2FC04A52}" presName="singleCycle" presStyleCnt="0"/>
      <dgm:spPr/>
    </dgm:pt>
    <dgm:pt modelId="{1D3137CC-DBE0-4937-BAA9-7A8C8ACC7A05}" type="pres">
      <dgm:prSet presAssocID="{73EAE925-8EFB-4882-9BD5-648D2FC04A52}" presName="singleCenter" presStyleLbl="node1" presStyleIdx="0" presStyleCnt="4" custScaleX="184736" custScaleY="69299" custLinFactNeighborX="-42394" custLinFactNeighborY="-28849">
        <dgm:presLayoutVars>
          <dgm:chMax val="7"/>
          <dgm:chPref val="7"/>
        </dgm:presLayoutVars>
      </dgm:prSet>
      <dgm:spPr/>
    </dgm:pt>
    <dgm:pt modelId="{CFC01EB4-7163-4536-8E38-580474400900}" type="pres">
      <dgm:prSet presAssocID="{2EDCFDE0-D95B-4D59-8B3D-B0C803858959}" presName="Name56" presStyleLbl="parChTrans1D2" presStyleIdx="0" presStyleCnt="3"/>
      <dgm:spPr/>
    </dgm:pt>
    <dgm:pt modelId="{4E14CB65-8B5F-4797-BCF3-CA0AF91453F2}" type="pres">
      <dgm:prSet presAssocID="{183C5E22-D561-4AC5-8473-68B7A9BAF60D}" presName="text0" presStyleLbl="node1" presStyleIdx="1" presStyleCnt="4" custScaleX="293292" custScaleY="97689" custRadScaleRad="124169" custRadScaleInc="52815">
        <dgm:presLayoutVars>
          <dgm:bulletEnabled val="1"/>
        </dgm:presLayoutVars>
      </dgm:prSet>
      <dgm:spPr/>
    </dgm:pt>
    <dgm:pt modelId="{FF2EA64B-A0FA-4D22-BFEE-645F76397707}" type="pres">
      <dgm:prSet presAssocID="{1164B9D4-ED90-4AB6-9F81-4B66FF2CAE1F}" presName="Name56" presStyleLbl="parChTrans1D2" presStyleIdx="1" presStyleCnt="3"/>
      <dgm:spPr/>
    </dgm:pt>
    <dgm:pt modelId="{262AC415-D98D-42A6-B49A-04C5A08EDB1D}" type="pres">
      <dgm:prSet presAssocID="{EFBCF71C-5552-49AC-92B8-685DC8E3362F}" presName="text0" presStyleLbl="node1" presStyleIdx="2" presStyleCnt="4" custScaleX="293292" custScaleY="107884" custRadScaleRad="81655" custRadScaleInc="-112271">
        <dgm:presLayoutVars>
          <dgm:bulletEnabled val="1"/>
        </dgm:presLayoutVars>
      </dgm:prSet>
      <dgm:spPr/>
    </dgm:pt>
    <dgm:pt modelId="{E58478AF-5CC3-4F2A-8B53-9B25317DD234}" type="pres">
      <dgm:prSet presAssocID="{770AE23A-BFC2-4A8D-8E31-D349E0E0B172}" presName="Name56" presStyleLbl="parChTrans1D2" presStyleIdx="2" presStyleCnt="3"/>
      <dgm:spPr/>
    </dgm:pt>
    <dgm:pt modelId="{E2E4E4B1-12F5-43AF-94F8-3DCBEB9D0776}" type="pres">
      <dgm:prSet presAssocID="{360F4B4E-020D-427F-904A-B1AF622B4BE2}" presName="text0" presStyleLbl="node1" presStyleIdx="3" presStyleCnt="4" custScaleX="293292" custScaleY="115473" custRadScaleRad="68496" custRadScaleInc="-221906">
        <dgm:presLayoutVars>
          <dgm:bulletEnabled val="1"/>
        </dgm:presLayoutVars>
      </dgm:prSet>
      <dgm:spPr/>
    </dgm:pt>
  </dgm:ptLst>
  <dgm:cxnLst>
    <dgm:cxn modelId="{A990660D-B7C6-4862-ACB8-C7B935726460}" type="presOf" srcId="{EFBCF71C-5552-49AC-92B8-685DC8E3362F}" destId="{262AC415-D98D-42A6-B49A-04C5A08EDB1D}" srcOrd="0" destOrd="0" presId="urn:microsoft.com/office/officeart/2008/layout/RadialCluster"/>
    <dgm:cxn modelId="{F4362517-96F9-4E8A-88DB-BCC632D5B9F7}" type="presOf" srcId="{73EAE925-8EFB-4882-9BD5-648D2FC04A52}" destId="{1D3137CC-DBE0-4937-BAA9-7A8C8ACC7A05}" srcOrd="0" destOrd="0" presId="urn:microsoft.com/office/officeart/2008/layout/RadialCluster"/>
    <dgm:cxn modelId="{3A9A4329-F45C-4A61-8BB9-9C1134ED372B}" type="presOf" srcId="{770AE23A-BFC2-4A8D-8E31-D349E0E0B172}" destId="{E58478AF-5CC3-4F2A-8B53-9B25317DD234}" srcOrd="0" destOrd="0" presId="urn:microsoft.com/office/officeart/2008/layout/RadialCluster"/>
    <dgm:cxn modelId="{40FF712D-705B-42E8-BBFD-F046CE9A393E}" type="presOf" srcId="{183C5E22-D561-4AC5-8473-68B7A9BAF60D}" destId="{4E14CB65-8B5F-4797-BCF3-CA0AF91453F2}" srcOrd="0" destOrd="0" presId="urn:microsoft.com/office/officeart/2008/layout/RadialCluster"/>
    <dgm:cxn modelId="{F3C24C3B-D6A7-4A13-99D3-A6D086FB305F}" srcId="{73EAE925-8EFB-4882-9BD5-648D2FC04A52}" destId="{360F4B4E-020D-427F-904A-B1AF622B4BE2}" srcOrd="2" destOrd="0" parTransId="{770AE23A-BFC2-4A8D-8E31-D349E0E0B172}" sibTransId="{111A69C7-9BDD-4629-B2A4-29D215F0462E}"/>
    <dgm:cxn modelId="{7A97B75E-AA1E-4DF7-A3BA-DFE3045085F9}" srcId="{069F045B-A43A-4E8C-9DD9-ACD80A35C675}" destId="{73EAE925-8EFB-4882-9BD5-648D2FC04A52}" srcOrd="0" destOrd="0" parTransId="{2A5C7D30-CBF0-4402-AC34-58750A9DE0F9}" sibTransId="{FB40C6BB-8D05-4A9F-961A-09767EB21A74}"/>
    <dgm:cxn modelId="{2ED76942-9F71-4892-B80B-7307F038F856}" type="presOf" srcId="{360F4B4E-020D-427F-904A-B1AF622B4BE2}" destId="{E2E4E4B1-12F5-43AF-94F8-3DCBEB9D0776}" srcOrd="0" destOrd="0" presId="urn:microsoft.com/office/officeart/2008/layout/RadialCluster"/>
    <dgm:cxn modelId="{B5E2626F-070D-46EA-BC52-8B64BFDD617B}" type="presOf" srcId="{069F045B-A43A-4E8C-9DD9-ACD80A35C675}" destId="{22932E85-7950-4650-AC34-6849BB0C1382}" srcOrd="0" destOrd="0" presId="urn:microsoft.com/office/officeart/2008/layout/RadialCluster"/>
    <dgm:cxn modelId="{CB64357C-6826-46D0-8267-05CA4C5EC77D}" type="presOf" srcId="{2EDCFDE0-D95B-4D59-8B3D-B0C803858959}" destId="{CFC01EB4-7163-4536-8E38-580474400900}" srcOrd="0" destOrd="0" presId="urn:microsoft.com/office/officeart/2008/layout/RadialCluster"/>
    <dgm:cxn modelId="{6782628C-EF5D-4E6A-B1F6-74979928050A}" type="presOf" srcId="{1164B9D4-ED90-4AB6-9F81-4B66FF2CAE1F}" destId="{FF2EA64B-A0FA-4D22-BFEE-645F76397707}" srcOrd="0" destOrd="0" presId="urn:microsoft.com/office/officeart/2008/layout/RadialCluster"/>
    <dgm:cxn modelId="{3301F4A1-8C68-4E62-BB44-9CBA570E139E}" srcId="{73EAE925-8EFB-4882-9BD5-648D2FC04A52}" destId="{183C5E22-D561-4AC5-8473-68B7A9BAF60D}" srcOrd="0" destOrd="0" parTransId="{2EDCFDE0-D95B-4D59-8B3D-B0C803858959}" sibTransId="{FC51A1A0-CE04-40AA-B293-FCFFA4FCAEA4}"/>
    <dgm:cxn modelId="{E1F569BE-A030-40D2-BDDF-17B9DE3BABE5}" srcId="{73EAE925-8EFB-4882-9BD5-648D2FC04A52}" destId="{EFBCF71C-5552-49AC-92B8-685DC8E3362F}" srcOrd="1" destOrd="0" parTransId="{1164B9D4-ED90-4AB6-9F81-4B66FF2CAE1F}" sibTransId="{2CEC43BD-4FB9-4060-A80D-65FC6D0B8C96}"/>
    <dgm:cxn modelId="{FE71B0D5-C86E-4A39-860A-7B6B29D2D0C2}" type="presParOf" srcId="{22932E85-7950-4650-AC34-6849BB0C1382}" destId="{5CF20E70-2B15-47A5-86D2-AD2E211E8C55}" srcOrd="0" destOrd="0" presId="urn:microsoft.com/office/officeart/2008/layout/RadialCluster"/>
    <dgm:cxn modelId="{6AE64097-C609-4E5C-B6D1-14C630C5E955}" type="presParOf" srcId="{5CF20E70-2B15-47A5-86D2-AD2E211E8C55}" destId="{1D3137CC-DBE0-4937-BAA9-7A8C8ACC7A05}" srcOrd="0" destOrd="0" presId="urn:microsoft.com/office/officeart/2008/layout/RadialCluster"/>
    <dgm:cxn modelId="{B2BA3676-56F3-4414-85ED-4341E503ACE5}" type="presParOf" srcId="{5CF20E70-2B15-47A5-86D2-AD2E211E8C55}" destId="{CFC01EB4-7163-4536-8E38-580474400900}" srcOrd="1" destOrd="0" presId="urn:microsoft.com/office/officeart/2008/layout/RadialCluster"/>
    <dgm:cxn modelId="{3BEF02E3-F74B-43BC-B8F2-EBFB7F6E0026}" type="presParOf" srcId="{5CF20E70-2B15-47A5-86D2-AD2E211E8C55}" destId="{4E14CB65-8B5F-4797-BCF3-CA0AF91453F2}" srcOrd="2" destOrd="0" presId="urn:microsoft.com/office/officeart/2008/layout/RadialCluster"/>
    <dgm:cxn modelId="{FB7D90FD-8137-4599-88D9-F4A0F0581095}" type="presParOf" srcId="{5CF20E70-2B15-47A5-86D2-AD2E211E8C55}" destId="{FF2EA64B-A0FA-4D22-BFEE-645F76397707}" srcOrd="3" destOrd="0" presId="urn:microsoft.com/office/officeart/2008/layout/RadialCluster"/>
    <dgm:cxn modelId="{45583E14-714F-4989-988F-616ABA83FB7F}" type="presParOf" srcId="{5CF20E70-2B15-47A5-86D2-AD2E211E8C55}" destId="{262AC415-D98D-42A6-B49A-04C5A08EDB1D}" srcOrd="4" destOrd="0" presId="urn:microsoft.com/office/officeart/2008/layout/RadialCluster"/>
    <dgm:cxn modelId="{89B344DF-AD85-4DA4-85A3-AB217007659D}" type="presParOf" srcId="{5CF20E70-2B15-47A5-86D2-AD2E211E8C55}" destId="{E58478AF-5CC3-4F2A-8B53-9B25317DD234}" srcOrd="5" destOrd="0" presId="urn:microsoft.com/office/officeart/2008/layout/RadialCluster"/>
    <dgm:cxn modelId="{D89514EF-FFDC-4F6E-B1D0-0E910F8F8EA1}" type="presParOf" srcId="{5CF20E70-2B15-47A5-86D2-AD2E211E8C55}" destId="{E2E4E4B1-12F5-43AF-94F8-3DCBEB9D0776}"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9F045B-A43A-4E8C-9DD9-ACD80A35C675}"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en-IE"/>
        </a:p>
      </dgm:t>
    </dgm:pt>
    <dgm:pt modelId="{73EAE925-8EFB-4882-9BD5-648D2FC04A52}">
      <dgm:prSet phldrT="[Text]"/>
      <dgm:spPr>
        <a:solidFill>
          <a:srgbClr val="00B050"/>
        </a:solidFill>
      </dgm:spPr>
      <dgm:t>
        <a:bodyPr/>
        <a:lstStyle/>
        <a:p>
          <a:r>
            <a:rPr lang="en-US" dirty="0"/>
            <a:t>ENGAGEMENT</a:t>
          </a:r>
          <a:endParaRPr lang="en-IE" dirty="0"/>
        </a:p>
      </dgm:t>
    </dgm:pt>
    <dgm:pt modelId="{2A5C7D30-CBF0-4402-AC34-58750A9DE0F9}" type="parTrans" cxnId="{7A97B75E-AA1E-4DF7-A3BA-DFE3045085F9}">
      <dgm:prSet/>
      <dgm:spPr/>
      <dgm:t>
        <a:bodyPr/>
        <a:lstStyle/>
        <a:p>
          <a:endParaRPr lang="en-IE"/>
        </a:p>
      </dgm:t>
    </dgm:pt>
    <dgm:pt modelId="{FB40C6BB-8D05-4A9F-961A-09767EB21A74}" type="sibTrans" cxnId="{7A97B75E-AA1E-4DF7-A3BA-DFE3045085F9}">
      <dgm:prSet/>
      <dgm:spPr/>
      <dgm:t>
        <a:bodyPr/>
        <a:lstStyle/>
        <a:p>
          <a:endParaRPr lang="en-IE"/>
        </a:p>
      </dgm:t>
    </dgm:pt>
    <dgm:pt modelId="{183C5E22-D561-4AC5-8473-68B7A9BAF60D}">
      <dgm:prSet phldrT="[Text]"/>
      <dgm:spPr>
        <a:solidFill>
          <a:srgbClr val="00B050"/>
        </a:solidFill>
      </dgm:spPr>
      <dgm:t>
        <a:bodyPr/>
        <a:lstStyle/>
        <a:p>
          <a:r>
            <a:rPr lang="en-IE" dirty="0"/>
            <a:t>Welcoming Interests &amp; Identities</a:t>
          </a:r>
        </a:p>
      </dgm:t>
    </dgm:pt>
    <dgm:pt modelId="{2EDCFDE0-D95B-4D59-8B3D-B0C803858959}" type="parTrans" cxnId="{3301F4A1-8C68-4E62-BB44-9CBA570E139E}">
      <dgm:prSet/>
      <dgm:spPr>
        <a:ln>
          <a:solidFill>
            <a:srgbClr val="006600"/>
          </a:solidFill>
        </a:ln>
      </dgm:spPr>
      <dgm:t>
        <a:bodyPr/>
        <a:lstStyle/>
        <a:p>
          <a:endParaRPr lang="en-IE"/>
        </a:p>
      </dgm:t>
    </dgm:pt>
    <dgm:pt modelId="{FC51A1A0-CE04-40AA-B293-FCFFA4FCAEA4}" type="sibTrans" cxnId="{3301F4A1-8C68-4E62-BB44-9CBA570E139E}">
      <dgm:prSet/>
      <dgm:spPr/>
      <dgm:t>
        <a:bodyPr/>
        <a:lstStyle/>
        <a:p>
          <a:endParaRPr lang="en-IE"/>
        </a:p>
      </dgm:t>
    </dgm:pt>
    <dgm:pt modelId="{EFBCF71C-5552-49AC-92B8-685DC8E3362F}">
      <dgm:prSet phldrT="[Text]"/>
      <dgm:spPr>
        <a:solidFill>
          <a:srgbClr val="00B050"/>
        </a:solidFill>
      </dgm:spPr>
      <dgm:t>
        <a:bodyPr/>
        <a:lstStyle/>
        <a:p>
          <a:r>
            <a:rPr lang="en-IE" dirty="0"/>
            <a:t>Sustaining Effort &amp; Persistence</a:t>
          </a:r>
        </a:p>
      </dgm:t>
    </dgm:pt>
    <dgm:pt modelId="{1164B9D4-ED90-4AB6-9F81-4B66FF2CAE1F}" type="parTrans" cxnId="{E1F569BE-A030-40D2-BDDF-17B9DE3BABE5}">
      <dgm:prSet/>
      <dgm:spPr>
        <a:ln>
          <a:solidFill>
            <a:srgbClr val="006600"/>
          </a:solidFill>
        </a:ln>
      </dgm:spPr>
      <dgm:t>
        <a:bodyPr/>
        <a:lstStyle/>
        <a:p>
          <a:endParaRPr lang="en-IE"/>
        </a:p>
      </dgm:t>
    </dgm:pt>
    <dgm:pt modelId="{2CEC43BD-4FB9-4060-A80D-65FC6D0B8C96}" type="sibTrans" cxnId="{E1F569BE-A030-40D2-BDDF-17B9DE3BABE5}">
      <dgm:prSet/>
      <dgm:spPr/>
      <dgm:t>
        <a:bodyPr/>
        <a:lstStyle/>
        <a:p>
          <a:endParaRPr lang="en-IE"/>
        </a:p>
      </dgm:t>
    </dgm:pt>
    <dgm:pt modelId="{360F4B4E-020D-427F-904A-B1AF622B4BE2}">
      <dgm:prSet phldrT="[Text]"/>
      <dgm:spPr>
        <a:solidFill>
          <a:srgbClr val="00B050"/>
        </a:solidFill>
      </dgm:spPr>
      <dgm:t>
        <a:bodyPr/>
        <a:lstStyle/>
        <a:p>
          <a:r>
            <a:rPr lang="en-IE" dirty="0"/>
            <a:t>Emotional Capacity</a:t>
          </a:r>
        </a:p>
      </dgm:t>
    </dgm:pt>
    <dgm:pt modelId="{770AE23A-BFC2-4A8D-8E31-D349E0E0B172}" type="parTrans" cxnId="{F3C24C3B-D6A7-4A13-99D3-A6D086FB305F}">
      <dgm:prSet/>
      <dgm:spPr>
        <a:ln>
          <a:solidFill>
            <a:srgbClr val="006600"/>
          </a:solidFill>
        </a:ln>
      </dgm:spPr>
      <dgm:t>
        <a:bodyPr/>
        <a:lstStyle/>
        <a:p>
          <a:endParaRPr lang="en-IE"/>
        </a:p>
      </dgm:t>
    </dgm:pt>
    <dgm:pt modelId="{111A69C7-9BDD-4629-B2A4-29D215F0462E}" type="sibTrans" cxnId="{F3C24C3B-D6A7-4A13-99D3-A6D086FB305F}">
      <dgm:prSet/>
      <dgm:spPr/>
      <dgm:t>
        <a:bodyPr/>
        <a:lstStyle/>
        <a:p>
          <a:endParaRPr lang="en-IE"/>
        </a:p>
      </dgm:t>
    </dgm:pt>
    <dgm:pt modelId="{22932E85-7950-4650-AC34-6849BB0C1382}" type="pres">
      <dgm:prSet presAssocID="{069F045B-A43A-4E8C-9DD9-ACD80A35C675}" presName="Name0" presStyleCnt="0">
        <dgm:presLayoutVars>
          <dgm:chMax val="1"/>
          <dgm:chPref val="1"/>
          <dgm:dir/>
          <dgm:animOne val="branch"/>
          <dgm:animLvl val="lvl"/>
        </dgm:presLayoutVars>
      </dgm:prSet>
      <dgm:spPr/>
    </dgm:pt>
    <dgm:pt modelId="{5CF20E70-2B15-47A5-86D2-AD2E211E8C55}" type="pres">
      <dgm:prSet presAssocID="{73EAE925-8EFB-4882-9BD5-648D2FC04A52}" presName="singleCycle" presStyleCnt="0"/>
      <dgm:spPr/>
    </dgm:pt>
    <dgm:pt modelId="{1D3137CC-DBE0-4937-BAA9-7A8C8ACC7A05}" type="pres">
      <dgm:prSet presAssocID="{73EAE925-8EFB-4882-9BD5-648D2FC04A52}" presName="singleCenter" presStyleLbl="node1" presStyleIdx="0" presStyleCnt="4" custScaleX="184736" custScaleY="69299" custLinFactNeighborX="-42394" custLinFactNeighborY="-28849">
        <dgm:presLayoutVars>
          <dgm:chMax val="7"/>
          <dgm:chPref val="7"/>
        </dgm:presLayoutVars>
      </dgm:prSet>
      <dgm:spPr/>
    </dgm:pt>
    <dgm:pt modelId="{CFC01EB4-7163-4536-8E38-580474400900}" type="pres">
      <dgm:prSet presAssocID="{2EDCFDE0-D95B-4D59-8B3D-B0C803858959}" presName="Name56" presStyleLbl="parChTrans1D2" presStyleIdx="0" presStyleCnt="3"/>
      <dgm:spPr/>
    </dgm:pt>
    <dgm:pt modelId="{4E14CB65-8B5F-4797-BCF3-CA0AF91453F2}" type="pres">
      <dgm:prSet presAssocID="{183C5E22-D561-4AC5-8473-68B7A9BAF60D}" presName="text0" presStyleLbl="node1" presStyleIdx="1" presStyleCnt="4" custScaleX="293292" custScaleY="110910" custRadScaleRad="124169" custRadScaleInc="52815">
        <dgm:presLayoutVars>
          <dgm:bulletEnabled val="1"/>
        </dgm:presLayoutVars>
      </dgm:prSet>
      <dgm:spPr/>
    </dgm:pt>
    <dgm:pt modelId="{FF2EA64B-A0FA-4D22-BFEE-645F76397707}" type="pres">
      <dgm:prSet presAssocID="{1164B9D4-ED90-4AB6-9F81-4B66FF2CAE1F}" presName="Name56" presStyleLbl="parChTrans1D2" presStyleIdx="1" presStyleCnt="3"/>
      <dgm:spPr/>
    </dgm:pt>
    <dgm:pt modelId="{262AC415-D98D-42A6-B49A-04C5A08EDB1D}" type="pres">
      <dgm:prSet presAssocID="{EFBCF71C-5552-49AC-92B8-685DC8E3362F}" presName="text0" presStyleLbl="node1" presStyleIdx="2" presStyleCnt="4" custScaleX="293292" custScaleY="107884" custRadScaleRad="80082" custRadScaleInc="-108429">
        <dgm:presLayoutVars>
          <dgm:bulletEnabled val="1"/>
        </dgm:presLayoutVars>
      </dgm:prSet>
      <dgm:spPr/>
    </dgm:pt>
    <dgm:pt modelId="{E58478AF-5CC3-4F2A-8B53-9B25317DD234}" type="pres">
      <dgm:prSet presAssocID="{770AE23A-BFC2-4A8D-8E31-D349E0E0B172}" presName="Name56" presStyleLbl="parChTrans1D2" presStyleIdx="2" presStyleCnt="3"/>
      <dgm:spPr/>
    </dgm:pt>
    <dgm:pt modelId="{E2E4E4B1-12F5-43AF-94F8-3DCBEB9D0776}" type="pres">
      <dgm:prSet presAssocID="{360F4B4E-020D-427F-904A-B1AF622B4BE2}" presName="text0" presStyleLbl="node1" presStyleIdx="3" presStyleCnt="4" custScaleX="293292" custScaleY="115473" custRadScaleRad="68496" custRadScaleInc="-221906">
        <dgm:presLayoutVars>
          <dgm:bulletEnabled val="1"/>
        </dgm:presLayoutVars>
      </dgm:prSet>
      <dgm:spPr/>
    </dgm:pt>
  </dgm:ptLst>
  <dgm:cxnLst>
    <dgm:cxn modelId="{A990660D-B7C6-4862-ACB8-C7B935726460}" type="presOf" srcId="{EFBCF71C-5552-49AC-92B8-685DC8E3362F}" destId="{262AC415-D98D-42A6-B49A-04C5A08EDB1D}" srcOrd="0" destOrd="0" presId="urn:microsoft.com/office/officeart/2008/layout/RadialCluster"/>
    <dgm:cxn modelId="{F4362517-96F9-4E8A-88DB-BCC632D5B9F7}" type="presOf" srcId="{73EAE925-8EFB-4882-9BD5-648D2FC04A52}" destId="{1D3137CC-DBE0-4937-BAA9-7A8C8ACC7A05}" srcOrd="0" destOrd="0" presId="urn:microsoft.com/office/officeart/2008/layout/RadialCluster"/>
    <dgm:cxn modelId="{3A9A4329-F45C-4A61-8BB9-9C1134ED372B}" type="presOf" srcId="{770AE23A-BFC2-4A8D-8E31-D349E0E0B172}" destId="{E58478AF-5CC3-4F2A-8B53-9B25317DD234}" srcOrd="0" destOrd="0" presId="urn:microsoft.com/office/officeart/2008/layout/RadialCluster"/>
    <dgm:cxn modelId="{40FF712D-705B-42E8-BBFD-F046CE9A393E}" type="presOf" srcId="{183C5E22-D561-4AC5-8473-68B7A9BAF60D}" destId="{4E14CB65-8B5F-4797-BCF3-CA0AF91453F2}" srcOrd="0" destOrd="0" presId="urn:microsoft.com/office/officeart/2008/layout/RadialCluster"/>
    <dgm:cxn modelId="{F3C24C3B-D6A7-4A13-99D3-A6D086FB305F}" srcId="{73EAE925-8EFB-4882-9BD5-648D2FC04A52}" destId="{360F4B4E-020D-427F-904A-B1AF622B4BE2}" srcOrd="2" destOrd="0" parTransId="{770AE23A-BFC2-4A8D-8E31-D349E0E0B172}" sibTransId="{111A69C7-9BDD-4629-B2A4-29D215F0462E}"/>
    <dgm:cxn modelId="{7A97B75E-AA1E-4DF7-A3BA-DFE3045085F9}" srcId="{069F045B-A43A-4E8C-9DD9-ACD80A35C675}" destId="{73EAE925-8EFB-4882-9BD5-648D2FC04A52}" srcOrd="0" destOrd="0" parTransId="{2A5C7D30-CBF0-4402-AC34-58750A9DE0F9}" sibTransId="{FB40C6BB-8D05-4A9F-961A-09767EB21A74}"/>
    <dgm:cxn modelId="{2ED76942-9F71-4892-B80B-7307F038F856}" type="presOf" srcId="{360F4B4E-020D-427F-904A-B1AF622B4BE2}" destId="{E2E4E4B1-12F5-43AF-94F8-3DCBEB9D0776}" srcOrd="0" destOrd="0" presId="urn:microsoft.com/office/officeart/2008/layout/RadialCluster"/>
    <dgm:cxn modelId="{B5E2626F-070D-46EA-BC52-8B64BFDD617B}" type="presOf" srcId="{069F045B-A43A-4E8C-9DD9-ACD80A35C675}" destId="{22932E85-7950-4650-AC34-6849BB0C1382}" srcOrd="0" destOrd="0" presId="urn:microsoft.com/office/officeart/2008/layout/RadialCluster"/>
    <dgm:cxn modelId="{CB64357C-6826-46D0-8267-05CA4C5EC77D}" type="presOf" srcId="{2EDCFDE0-D95B-4D59-8B3D-B0C803858959}" destId="{CFC01EB4-7163-4536-8E38-580474400900}" srcOrd="0" destOrd="0" presId="urn:microsoft.com/office/officeart/2008/layout/RadialCluster"/>
    <dgm:cxn modelId="{6782628C-EF5D-4E6A-B1F6-74979928050A}" type="presOf" srcId="{1164B9D4-ED90-4AB6-9F81-4B66FF2CAE1F}" destId="{FF2EA64B-A0FA-4D22-BFEE-645F76397707}" srcOrd="0" destOrd="0" presId="urn:microsoft.com/office/officeart/2008/layout/RadialCluster"/>
    <dgm:cxn modelId="{3301F4A1-8C68-4E62-BB44-9CBA570E139E}" srcId="{73EAE925-8EFB-4882-9BD5-648D2FC04A52}" destId="{183C5E22-D561-4AC5-8473-68B7A9BAF60D}" srcOrd="0" destOrd="0" parTransId="{2EDCFDE0-D95B-4D59-8B3D-B0C803858959}" sibTransId="{FC51A1A0-CE04-40AA-B293-FCFFA4FCAEA4}"/>
    <dgm:cxn modelId="{E1F569BE-A030-40D2-BDDF-17B9DE3BABE5}" srcId="{73EAE925-8EFB-4882-9BD5-648D2FC04A52}" destId="{EFBCF71C-5552-49AC-92B8-685DC8E3362F}" srcOrd="1" destOrd="0" parTransId="{1164B9D4-ED90-4AB6-9F81-4B66FF2CAE1F}" sibTransId="{2CEC43BD-4FB9-4060-A80D-65FC6D0B8C96}"/>
    <dgm:cxn modelId="{FE71B0D5-C86E-4A39-860A-7B6B29D2D0C2}" type="presParOf" srcId="{22932E85-7950-4650-AC34-6849BB0C1382}" destId="{5CF20E70-2B15-47A5-86D2-AD2E211E8C55}" srcOrd="0" destOrd="0" presId="urn:microsoft.com/office/officeart/2008/layout/RadialCluster"/>
    <dgm:cxn modelId="{6AE64097-C609-4E5C-B6D1-14C630C5E955}" type="presParOf" srcId="{5CF20E70-2B15-47A5-86D2-AD2E211E8C55}" destId="{1D3137CC-DBE0-4937-BAA9-7A8C8ACC7A05}" srcOrd="0" destOrd="0" presId="urn:microsoft.com/office/officeart/2008/layout/RadialCluster"/>
    <dgm:cxn modelId="{B2BA3676-56F3-4414-85ED-4341E503ACE5}" type="presParOf" srcId="{5CF20E70-2B15-47A5-86D2-AD2E211E8C55}" destId="{CFC01EB4-7163-4536-8E38-580474400900}" srcOrd="1" destOrd="0" presId="urn:microsoft.com/office/officeart/2008/layout/RadialCluster"/>
    <dgm:cxn modelId="{3BEF02E3-F74B-43BC-B8F2-EBFB7F6E0026}" type="presParOf" srcId="{5CF20E70-2B15-47A5-86D2-AD2E211E8C55}" destId="{4E14CB65-8B5F-4797-BCF3-CA0AF91453F2}" srcOrd="2" destOrd="0" presId="urn:microsoft.com/office/officeart/2008/layout/RadialCluster"/>
    <dgm:cxn modelId="{FB7D90FD-8137-4599-88D9-F4A0F0581095}" type="presParOf" srcId="{5CF20E70-2B15-47A5-86D2-AD2E211E8C55}" destId="{FF2EA64B-A0FA-4D22-BFEE-645F76397707}" srcOrd="3" destOrd="0" presId="urn:microsoft.com/office/officeart/2008/layout/RadialCluster"/>
    <dgm:cxn modelId="{45583E14-714F-4989-988F-616ABA83FB7F}" type="presParOf" srcId="{5CF20E70-2B15-47A5-86D2-AD2E211E8C55}" destId="{262AC415-D98D-42A6-B49A-04C5A08EDB1D}" srcOrd="4" destOrd="0" presId="urn:microsoft.com/office/officeart/2008/layout/RadialCluster"/>
    <dgm:cxn modelId="{89B344DF-AD85-4DA4-85A3-AB217007659D}" type="presParOf" srcId="{5CF20E70-2B15-47A5-86D2-AD2E211E8C55}" destId="{E58478AF-5CC3-4F2A-8B53-9B25317DD234}" srcOrd="5" destOrd="0" presId="urn:microsoft.com/office/officeart/2008/layout/RadialCluster"/>
    <dgm:cxn modelId="{D89514EF-FFDC-4F6E-B1D0-0E910F8F8EA1}" type="presParOf" srcId="{5CF20E70-2B15-47A5-86D2-AD2E211E8C55}" destId="{E2E4E4B1-12F5-43AF-94F8-3DCBEB9D0776}"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3137CC-DBE0-4937-BAA9-7A8C8ACC7A05}">
      <dsp:nvSpPr>
        <dsp:cNvPr id="0" name=""/>
        <dsp:cNvSpPr/>
      </dsp:nvSpPr>
      <dsp:spPr>
        <a:xfrm>
          <a:off x="0" y="1419248"/>
          <a:ext cx="3384376" cy="1269562"/>
        </a:xfrm>
        <a:prstGeom prst="roundRect">
          <a:avLst/>
        </a:prstGeom>
        <a:solidFill>
          <a:schemeClr val="accent6">
            <a:lumMod val="60000"/>
            <a:lumOff val="4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en-US" sz="2800" kern="1200" dirty="0"/>
            <a:t>REPRESENTATION</a:t>
          </a:r>
          <a:endParaRPr lang="en-IE" sz="2800" kern="1200" dirty="0"/>
        </a:p>
      </dsp:txBody>
      <dsp:txXfrm>
        <a:off x="61975" y="1481223"/>
        <a:ext cx="3260426" cy="1145612"/>
      </dsp:txXfrm>
    </dsp:sp>
    <dsp:sp modelId="{CFC01EB4-7163-4536-8E38-580474400900}">
      <dsp:nvSpPr>
        <dsp:cNvPr id="0" name=""/>
        <dsp:cNvSpPr/>
      </dsp:nvSpPr>
      <dsp:spPr>
        <a:xfrm rot="20516476">
          <a:off x="3367301" y="1394834"/>
          <a:ext cx="693257" cy="0"/>
        </a:xfrm>
        <a:custGeom>
          <a:avLst/>
          <a:gdLst/>
          <a:ahLst/>
          <a:cxnLst/>
          <a:rect l="0" t="0" r="0" b="0"/>
          <a:pathLst>
            <a:path>
              <a:moveTo>
                <a:pt x="0" y="0"/>
              </a:moveTo>
              <a:lnTo>
                <a:pt x="693257" y="0"/>
              </a:lnTo>
            </a:path>
          </a:pathLst>
        </a:custGeom>
        <a:noFill/>
        <a:ln w="55000" cap="flat" cmpd="thickThin" algn="ctr">
          <a:solidFill>
            <a:schemeClr val="accent6"/>
          </a:solidFill>
          <a:prstDash val="solid"/>
        </a:ln>
        <a:effectLst/>
      </dsp:spPr>
      <dsp:style>
        <a:lnRef idx="2">
          <a:scrgbClr r="0" g="0" b="0"/>
        </a:lnRef>
        <a:fillRef idx="0">
          <a:scrgbClr r="0" g="0" b="0"/>
        </a:fillRef>
        <a:effectRef idx="0">
          <a:scrgbClr r="0" g="0" b="0"/>
        </a:effectRef>
        <a:fontRef idx="minor"/>
      </dsp:style>
    </dsp:sp>
    <dsp:sp modelId="{4E14CB65-8B5F-4797-BCF3-CA0AF91453F2}">
      <dsp:nvSpPr>
        <dsp:cNvPr id="0" name=""/>
        <dsp:cNvSpPr/>
      </dsp:nvSpPr>
      <dsp:spPr>
        <a:xfrm>
          <a:off x="4032456" y="120781"/>
          <a:ext cx="3599997" cy="1166600"/>
        </a:xfrm>
        <a:prstGeom prst="roundRect">
          <a:avLst/>
        </a:prstGeom>
        <a:solidFill>
          <a:schemeClr val="accent6">
            <a:lumMod val="60000"/>
            <a:lumOff val="4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a:t>Perception</a:t>
          </a:r>
          <a:endParaRPr lang="en-IE" sz="3500" kern="1200" dirty="0"/>
        </a:p>
      </dsp:txBody>
      <dsp:txXfrm>
        <a:off x="4089405" y="177730"/>
        <a:ext cx="3486099" cy="1052702"/>
      </dsp:txXfrm>
    </dsp:sp>
    <dsp:sp modelId="{FF2EA64B-A0FA-4D22-BFEE-645F76397707}">
      <dsp:nvSpPr>
        <dsp:cNvPr id="0" name=""/>
        <dsp:cNvSpPr/>
      </dsp:nvSpPr>
      <dsp:spPr>
        <a:xfrm rot="190594">
          <a:off x="3383884" y="2165672"/>
          <a:ext cx="639866" cy="0"/>
        </a:xfrm>
        <a:custGeom>
          <a:avLst/>
          <a:gdLst/>
          <a:ahLst/>
          <a:cxnLst/>
          <a:rect l="0" t="0" r="0" b="0"/>
          <a:pathLst>
            <a:path>
              <a:moveTo>
                <a:pt x="0" y="0"/>
              </a:moveTo>
              <a:lnTo>
                <a:pt x="639866" y="0"/>
              </a:lnTo>
            </a:path>
          </a:pathLst>
        </a:custGeom>
        <a:noFill/>
        <a:ln w="55000" cap="flat" cmpd="thickThin" algn="ctr">
          <a:solidFill>
            <a:schemeClr val="accent6"/>
          </a:solidFill>
          <a:prstDash val="solid"/>
        </a:ln>
        <a:effectLst/>
      </dsp:spPr>
      <dsp:style>
        <a:lnRef idx="2">
          <a:scrgbClr r="0" g="0" b="0"/>
        </a:lnRef>
        <a:fillRef idx="0">
          <a:scrgbClr r="0" g="0" b="0"/>
        </a:fillRef>
        <a:effectRef idx="0">
          <a:scrgbClr r="0" g="0" b="0"/>
        </a:effectRef>
        <a:fontRef idx="minor"/>
      </dsp:style>
    </dsp:sp>
    <dsp:sp modelId="{262AC415-D98D-42A6-B49A-04C5A08EDB1D}">
      <dsp:nvSpPr>
        <dsp:cNvPr id="0" name=""/>
        <dsp:cNvSpPr/>
      </dsp:nvSpPr>
      <dsp:spPr>
        <a:xfrm>
          <a:off x="4023260" y="1621189"/>
          <a:ext cx="3599997" cy="1324216"/>
        </a:xfrm>
        <a:prstGeom prst="roundRect">
          <a:avLst/>
        </a:prstGeom>
        <a:solidFill>
          <a:schemeClr val="accent6">
            <a:lumMod val="60000"/>
            <a:lumOff val="4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IE" sz="2900" kern="1200" dirty="0"/>
            <a:t>Language &amp; Symbols</a:t>
          </a:r>
        </a:p>
      </dsp:txBody>
      <dsp:txXfrm>
        <a:off x="4087903" y="1685832"/>
        <a:ext cx="3470711" cy="1194930"/>
      </dsp:txXfrm>
    </dsp:sp>
    <dsp:sp modelId="{E58478AF-5CC3-4F2A-8B53-9B25317DD234}">
      <dsp:nvSpPr>
        <dsp:cNvPr id="0" name=""/>
        <dsp:cNvSpPr/>
      </dsp:nvSpPr>
      <dsp:spPr>
        <a:xfrm rot="1697224">
          <a:off x="2760966" y="3128416"/>
          <a:ext cx="1855309" cy="0"/>
        </a:xfrm>
        <a:custGeom>
          <a:avLst/>
          <a:gdLst/>
          <a:ahLst/>
          <a:cxnLst/>
          <a:rect l="0" t="0" r="0" b="0"/>
          <a:pathLst>
            <a:path>
              <a:moveTo>
                <a:pt x="0" y="0"/>
              </a:moveTo>
              <a:lnTo>
                <a:pt x="1855309" y="0"/>
              </a:lnTo>
            </a:path>
          </a:pathLst>
        </a:custGeom>
        <a:noFill/>
        <a:ln w="55000" cap="flat" cmpd="thickThin" algn="ctr">
          <a:solidFill>
            <a:schemeClr val="accent6"/>
          </a:solidFill>
          <a:prstDash val="solid"/>
        </a:ln>
        <a:effectLst/>
      </dsp:spPr>
      <dsp:style>
        <a:lnRef idx="2">
          <a:scrgbClr r="0" g="0" b="0"/>
        </a:lnRef>
        <a:fillRef idx="0">
          <a:scrgbClr r="0" g="0" b="0"/>
        </a:fillRef>
        <a:effectRef idx="0">
          <a:scrgbClr r="0" g="0" b="0"/>
        </a:effectRef>
        <a:fontRef idx="minor"/>
      </dsp:style>
    </dsp:sp>
    <dsp:sp modelId="{E2E4E4B1-12F5-43AF-94F8-3DCBEB9D0776}">
      <dsp:nvSpPr>
        <dsp:cNvPr id="0" name=""/>
        <dsp:cNvSpPr/>
      </dsp:nvSpPr>
      <dsp:spPr>
        <a:xfrm>
          <a:off x="4082732" y="3568022"/>
          <a:ext cx="3599997" cy="1482323"/>
        </a:xfrm>
        <a:prstGeom prst="roundRect">
          <a:avLst/>
        </a:prstGeom>
        <a:solidFill>
          <a:schemeClr val="accent6">
            <a:lumMod val="60000"/>
            <a:lumOff val="4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IE" sz="3200" kern="1200" dirty="0"/>
            <a:t>Building Knowledge</a:t>
          </a:r>
        </a:p>
      </dsp:txBody>
      <dsp:txXfrm>
        <a:off x="4155093" y="3640383"/>
        <a:ext cx="3455275" cy="1337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3137CC-DBE0-4937-BAA9-7A8C8ACC7A05}">
      <dsp:nvSpPr>
        <dsp:cNvPr id="0" name=""/>
        <dsp:cNvSpPr/>
      </dsp:nvSpPr>
      <dsp:spPr>
        <a:xfrm>
          <a:off x="0" y="1443607"/>
          <a:ext cx="3384376" cy="1269562"/>
        </a:xfrm>
        <a:prstGeom prst="roundRect">
          <a:avLst/>
        </a:prstGeom>
        <a:solidFill>
          <a:srgbClr val="0070C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a:t>EXPRESSION</a:t>
          </a:r>
          <a:endParaRPr lang="en-IE" sz="3500" kern="1200" dirty="0"/>
        </a:p>
      </dsp:txBody>
      <dsp:txXfrm>
        <a:off x="61975" y="1505582"/>
        <a:ext cx="3260426" cy="1145612"/>
      </dsp:txXfrm>
    </dsp:sp>
    <dsp:sp modelId="{CFC01EB4-7163-4536-8E38-580474400900}">
      <dsp:nvSpPr>
        <dsp:cNvPr id="0" name=""/>
        <dsp:cNvSpPr/>
      </dsp:nvSpPr>
      <dsp:spPr>
        <a:xfrm rot="20516476">
          <a:off x="3367586" y="1420990"/>
          <a:ext cx="681659" cy="0"/>
        </a:xfrm>
        <a:custGeom>
          <a:avLst/>
          <a:gdLst/>
          <a:ahLst/>
          <a:cxnLst/>
          <a:rect l="0" t="0" r="0" b="0"/>
          <a:pathLst>
            <a:path>
              <a:moveTo>
                <a:pt x="0" y="0"/>
              </a:moveTo>
              <a:lnTo>
                <a:pt x="681659" y="0"/>
              </a:lnTo>
            </a:path>
          </a:pathLst>
        </a:custGeom>
        <a:noFill/>
        <a:ln w="55000" cap="flat" cmpd="thickThin" algn="ctr">
          <a:solidFill>
            <a:schemeClr val="accent5"/>
          </a:solidFill>
          <a:prstDash val="solid"/>
        </a:ln>
        <a:effectLst/>
      </dsp:spPr>
      <dsp:style>
        <a:lnRef idx="2">
          <a:scrgbClr r="0" g="0" b="0"/>
        </a:lnRef>
        <a:fillRef idx="0">
          <a:scrgbClr r="0" g="0" b="0"/>
        </a:fillRef>
        <a:effectRef idx="0">
          <a:scrgbClr r="0" g="0" b="0"/>
        </a:effectRef>
        <a:fontRef idx="minor"/>
      </dsp:style>
    </dsp:sp>
    <dsp:sp modelId="{4E14CB65-8B5F-4797-BCF3-CA0AF91453F2}">
      <dsp:nvSpPr>
        <dsp:cNvPr id="0" name=""/>
        <dsp:cNvSpPr/>
      </dsp:nvSpPr>
      <dsp:spPr>
        <a:xfrm>
          <a:off x="4032456" y="128901"/>
          <a:ext cx="3599997" cy="1199078"/>
        </a:xfrm>
        <a:prstGeom prst="roundRect">
          <a:avLst/>
        </a:prstGeom>
        <a:solidFill>
          <a:srgbClr val="0070C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a:t>Interaction</a:t>
          </a:r>
          <a:endParaRPr lang="en-IE" sz="3500" kern="1200" dirty="0"/>
        </a:p>
      </dsp:txBody>
      <dsp:txXfrm>
        <a:off x="4090990" y="187435"/>
        <a:ext cx="3482929" cy="1082010"/>
      </dsp:txXfrm>
    </dsp:sp>
    <dsp:sp modelId="{FF2EA64B-A0FA-4D22-BFEE-645F76397707}">
      <dsp:nvSpPr>
        <dsp:cNvPr id="0" name=""/>
        <dsp:cNvSpPr/>
      </dsp:nvSpPr>
      <dsp:spPr>
        <a:xfrm rot="190594">
          <a:off x="3383884" y="2190031"/>
          <a:ext cx="639866" cy="0"/>
        </a:xfrm>
        <a:custGeom>
          <a:avLst/>
          <a:gdLst/>
          <a:ahLst/>
          <a:cxnLst/>
          <a:rect l="0" t="0" r="0" b="0"/>
          <a:pathLst>
            <a:path>
              <a:moveTo>
                <a:pt x="0" y="0"/>
              </a:moveTo>
              <a:lnTo>
                <a:pt x="639866" y="0"/>
              </a:lnTo>
            </a:path>
          </a:pathLst>
        </a:custGeom>
        <a:noFill/>
        <a:ln w="55000" cap="flat" cmpd="thickThin" algn="ctr">
          <a:solidFill>
            <a:schemeClr val="accent5"/>
          </a:solidFill>
          <a:prstDash val="solid"/>
        </a:ln>
        <a:effectLst/>
      </dsp:spPr>
      <dsp:style>
        <a:lnRef idx="2">
          <a:scrgbClr r="0" g="0" b="0"/>
        </a:lnRef>
        <a:fillRef idx="0">
          <a:scrgbClr r="0" g="0" b="0"/>
        </a:fillRef>
        <a:effectRef idx="0">
          <a:scrgbClr r="0" g="0" b="0"/>
        </a:effectRef>
        <a:fontRef idx="minor"/>
      </dsp:style>
    </dsp:sp>
    <dsp:sp modelId="{262AC415-D98D-42A6-B49A-04C5A08EDB1D}">
      <dsp:nvSpPr>
        <dsp:cNvPr id="0" name=""/>
        <dsp:cNvSpPr/>
      </dsp:nvSpPr>
      <dsp:spPr>
        <a:xfrm>
          <a:off x="4023260" y="1645548"/>
          <a:ext cx="3599997" cy="1324216"/>
        </a:xfrm>
        <a:prstGeom prst="roundRect">
          <a:avLst/>
        </a:prstGeom>
        <a:solidFill>
          <a:srgbClr val="0070C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IE" sz="2900" kern="1200" dirty="0"/>
            <a:t>Expression &amp; Communication</a:t>
          </a:r>
        </a:p>
      </dsp:txBody>
      <dsp:txXfrm>
        <a:off x="4087903" y="1710191"/>
        <a:ext cx="3470711" cy="1194930"/>
      </dsp:txXfrm>
    </dsp:sp>
    <dsp:sp modelId="{E58478AF-5CC3-4F2A-8B53-9B25317DD234}">
      <dsp:nvSpPr>
        <dsp:cNvPr id="0" name=""/>
        <dsp:cNvSpPr/>
      </dsp:nvSpPr>
      <dsp:spPr>
        <a:xfrm rot="1665022">
          <a:off x="2794980" y="3133018"/>
          <a:ext cx="1803395" cy="0"/>
        </a:xfrm>
        <a:custGeom>
          <a:avLst/>
          <a:gdLst/>
          <a:ahLst/>
          <a:cxnLst/>
          <a:rect l="0" t="0" r="0" b="0"/>
          <a:pathLst>
            <a:path>
              <a:moveTo>
                <a:pt x="0" y="0"/>
              </a:moveTo>
              <a:lnTo>
                <a:pt x="1803395" y="0"/>
              </a:lnTo>
            </a:path>
          </a:pathLst>
        </a:custGeom>
        <a:noFill/>
        <a:ln w="55000" cap="flat" cmpd="thickThin" algn="ctr">
          <a:solidFill>
            <a:schemeClr val="accent5"/>
          </a:solidFill>
          <a:prstDash val="solid"/>
        </a:ln>
        <a:effectLst/>
      </dsp:spPr>
      <dsp:style>
        <a:lnRef idx="2">
          <a:scrgbClr r="0" g="0" b="0"/>
        </a:lnRef>
        <a:fillRef idx="0">
          <a:scrgbClr r="0" g="0" b="0"/>
        </a:fillRef>
        <a:effectRef idx="0">
          <a:scrgbClr r="0" g="0" b="0"/>
        </a:effectRef>
        <a:fontRef idx="minor"/>
      </dsp:style>
    </dsp:sp>
    <dsp:sp modelId="{E2E4E4B1-12F5-43AF-94F8-3DCBEB9D0776}">
      <dsp:nvSpPr>
        <dsp:cNvPr id="0" name=""/>
        <dsp:cNvSpPr/>
      </dsp:nvSpPr>
      <dsp:spPr>
        <a:xfrm>
          <a:off x="4041633" y="3552867"/>
          <a:ext cx="3599997" cy="1417367"/>
        </a:xfrm>
        <a:prstGeom prst="roundRect">
          <a:avLst/>
        </a:prstGeom>
        <a:solidFill>
          <a:srgbClr val="0070C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IE" sz="3100" kern="1200" dirty="0"/>
            <a:t>Strategy Development</a:t>
          </a:r>
        </a:p>
      </dsp:txBody>
      <dsp:txXfrm>
        <a:off x="4110823" y="3622057"/>
        <a:ext cx="3461617" cy="12789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3137CC-DBE0-4937-BAA9-7A8C8ACC7A05}">
      <dsp:nvSpPr>
        <dsp:cNvPr id="0" name=""/>
        <dsp:cNvSpPr/>
      </dsp:nvSpPr>
      <dsp:spPr>
        <a:xfrm>
          <a:off x="0" y="1484177"/>
          <a:ext cx="3384376" cy="1269562"/>
        </a:xfrm>
        <a:prstGeom prst="roundRect">
          <a:avLst/>
        </a:prstGeom>
        <a:solidFill>
          <a:srgbClr val="00B05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a:t>ENGAGEMENT</a:t>
          </a:r>
          <a:endParaRPr lang="en-IE" sz="3500" kern="1200" dirty="0"/>
        </a:p>
      </dsp:txBody>
      <dsp:txXfrm>
        <a:off x="61975" y="1546152"/>
        <a:ext cx="3260426" cy="1145612"/>
      </dsp:txXfrm>
    </dsp:sp>
    <dsp:sp modelId="{CFC01EB4-7163-4536-8E38-580474400900}">
      <dsp:nvSpPr>
        <dsp:cNvPr id="0" name=""/>
        <dsp:cNvSpPr/>
      </dsp:nvSpPr>
      <dsp:spPr>
        <a:xfrm rot="20516476">
          <a:off x="3367586" y="1461560"/>
          <a:ext cx="681659" cy="0"/>
        </a:xfrm>
        <a:custGeom>
          <a:avLst/>
          <a:gdLst/>
          <a:ahLst/>
          <a:cxnLst/>
          <a:rect l="0" t="0" r="0" b="0"/>
          <a:pathLst>
            <a:path>
              <a:moveTo>
                <a:pt x="0" y="0"/>
              </a:moveTo>
              <a:lnTo>
                <a:pt x="681659" y="0"/>
              </a:lnTo>
            </a:path>
          </a:pathLst>
        </a:custGeom>
        <a:noFill/>
        <a:ln w="55000" cap="flat" cmpd="thickThin" algn="ctr">
          <a:solidFill>
            <a:srgbClr val="006600"/>
          </a:solidFill>
          <a:prstDash val="solid"/>
        </a:ln>
        <a:effectLst/>
      </dsp:spPr>
      <dsp:style>
        <a:lnRef idx="2">
          <a:scrgbClr r="0" g="0" b="0"/>
        </a:lnRef>
        <a:fillRef idx="0">
          <a:scrgbClr r="0" g="0" b="0"/>
        </a:fillRef>
        <a:effectRef idx="0">
          <a:scrgbClr r="0" g="0" b="0"/>
        </a:effectRef>
        <a:fontRef idx="minor"/>
      </dsp:style>
    </dsp:sp>
    <dsp:sp modelId="{4E14CB65-8B5F-4797-BCF3-CA0AF91453F2}">
      <dsp:nvSpPr>
        <dsp:cNvPr id="0" name=""/>
        <dsp:cNvSpPr/>
      </dsp:nvSpPr>
      <dsp:spPr>
        <a:xfrm>
          <a:off x="4032456" y="88331"/>
          <a:ext cx="3599997" cy="1361358"/>
        </a:xfrm>
        <a:prstGeom prst="roundRect">
          <a:avLst/>
        </a:prstGeom>
        <a:solidFill>
          <a:srgbClr val="00B05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en-IE" sz="2600" kern="1200" dirty="0"/>
            <a:t>Welcoming Interests &amp; Identities</a:t>
          </a:r>
        </a:p>
      </dsp:txBody>
      <dsp:txXfrm>
        <a:off x="4098912" y="154787"/>
        <a:ext cx="3467085" cy="1228446"/>
      </dsp:txXfrm>
    </dsp:sp>
    <dsp:sp modelId="{FF2EA64B-A0FA-4D22-BFEE-645F76397707}">
      <dsp:nvSpPr>
        <dsp:cNvPr id="0" name=""/>
        <dsp:cNvSpPr/>
      </dsp:nvSpPr>
      <dsp:spPr>
        <a:xfrm rot="272255">
          <a:off x="3383343" y="2279334"/>
          <a:ext cx="659331" cy="0"/>
        </a:xfrm>
        <a:custGeom>
          <a:avLst/>
          <a:gdLst/>
          <a:ahLst/>
          <a:cxnLst/>
          <a:rect l="0" t="0" r="0" b="0"/>
          <a:pathLst>
            <a:path>
              <a:moveTo>
                <a:pt x="0" y="0"/>
              </a:moveTo>
              <a:lnTo>
                <a:pt x="659331" y="0"/>
              </a:lnTo>
            </a:path>
          </a:pathLst>
        </a:custGeom>
        <a:noFill/>
        <a:ln w="55000" cap="flat" cmpd="thickThin" algn="ctr">
          <a:solidFill>
            <a:srgbClr val="006600"/>
          </a:solidFill>
          <a:prstDash val="solid"/>
        </a:ln>
        <a:effectLst/>
      </dsp:spPr>
      <dsp:style>
        <a:lnRef idx="2">
          <a:scrgbClr r="0" g="0" b="0"/>
        </a:lnRef>
        <a:fillRef idx="0">
          <a:scrgbClr r="0" g="0" b="0"/>
        </a:fillRef>
        <a:effectRef idx="0">
          <a:scrgbClr r="0" g="0" b="0"/>
        </a:effectRef>
        <a:fontRef idx="minor"/>
      </dsp:style>
    </dsp:sp>
    <dsp:sp modelId="{262AC415-D98D-42A6-B49A-04C5A08EDB1D}">
      <dsp:nvSpPr>
        <dsp:cNvPr id="0" name=""/>
        <dsp:cNvSpPr/>
      </dsp:nvSpPr>
      <dsp:spPr>
        <a:xfrm>
          <a:off x="4041640" y="1786158"/>
          <a:ext cx="3599997" cy="1324216"/>
        </a:xfrm>
        <a:prstGeom prst="roundRect">
          <a:avLst/>
        </a:prstGeom>
        <a:solidFill>
          <a:srgbClr val="00B05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IE" sz="2900" kern="1200" dirty="0"/>
            <a:t>Sustaining Effort &amp; Persistence</a:t>
          </a:r>
        </a:p>
      </dsp:txBody>
      <dsp:txXfrm>
        <a:off x="4106283" y="1850801"/>
        <a:ext cx="3470711" cy="1194930"/>
      </dsp:txXfrm>
    </dsp:sp>
    <dsp:sp modelId="{E58478AF-5CC3-4F2A-8B53-9B25317DD234}">
      <dsp:nvSpPr>
        <dsp:cNvPr id="0" name=""/>
        <dsp:cNvSpPr/>
      </dsp:nvSpPr>
      <dsp:spPr>
        <a:xfrm rot="1665022">
          <a:off x="2794980" y="3173588"/>
          <a:ext cx="1803395" cy="0"/>
        </a:xfrm>
        <a:custGeom>
          <a:avLst/>
          <a:gdLst/>
          <a:ahLst/>
          <a:cxnLst/>
          <a:rect l="0" t="0" r="0" b="0"/>
          <a:pathLst>
            <a:path>
              <a:moveTo>
                <a:pt x="0" y="0"/>
              </a:moveTo>
              <a:lnTo>
                <a:pt x="1803395" y="0"/>
              </a:lnTo>
            </a:path>
          </a:pathLst>
        </a:custGeom>
        <a:noFill/>
        <a:ln w="55000" cap="flat" cmpd="thickThin" algn="ctr">
          <a:solidFill>
            <a:srgbClr val="006600"/>
          </a:solidFill>
          <a:prstDash val="solid"/>
        </a:ln>
        <a:effectLst/>
      </dsp:spPr>
      <dsp:style>
        <a:lnRef idx="2">
          <a:scrgbClr r="0" g="0" b="0"/>
        </a:lnRef>
        <a:fillRef idx="0">
          <a:scrgbClr r="0" g="0" b="0"/>
        </a:fillRef>
        <a:effectRef idx="0">
          <a:scrgbClr r="0" g="0" b="0"/>
        </a:effectRef>
        <a:fontRef idx="minor"/>
      </dsp:style>
    </dsp:sp>
    <dsp:sp modelId="{E2E4E4B1-12F5-43AF-94F8-3DCBEB9D0776}">
      <dsp:nvSpPr>
        <dsp:cNvPr id="0" name=""/>
        <dsp:cNvSpPr/>
      </dsp:nvSpPr>
      <dsp:spPr>
        <a:xfrm>
          <a:off x="4041633" y="3593437"/>
          <a:ext cx="3599997" cy="1417367"/>
        </a:xfrm>
        <a:prstGeom prst="roundRect">
          <a:avLst/>
        </a:prstGeom>
        <a:solidFill>
          <a:srgbClr val="00B05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IE" sz="3100" kern="1200" dirty="0"/>
            <a:t>Emotional Capacity</a:t>
          </a:r>
        </a:p>
      </dsp:txBody>
      <dsp:txXfrm>
        <a:off x="4110823" y="3662627"/>
        <a:ext cx="3461617" cy="1278987"/>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4C2EE1A2-EE17-4B0B-B6BC-0FDF49FF3700}" type="datetimeFigureOut">
              <a:rPr lang="en-US" smtClean="0"/>
              <a:pPr/>
              <a:t>3/15/2025</a:t>
            </a:fld>
            <a:endParaRPr lang="en-GB"/>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3D3C6D2C-B002-4618-83B5-7A5E5145197B}" type="slidenum">
              <a:rPr lang="en-GB" smtClean="0"/>
              <a:pPr/>
              <a:t>‹#›</a:t>
            </a:fld>
            <a:endParaRPr lang="en-GB"/>
          </a:p>
        </p:txBody>
      </p:sp>
    </p:spTree>
    <p:extLst>
      <p:ext uri="{BB962C8B-B14F-4D97-AF65-F5344CB8AC3E}">
        <p14:creationId xmlns:p14="http://schemas.microsoft.com/office/powerpoint/2010/main" val="3480080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CBB24770-7207-457E-A158-E46DB1F25034}" type="datetimeFigureOut">
              <a:rPr lang="en-US" smtClean="0"/>
              <a:pPr/>
              <a:t>3/15/2025</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149CECEE-B5FB-4592-B085-404D46E08910}" type="slidenum">
              <a:rPr lang="en-US" smtClean="0"/>
              <a:pPr/>
              <a:t>‹#›</a:t>
            </a:fld>
            <a:endParaRPr lang="en-US"/>
          </a:p>
        </p:txBody>
      </p:sp>
    </p:spTree>
    <p:extLst>
      <p:ext uri="{BB962C8B-B14F-4D97-AF65-F5344CB8AC3E}">
        <p14:creationId xmlns:p14="http://schemas.microsoft.com/office/powerpoint/2010/main" val="990890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149CECEE-B5FB-4592-B085-404D46E08910}" type="slidenum">
              <a:rPr lang="en-US" smtClean="0"/>
              <a:pPr/>
              <a:t>1</a:t>
            </a:fld>
            <a:endParaRPr lang="en-US"/>
          </a:p>
        </p:txBody>
      </p:sp>
    </p:spTree>
    <p:extLst>
      <p:ext uri="{BB962C8B-B14F-4D97-AF65-F5344CB8AC3E}">
        <p14:creationId xmlns:p14="http://schemas.microsoft.com/office/powerpoint/2010/main" val="38976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76099E-6742-BB9B-1305-14AB2F813D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5F839B-DE09-7229-0B3B-30337EDE20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BB45DA3-E3EB-F459-A7C1-2D1D3BA82590}"/>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8CFFC4A9-C105-6A3B-6C34-438A8E03B060}"/>
              </a:ext>
            </a:extLst>
          </p:cNvPr>
          <p:cNvSpPr>
            <a:spLocks noGrp="1"/>
          </p:cNvSpPr>
          <p:nvPr>
            <p:ph type="sldNum" sz="quarter" idx="10"/>
          </p:nvPr>
        </p:nvSpPr>
        <p:spPr/>
        <p:txBody>
          <a:bodyPr/>
          <a:lstStyle/>
          <a:p>
            <a:pPr>
              <a:defRPr/>
            </a:pPr>
            <a:fld id="{B5CC507B-DCC4-4991-990A-5389200EC0F8}" type="slidenum">
              <a:rPr lang="en-US" smtClean="0"/>
              <a:pPr>
                <a:defRPr/>
              </a:pPr>
              <a:t>11</a:t>
            </a:fld>
            <a:endParaRPr lang="en-US"/>
          </a:p>
        </p:txBody>
      </p:sp>
    </p:spTree>
    <p:extLst>
      <p:ext uri="{BB962C8B-B14F-4D97-AF65-F5344CB8AC3E}">
        <p14:creationId xmlns:p14="http://schemas.microsoft.com/office/powerpoint/2010/main" val="16605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88ADA-7371-3561-14D1-9F1798DC86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E27724-C4AF-568F-4E76-9401ADD699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A65BA76-D6CC-91C7-33E1-C6F0210CCF91}"/>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95DDA61A-B05F-7E37-D1FB-1C908612633F}"/>
              </a:ext>
            </a:extLst>
          </p:cNvPr>
          <p:cNvSpPr>
            <a:spLocks noGrp="1"/>
          </p:cNvSpPr>
          <p:nvPr>
            <p:ph type="sldNum" sz="quarter" idx="10"/>
          </p:nvPr>
        </p:nvSpPr>
        <p:spPr/>
        <p:txBody>
          <a:bodyPr/>
          <a:lstStyle/>
          <a:p>
            <a:pPr>
              <a:defRPr/>
            </a:pPr>
            <a:fld id="{B5CC507B-DCC4-4991-990A-5389200EC0F8}" type="slidenum">
              <a:rPr lang="en-US" smtClean="0"/>
              <a:pPr>
                <a:defRPr/>
              </a:pPr>
              <a:t>12</a:t>
            </a:fld>
            <a:endParaRPr lang="en-US"/>
          </a:p>
        </p:txBody>
      </p:sp>
    </p:spTree>
    <p:extLst>
      <p:ext uri="{BB962C8B-B14F-4D97-AF65-F5344CB8AC3E}">
        <p14:creationId xmlns:p14="http://schemas.microsoft.com/office/powerpoint/2010/main" val="42118290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C2F5CF-2038-3F85-7887-586FF42C42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C9CFEA-6015-1CDF-D067-B58C7A354F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7064BE7-CBE0-61E4-7CA5-FCDC98F4DBC0}"/>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F5790FE7-637B-0D23-C7A3-1690AAEFEBA5}"/>
              </a:ext>
            </a:extLst>
          </p:cNvPr>
          <p:cNvSpPr>
            <a:spLocks noGrp="1"/>
          </p:cNvSpPr>
          <p:nvPr>
            <p:ph type="sldNum" sz="quarter" idx="10"/>
          </p:nvPr>
        </p:nvSpPr>
        <p:spPr/>
        <p:txBody>
          <a:bodyPr/>
          <a:lstStyle/>
          <a:p>
            <a:pPr>
              <a:defRPr/>
            </a:pPr>
            <a:fld id="{B5CC507B-DCC4-4991-990A-5389200EC0F8}" type="slidenum">
              <a:rPr lang="en-US" smtClean="0"/>
              <a:pPr>
                <a:defRPr/>
              </a:pPr>
              <a:t>14</a:t>
            </a:fld>
            <a:endParaRPr lang="en-US"/>
          </a:p>
        </p:txBody>
      </p:sp>
    </p:spTree>
    <p:extLst>
      <p:ext uri="{BB962C8B-B14F-4D97-AF65-F5344CB8AC3E}">
        <p14:creationId xmlns:p14="http://schemas.microsoft.com/office/powerpoint/2010/main" val="1750429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28A211-4B8F-1F6D-1D5F-365FB35E21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501654-36A0-F4D6-B0DE-F2FDDC652EE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73DD43-653F-94B6-D5D2-B41009CD29C7}"/>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860325CA-E453-886B-F85A-9A9A5069E6D6}"/>
              </a:ext>
            </a:extLst>
          </p:cNvPr>
          <p:cNvSpPr>
            <a:spLocks noGrp="1"/>
          </p:cNvSpPr>
          <p:nvPr>
            <p:ph type="sldNum" sz="quarter" idx="10"/>
          </p:nvPr>
        </p:nvSpPr>
        <p:spPr/>
        <p:txBody>
          <a:bodyPr/>
          <a:lstStyle/>
          <a:p>
            <a:pPr>
              <a:defRPr/>
            </a:pPr>
            <a:fld id="{B5CC507B-DCC4-4991-990A-5389200EC0F8}" type="slidenum">
              <a:rPr lang="en-US" smtClean="0"/>
              <a:pPr>
                <a:defRPr/>
              </a:pPr>
              <a:t>15</a:t>
            </a:fld>
            <a:endParaRPr lang="en-US"/>
          </a:p>
        </p:txBody>
      </p:sp>
    </p:spTree>
    <p:extLst>
      <p:ext uri="{BB962C8B-B14F-4D97-AF65-F5344CB8AC3E}">
        <p14:creationId xmlns:p14="http://schemas.microsoft.com/office/powerpoint/2010/main" val="3671240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0FF6-D915-437C-677A-8A06614A3A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182032-082B-D2BA-1022-08DF787017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64691A-CD60-EFA4-1C93-F20D2245A208}"/>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ACBB89C4-C4F9-B2E5-91D0-134FC1920F06}"/>
              </a:ext>
            </a:extLst>
          </p:cNvPr>
          <p:cNvSpPr>
            <a:spLocks noGrp="1"/>
          </p:cNvSpPr>
          <p:nvPr>
            <p:ph type="sldNum" sz="quarter" idx="10"/>
          </p:nvPr>
        </p:nvSpPr>
        <p:spPr/>
        <p:txBody>
          <a:bodyPr/>
          <a:lstStyle/>
          <a:p>
            <a:pPr>
              <a:defRPr/>
            </a:pPr>
            <a:fld id="{B5CC507B-DCC4-4991-990A-5389200EC0F8}" type="slidenum">
              <a:rPr lang="en-US" smtClean="0"/>
              <a:pPr>
                <a:defRPr/>
              </a:pPr>
              <a:t>16</a:t>
            </a:fld>
            <a:endParaRPr lang="en-US"/>
          </a:p>
        </p:txBody>
      </p:sp>
    </p:spTree>
    <p:extLst>
      <p:ext uri="{BB962C8B-B14F-4D97-AF65-F5344CB8AC3E}">
        <p14:creationId xmlns:p14="http://schemas.microsoft.com/office/powerpoint/2010/main" val="799895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8BC31-A60B-F541-D262-B54711C94F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7D0007-05D5-2FC7-C7F9-71B2315E7E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3D56A7-97C3-DE68-8EEA-2085EB561592}"/>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589C75A0-BC10-EE35-FC78-FA34E68D12C3}"/>
              </a:ext>
            </a:extLst>
          </p:cNvPr>
          <p:cNvSpPr>
            <a:spLocks noGrp="1"/>
          </p:cNvSpPr>
          <p:nvPr>
            <p:ph type="sldNum" sz="quarter" idx="10"/>
          </p:nvPr>
        </p:nvSpPr>
        <p:spPr/>
        <p:txBody>
          <a:bodyPr/>
          <a:lstStyle/>
          <a:p>
            <a:pPr>
              <a:defRPr/>
            </a:pPr>
            <a:fld id="{B5CC507B-DCC4-4991-990A-5389200EC0F8}" type="slidenum">
              <a:rPr lang="en-US" smtClean="0"/>
              <a:pPr>
                <a:defRPr/>
              </a:pPr>
              <a:t>17</a:t>
            </a:fld>
            <a:endParaRPr lang="en-US"/>
          </a:p>
        </p:txBody>
      </p:sp>
    </p:spTree>
    <p:extLst>
      <p:ext uri="{BB962C8B-B14F-4D97-AF65-F5344CB8AC3E}">
        <p14:creationId xmlns:p14="http://schemas.microsoft.com/office/powerpoint/2010/main" val="3558463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84A90-5CE1-7F17-2880-7AB8CF5449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A9741D8-313B-287F-36D3-8BEEFEF89A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C61547-3871-91F8-FA96-5F5E0B72D6AE}"/>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159697B5-4571-6DC6-0B17-B8DFDD2013C6}"/>
              </a:ext>
            </a:extLst>
          </p:cNvPr>
          <p:cNvSpPr>
            <a:spLocks noGrp="1"/>
          </p:cNvSpPr>
          <p:nvPr>
            <p:ph type="sldNum" sz="quarter" idx="10"/>
          </p:nvPr>
        </p:nvSpPr>
        <p:spPr/>
        <p:txBody>
          <a:bodyPr/>
          <a:lstStyle/>
          <a:p>
            <a:pPr>
              <a:defRPr/>
            </a:pPr>
            <a:fld id="{B5CC507B-DCC4-4991-990A-5389200EC0F8}" type="slidenum">
              <a:rPr lang="en-US" smtClean="0"/>
              <a:pPr>
                <a:defRPr/>
              </a:pPr>
              <a:t>18</a:t>
            </a:fld>
            <a:endParaRPr lang="en-US"/>
          </a:p>
        </p:txBody>
      </p:sp>
    </p:spTree>
    <p:extLst>
      <p:ext uri="{BB962C8B-B14F-4D97-AF65-F5344CB8AC3E}">
        <p14:creationId xmlns:p14="http://schemas.microsoft.com/office/powerpoint/2010/main" val="4106243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C36E41-BB7B-EAC0-7741-C53115BC3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A28AE0-B1B4-0707-05BC-E78FE57426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DAF972-4A65-2ECF-54DA-7B6F64DF7F24}"/>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2E1ED2D9-BAD5-C238-6F3F-9A99F9A5B403}"/>
              </a:ext>
            </a:extLst>
          </p:cNvPr>
          <p:cNvSpPr>
            <a:spLocks noGrp="1"/>
          </p:cNvSpPr>
          <p:nvPr>
            <p:ph type="sldNum" sz="quarter" idx="10"/>
          </p:nvPr>
        </p:nvSpPr>
        <p:spPr/>
        <p:txBody>
          <a:bodyPr/>
          <a:lstStyle/>
          <a:p>
            <a:pPr>
              <a:defRPr/>
            </a:pPr>
            <a:fld id="{B5CC507B-DCC4-4991-990A-5389200EC0F8}" type="slidenum">
              <a:rPr lang="en-US" smtClean="0"/>
              <a:pPr>
                <a:defRPr/>
              </a:pPr>
              <a:t>19</a:t>
            </a:fld>
            <a:endParaRPr lang="en-US"/>
          </a:p>
        </p:txBody>
      </p:sp>
    </p:spTree>
    <p:extLst>
      <p:ext uri="{BB962C8B-B14F-4D97-AF65-F5344CB8AC3E}">
        <p14:creationId xmlns:p14="http://schemas.microsoft.com/office/powerpoint/2010/main" val="4250617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2</a:t>
            </a:fld>
            <a:endParaRPr lang="en-US"/>
          </a:p>
        </p:txBody>
      </p:sp>
    </p:spTree>
    <p:extLst>
      <p:ext uri="{BB962C8B-B14F-4D97-AF65-F5344CB8AC3E}">
        <p14:creationId xmlns:p14="http://schemas.microsoft.com/office/powerpoint/2010/main" val="4154690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B34BAC-CCF9-89F9-0D0D-AACDFB0838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F9A4CD-2279-8BC4-430D-3BB5FBDD2F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17299A-11A9-8F1B-BD68-E7423AF890C6}"/>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DB7632ED-67A6-8D2B-BB8B-E591E0D36C68}"/>
              </a:ext>
            </a:extLst>
          </p:cNvPr>
          <p:cNvSpPr>
            <a:spLocks noGrp="1"/>
          </p:cNvSpPr>
          <p:nvPr>
            <p:ph type="sldNum" sz="quarter" idx="10"/>
          </p:nvPr>
        </p:nvSpPr>
        <p:spPr/>
        <p:txBody>
          <a:bodyPr/>
          <a:lstStyle/>
          <a:p>
            <a:pPr>
              <a:defRPr/>
            </a:pPr>
            <a:fld id="{B5CC507B-DCC4-4991-990A-5389200EC0F8}" type="slidenum">
              <a:rPr lang="en-US" smtClean="0"/>
              <a:pPr>
                <a:defRPr/>
              </a:pPr>
              <a:t>3</a:t>
            </a:fld>
            <a:endParaRPr lang="en-US"/>
          </a:p>
        </p:txBody>
      </p:sp>
    </p:spTree>
    <p:extLst>
      <p:ext uri="{BB962C8B-B14F-4D97-AF65-F5344CB8AC3E}">
        <p14:creationId xmlns:p14="http://schemas.microsoft.com/office/powerpoint/2010/main" val="3275893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78C2E-A87E-0EA4-9A67-358066C5A4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D20CA9-CB83-EDEF-EC5C-FB9F3F9AF4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428B7C-D4D9-9E82-A762-E9886F527884}"/>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21375856-F310-8DF6-A6C3-14BD471D6E26}"/>
              </a:ext>
            </a:extLst>
          </p:cNvPr>
          <p:cNvSpPr>
            <a:spLocks noGrp="1"/>
          </p:cNvSpPr>
          <p:nvPr>
            <p:ph type="sldNum" sz="quarter" idx="10"/>
          </p:nvPr>
        </p:nvSpPr>
        <p:spPr/>
        <p:txBody>
          <a:bodyPr/>
          <a:lstStyle/>
          <a:p>
            <a:pPr>
              <a:defRPr/>
            </a:pPr>
            <a:fld id="{B5CC507B-DCC4-4991-990A-5389200EC0F8}" type="slidenum">
              <a:rPr lang="en-US" smtClean="0"/>
              <a:pPr>
                <a:defRPr/>
              </a:pPr>
              <a:t>5</a:t>
            </a:fld>
            <a:endParaRPr lang="en-US"/>
          </a:p>
        </p:txBody>
      </p:sp>
    </p:spTree>
    <p:extLst>
      <p:ext uri="{BB962C8B-B14F-4D97-AF65-F5344CB8AC3E}">
        <p14:creationId xmlns:p14="http://schemas.microsoft.com/office/powerpoint/2010/main" val="2083531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A266F-3A18-C212-0E7C-92D47A2211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3206F1-D758-E375-B7DB-CF364FC442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C9EE12-B7D1-8553-410E-8A7D4456659E}"/>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10A86BE8-15BD-E7C2-AA34-CE88F3464D09}"/>
              </a:ext>
            </a:extLst>
          </p:cNvPr>
          <p:cNvSpPr>
            <a:spLocks noGrp="1"/>
          </p:cNvSpPr>
          <p:nvPr>
            <p:ph type="sldNum" sz="quarter" idx="10"/>
          </p:nvPr>
        </p:nvSpPr>
        <p:spPr/>
        <p:txBody>
          <a:bodyPr/>
          <a:lstStyle/>
          <a:p>
            <a:pPr>
              <a:defRPr/>
            </a:pPr>
            <a:fld id="{B5CC507B-DCC4-4991-990A-5389200EC0F8}" type="slidenum">
              <a:rPr lang="en-US" smtClean="0"/>
              <a:pPr>
                <a:defRPr/>
              </a:pPr>
              <a:t>6</a:t>
            </a:fld>
            <a:endParaRPr lang="en-US"/>
          </a:p>
        </p:txBody>
      </p:sp>
    </p:spTree>
    <p:extLst>
      <p:ext uri="{BB962C8B-B14F-4D97-AF65-F5344CB8AC3E}">
        <p14:creationId xmlns:p14="http://schemas.microsoft.com/office/powerpoint/2010/main" val="3502931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AF57C-5184-8D85-0EB3-4B75861490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6E0642-2483-AFD1-0E6C-95ECBCE2AE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B359F8-1E3B-3F6D-F559-D6E3BE1A22B8}"/>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61800D91-E2D9-CF55-F754-C3F67605ADF4}"/>
              </a:ext>
            </a:extLst>
          </p:cNvPr>
          <p:cNvSpPr>
            <a:spLocks noGrp="1"/>
          </p:cNvSpPr>
          <p:nvPr>
            <p:ph type="sldNum" sz="quarter" idx="10"/>
          </p:nvPr>
        </p:nvSpPr>
        <p:spPr/>
        <p:txBody>
          <a:bodyPr/>
          <a:lstStyle/>
          <a:p>
            <a:pPr>
              <a:defRPr/>
            </a:pPr>
            <a:fld id="{B5CC507B-DCC4-4991-990A-5389200EC0F8}" type="slidenum">
              <a:rPr lang="en-US" smtClean="0"/>
              <a:pPr>
                <a:defRPr/>
              </a:pPr>
              <a:t>7</a:t>
            </a:fld>
            <a:endParaRPr lang="en-US"/>
          </a:p>
        </p:txBody>
      </p:sp>
    </p:spTree>
    <p:extLst>
      <p:ext uri="{BB962C8B-B14F-4D97-AF65-F5344CB8AC3E}">
        <p14:creationId xmlns:p14="http://schemas.microsoft.com/office/powerpoint/2010/main" val="2743003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4C3AE6-9BA5-E088-F8A6-E27FF33DAD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364F37-4C37-B915-52EA-DFB34D5643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DDD99-F0C6-C7BC-D8B9-6140AD1929D1}"/>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F39DDD36-58BE-74B5-E7CD-9507147700E0}"/>
              </a:ext>
            </a:extLst>
          </p:cNvPr>
          <p:cNvSpPr>
            <a:spLocks noGrp="1"/>
          </p:cNvSpPr>
          <p:nvPr>
            <p:ph type="sldNum" sz="quarter" idx="10"/>
          </p:nvPr>
        </p:nvSpPr>
        <p:spPr/>
        <p:txBody>
          <a:bodyPr/>
          <a:lstStyle/>
          <a:p>
            <a:pPr>
              <a:defRPr/>
            </a:pPr>
            <a:fld id="{B5CC507B-DCC4-4991-990A-5389200EC0F8}" type="slidenum">
              <a:rPr lang="en-US" smtClean="0"/>
              <a:pPr>
                <a:defRPr/>
              </a:pPr>
              <a:t>8</a:t>
            </a:fld>
            <a:endParaRPr lang="en-US"/>
          </a:p>
        </p:txBody>
      </p:sp>
    </p:spTree>
    <p:extLst>
      <p:ext uri="{BB962C8B-B14F-4D97-AF65-F5344CB8AC3E}">
        <p14:creationId xmlns:p14="http://schemas.microsoft.com/office/powerpoint/2010/main" val="489683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32C24-418B-32D8-9CA1-FC188E6DA3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2324B0-6FCE-F2F5-9383-F2A7571ADF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9BE6B6-09CA-222D-1EF5-758E2EBE534B}"/>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87FFC570-1F18-3D64-762E-2082AC12681A}"/>
              </a:ext>
            </a:extLst>
          </p:cNvPr>
          <p:cNvSpPr>
            <a:spLocks noGrp="1"/>
          </p:cNvSpPr>
          <p:nvPr>
            <p:ph type="sldNum" sz="quarter" idx="10"/>
          </p:nvPr>
        </p:nvSpPr>
        <p:spPr/>
        <p:txBody>
          <a:bodyPr/>
          <a:lstStyle/>
          <a:p>
            <a:pPr>
              <a:defRPr/>
            </a:pPr>
            <a:fld id="{B5CC507B-DCC4-4991-990A-5389200EC0F8}" type="slidenum">
              <a:rPr lang="en-US" smtClean="0"/>
              <a:pPr>
                <a:defRPr/>
              </a:pPr>
              <a:t>9</a:t>
            </a:fld>
            <a:endParaRPr lang="en-US"/>
          </a:p>
        </p:txBody>
      </p:sp>
    </p:spTree>
    <p:extLst>
      <p:ext uri="{BB962C8B-B14F-4D97-AF65-F5344CB8AC3E}">
        <p14:creationId xmlns:p14="http://schemas.microsoft.com/office/powerpoint/2010/main" val="2507982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E3283-7B0F-819E-C2D0-CA8F8943D7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A70892-32E6-50F6-647A-7DA26D3876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B30EE87-B0C4-57AE-8C10-5BB848CA273C}"/>
              </a:ext>
            </a:extLst>
          </p:cNvPr>
          <p:cNvSpPr>
            <a:spLocks noGrp="1"/>
          </p:cNvSpPr>
          <p:nvPr>
            <p:ph type="body" idx="1"/>
          </p:nvPr>
        </p:nvSpPr>
        <p:spPr/>
        <p:txBody>
          <a:bodyPr>
            <a:normAutofit/>
          </a:bodyPr>
          <a:lstStyle/>
          <a:p>
            <a:endParaRPr lang="en-IE"/>
          </a:p>
        </p:txBody>
      </p:sp>
      <p:sp>
        <p:nvSpPr>
          <p:cNvPr id="4" name="Slide Number Placeholder 3">
            <a:extLst>
              <a:ext uri="{FF2B5EF4-FFF2-40B4-BE49-F238E27FC236}">
                <a16:creationId xmlns:a16="http://schemas.microsoft.com/office/drawing/2014/main" id="{25103153-FF81-1A3D-4EB2-5BBBC0F4B0D2}"/>
              </a:ext>
            </a:extLst>
          </p:cNvPr>
          <p:cNvSpPr>
            <a:spLocks noGrp="1"/>
          </p:cNvSpPr>
          <p:nvPr>
            <p:ph type="sldNum" sz="quarter" idx="10"/>
          </p:nvPr>
        </p:nvSpPr>
        <p:spPr/>
        <p:txBody>
          <a:bodyPr/>
          <a:lstStyle/>
          <a:p>
            <a:pPr>
              <a:defRPr/>
            </a:pPr>
            <a:fld id="{B5CC507B-DCC4-4991-990A-5389200EC0F8}" type="slidenum">
              <a:rPr lang="en-US" smtClean="0"/>
              <a:pPr>
                <a:defRPr/>
              </a:pPr>
              <a:t>10</a:t>
            </a:fld>
            <a:endParaRPr lang="en-US"/>
          </a:p>
        </p:txBody>
      </p:sp>
    </p:spTree>
    <p:extLst>
      <p:ext uri="{BB962C8B-B14F-4D97-AF65-F5344CB8AC3E}">
        <p14:creationId xmlns:p14="http://schemas.microsoft.com/office/powerpoint/2010/main" val="29694277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0F9ED-61F6-4914-AB50-ED0794573170}" type="datetimeFigureOut">
              <a:rPr lang="en-US" smtClean="0"/>
              <a:pPr/>
              <a:t>3/15/2025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86A2F59-7B9F-4FD0-A920-C0D02D4C09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E0F9ED-61F6-4914-AB50-ED0794573170}"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A2F59-7B9F-4FD0-A920-C0D02D4C09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E0F9ED-61F6-4914-AB50-ED0794573170}"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A2F59-7B9F-4FD0-A920-C0D02D4C09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E0F9ED-61F6-4914-AB50-ED0794573170}"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A2F59-7B9F-4FD0-A920-C0D02D4C0936}"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7E0F9ED-61F6-4914-AB50-ED0794573170}"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6A2F59-7B9F-4FD0-A920-C0D02D4C093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7E0F9ED-61F6-4914-AB50-ED0794573170}"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A2F59-7B9F-4FD0-A920-C0D02D4C0936}"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7E0F9ED-61F6-4914-AB50-ED0794573170}" type="datetimeFigureOut">
              <a:rPr lang="en-US" smtClean="0"/>
              <a:pPr/>
              <a:t>3/15/2025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6A2F59-7B9F-4FD0-A920-C0D02D4C093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E0F9ED-61F6-4914-AB50-ED0794573170}" type="datetimeFigureOut">
              <a:rPr lang="en-US" smtClean="0"/>
              <a:pPr/>
              <a:t>3/15/2025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6A2F59-7B9F-4FD0-A920-C0D02D4C0936}"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0F9ED-61F6-4914-AB50-ED0794573170}" type="datetimeFigureOut">
              <a:rPr lang="en-US" smtClean="0"/>
              <a:pPr/>
              <a:t>3/15/2025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6A2F59-7B9F-4FD0-A920-C0D02D4C09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7E0F9ED-61F6-4914-AB50-ED0794573170}"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6A2F59-7B9F-4FD0-A920-C0D02D4C093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7E0F9ED-61F6-4914-AB50-ED0794573170}" type="datetimeFigureOut">
              <a:rPr lang="en-US" smtClean="0"/>
              <a:pPr/>
              <a:t>3/15/2025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86A2F59-7B9F-4FD0-A920-C0D02D4C093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E0F9ED-61F6-4914-AB50-ED0794573170}" type="datetimeFigureOut">
              <a:rPr lang="en-US" smtClean="0"/>
              <a:pPr/>
              <a:t>3/15/2025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86A2F59-7B9F-4FD0-A920-C0D02D4C09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dlguidelines.cast.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4000" dirty="0"/>
              <a:t>Universal Design for Learning Guidelines 3.0</a:t>
            </a:r>
            <a:endParaRPr lang="en-US" sz="4000" i="1" dirty="0"/>
          </a:p>
        </p:txBody>
      </p:sp>
      <p:sp>
        <p:nvSpPr>
          <p:cNvPr id="3" name="Subtitle 2"/>
          <p:cNvSpPr>
            <a:spLocks noGrp="1"/>
          </p:cNvSpPr>
          <p:nvPr>
            <p:ph type="subTitle" idx="1"/>
          </p:nvPr>
        </p:nvSpPr>
        <p:spPr>
          <a:xfrm>
            <a:off x="685800" y="3715697"/>
            <a:ext cx="7772400" cy="1617593"/>
          </a:xfrm>
        </p:spPr>
        <p:txBody>
          <a:bodyPr>
            <a:normAutofit/>
          </a:bodyPr>
          <a:lstStyle/>
          <a:p>
            <a:r>
              <a:rPr lang="en-IE" dirty="0"/>
              <a:t>Damian Gordon</a:t>
            </a:r>
          </a:p>
          <a:p>
            <a:endParaRPr lang="en-US"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4D504-71A5-51E9-50D2-EEB17BC509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1F01C2-CF1A-33FB-FFAB-C04934AB146A}"/>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ABB35D8B-7492-7CE8-B428-F1CC19125DF3}"/>
              </a:ext>
            </a:extLst>
          </p:cNvPr>
          <p:cNvSpPr>
            <a:spLocks noGrp="1"/>
          </p:cNvSpPr>
          <p:nvPr>
            <p:ph idx="1"/>
          </p:nvPr>
        </p:nvSpPr>
        <p:spPr/>
        <p:txBody>
          <a:bodyPr>
            <a:normAutofit/>
          </a:bodyPr>
          <a:lstStyle/>
          <a:p>
            <a:pPr>
              <a:defRPr/>
            </a:pPr>
            <a:r>
              <a:rPr lang="en-IE" sz="3200" dirty="0"/>
              <a:t>The UDL Guidelines are designed for educators, curriculum developers, researchers, parents, and anyone else who wants to implement the UDL framework in a learning environment. </a:t>
            </a:r>
            <a:endParaRPr lang="en-IE" sz="2400" dirty="0"/>
          </a:p>
        </p:txBody>
      </p:sp>
    </p:spTree>
    <p:extLst>
      <p:ext uri="{BB962C8B-B14F-4D97-AF65-F5344CB8AC3E}">
        <p14:creationId xmlns:p14="http://schemas.microsoft.com/office/powerpoint/2010/main" val="374716226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1F8A7-9F9F-C7E8-DB5D-B40E1F0E04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484F43-62EA-6859-5BA2-18A4263129F4}"/>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3D77E78F-35A0-CB19-789B-E3AE93C02199}"/>
              </a:ext>
            </a:extLst>
          </p:cNvPr>
          <p:cNvSpPr>
            <a:spLocks noGrp="1"/>
          </p:cNvSpPr>
          <p:nvPr>
            <p:ph idx="1"/>
          </p:nvPr>
        </p:nvSpPr>
        <p:spPr/>
        <p:txBody>
          <a:bodyPr>
            <a:normAutofit/>
          </a:bodyPr>
          <a:lstStyle/>
          <a:p>
            <a:pPr>
              <a:defRPr/>
            </a:pPr>
            <a:r>
              <a:rPr lang="en-IE" sz="3200" dirty="0"/>
              <a:t>These guidelines offer a set of concrete suggestions that can be applied to any discipline or domain to ensure that all learners can access and participate in meaningful, challenging learning opportunities.</a:t>
            </a:r>
            <a:endParaRPr lang="en-IE" sz="2400" dirty="0"/>
          </a:p>
        </p:txBody>
      </p:sp>
    </p:spTree>
    <p:extLst>
      <p:ext uri="{BB962C8B-B14F-4D97-AF65-F5344CB8AC3E}">
        <p14:creationId xmlns:p14="http://schemas.microsoft.com/office/powerpoint/2010/main" val="94054146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7F3A7E-2A00-A97D-FB5E-EFC1DA3275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8727B7-05E4-8560-B1E6-6F5E96A6E6AD}"/>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944B1017-59CB-579D-5981-FDE2B3E9690C}"/>
              </a:ext>
            </a:extLst>
          </p:cNvPr>
          <p:cNvSpPr>
            <a:spLocks noGrp="1"/>
          </p:cNvSpPr>
          <p:nvPr>
            <p:ph idx="1"/>
          </p:nvPr>
        </p:nvSpPr>
        <p:spPr/>
        <p:txBody>
          <a:bodyPr>
            <a:normAutofit fontScale="92500" lnSpcReduction="10000"/>
          </a:bodyPr>
          <a:lstStyle/>
          <a:p>
            <a:pPr>
              <a:defRPr/>
            </a:pPr>
            <a:r>
              <a:rPr lang="en-US" sz="3200" dirty="0"/>
              <a:t>The UDL Guidelines suggests:</a:t>
            </a:r>
          </a:p>
          <a:p>
            <a:pPr>
              <a:defRPr/>
            </a:pPr>
            <a:endParaRPr lang="en-US" sz="3200" dirty="0"/>
          </a:p>
          <a:p>
            <a:pPr lvl="1">
              <a:defRPr/>
            </a:pPr>
            <a:r>
              <a:rPr lang="en-IE" sz="2800" b="1" dirty="0"/>
              <a:t>Multiple means of Representation:</a:t>
            </a:r>
            <a:r>
              <a:rPr lang="en-IE" sz="2800" dirty="0"/>
              <a:t> To give learners various ways of acquiring information and knowledge,</a:t>
            </a:r>
          </a:p>
          <a:p>
            <a:pPr lvl="1">
              <a:defRPr/>
            </a:pPr>
            <a:r>
              <a:rPr lang="en-IE" sz="2800" b="1" dirty="0"/>
              <a:t>Multiple means of Expression:</a:t>
            </a:r>
            <a:r>
              <a:rPr lang="en-IE" sz="2800" dirty="0"/>
              <a:t> to provide learners alternatives for demonstrating what they know </a:t>
            </a:r>
          </a:p>
          <a:p>
            <a:pPr lvl="1">
              <a:defRPr/>
            </a:pPr>
            <a:r>
              <a:rPr lang="en-IE" sz="2800" b="1" dirty="0"/>
              <a:t>Multiple means of Engagement:</a:t>
            </a:r>
            <a:r>
              <a:rPr lang="en-IE" sz="2800" dirty="0"/>
              <a:t> to tap into learners' interests, offer appropriate challenges, and increase motivation.</a:t>
            </a:r>
          </a:p>
        </p:txBody>
      </p:sp>
    </p:spTree>
    <p:extLst>
      <p:ext uri="{BB962C8B-B14F-4D97-AF65-F5344CB8AC3E}">
        <p14:creationId xmlns:p14="http://schemas.microsoft.com/office/powerpoint/2010/main" val="204620219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EA9A1A7-E3E0-095C-0603-34EA7205C5FA}"/>
              </a:ext>
            </a:extLst>
          </p:cNvPr>
          <p:cNvPicPr>
            <a:picLocks noChangeAspect="1"/>
          </p:cNvPicPr>
          <p:nvPr/>
        </p:nvPicPr>
        <p:blipFill>
          <a:blip r:embed="rId2"/>
          <a:stretch>
            <a:fillRect/>
          </a:stretch>
        </p:blipFill>
        <p:spPr>
          <a:xfrm>
            <a:off x="0" y="1025740"/>
            <a:ext cx="9144000" cy="5803690"/>
          </a:xfrm>
          <a:prstGeom prst="rect">
            <a:avLst/>
          </a:prstGeom>
        </p:spPr>
      </p:pic>
      <p:sp>
        <p:nvSpPr>
          <p:cNvPr id="4" name="Title 1">
            <a:extLst>
              <a:ext uri="{FF2B5EF4-FFF2-40B4-BE49-F238E27FC236}">
                <a16:creationId xmlns:a16="http://schemas.microsoft.com/office/drawing/2014/main" id="{C0356BB0-F0C2-50BC-6DC8-0E9DC749631A}"/>
              </a:ext>
            </a:extLst>
          </p:cNvPr>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IE"/>
              <a:t>UDL 3.0</a:t>
            </a:r>
            <a:endParaRPr lang="en-IE" dirty="0"/>
          </a:p>
        </p:txBody>
      </p:sp>
    </p:spTree>
    <p:extLst>
      <p:ext uri="{BB962C8B-B14F-4D97-AF65-F5344CB8AC3E}">
        <p14:creationId xmlns:p14="http://schemas.microsoft.com/office/powerpoint/2010/main" val="2197511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BFE7C1-4CB0-9036-E1DA-C1AEE8EF7E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7A9CA5-586A-4EAD-9C18-BA8EA410BD31}"/>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0B1DB2BC-AA2D-3F19-22DC-8A31D3988F29}"/>
              </a:ext>
            </a:extLst>
          </p:cNvPr>
          <p:cNvSpPr>
            <a:spLocks noGrp="1"/>
          </p:cNvSpPr>
          <p:nvPr>
            <p:ph idx="1"/>
          </p:nvPr>
        </p:nvSpPr>
        <p:spPr>
          <a:xfrm>
            <a:off x="457200" y="1481328"/>
            <a:ext cx="8229600" cy="4611968"/>
          </a:xfrm>
        </p:spPr>
        <p:txBody>
          <a:bodyPr>
            <a:normAutofit fontScale="92500" lnSpcReduction="10000"/>
          </a:bodyPr>
          <a:lstStyle/>
          <a:p>
            <a:pPr>
              <a:defRPr/>
            </a:pPr>
            <a:r>
              <a:rPr lang="en-IE" sz="3600" b="1" dirty="0">
                <a:solidFill>
                  <a:srgbClr val="8C448A"/>
                </a:solidFill>
              </a:rPr>
              <a:t>Multiple means of Representation</a:t>
            </a:r>
          </a:p>
          <a:p>
            <a:pPr>
              <a:defRPr/>
            </a:pPr>
            <a:endParaRPr lang="en-IE" sz="3600" b="1" dirty="0">
              <a:solidFill>
                <a:srgbClr val="8C448A"/>
              </a:solidFill>
            </a:endParaRPr>
          </a:p>
          <a:p>
            <a:pPr lvl="1">
              <a:defRPr/>
            </a:pPr>
            <a:r>
              <a:rPr lang="en-IE" sz="3200" b="1" dirty="0">
                <a:solidFill>
                  <a:srgbClr val="8C448A"/>
                </a:solidFill>
              </a:rPr>
              <a:t>Guideline 1: Design Options for Perception</a:t>
            </a:r>
          </a:p>
          <a:p>
            <a:pPr lvl="1">
              <a:defRPr/>
            </a:pPr>
            <a:endParaRPr lang="en-IE" sz="3200" b="1" dirty="0">
              <a:solidFill>
                <a:srgbClr val="8C448A"/>
              </a:solidFill>
            </a:endParaRPr>
          </a:p>
          <a:p>
            <a:pPr lvl="1">
              <a:defRPr/>
            </a:pPr>
            <a:r>
              <a:rPr lang="en-IE" sz="3200" b="1" dirty="0">
                <a:solidFill>
                  <a:srgbClr val="8C448A"/>
                </a:solidFill>
              </a:rPr>
              <a:t>Guideline 2: Design Options for Language &amp; Symbols</a:t>
            </a:r>
          </a:p>
          <a:p>
            <a:pPr lvl="1">
              <a:defRPr/>
            </a:pPr>
            <a:endParaRPr lang="en-IE" sz="3200" b="1" dirty="0">
              <a:solidFill>
                <a:srgbClr val="8C448A"/>
              </a:solidFill>
            </a:endParaRPr>
          </a:p>
          <a:p>
            <a:pPr lvl="1">
              <a:defRPr/>
            </a:pPr>
            <a:r>
              <a:rPr lang="en-IE" sz="3200" b="1" dirty="0">
                <a:solidFill>
                  <a:srgbClr val="8C448A"/>
                </a:solidFill>
              </a:rPr>
              <a:t>Guideline 3: </a:t>
            </a:r>
            <a:r>
              <a:rPr lang="en-US" sz="3200" b="1" dirty="0">
                <a:solidFill>
                  <a:srgbClr val="8C448A"/>
                </a:solidFill>
              </a:rPr>
              <a:t>Design Options for Building Knowledge</a:t>
            </a:r>
            <a:endParaRPr lang="en-IE" sz="3200" b="1" dirty="0">
              <a:solidFill>
                <a:srgbClr val="8C448A"/>
              </a:solidFill>
            </a:endParaRPr>
          </a:p>
        </p:txBody>
      </p:sp>
    </p:spTree>
    <p:extLst>
      <p:ext uri="{BB962C8B-B14F-4D97-AF65-F5344CB8AC3E}">
        <p14:creationId xmlns:p14="http://schemas.microsoft.com/office/powerpoint/2010/main" val="39941094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37719-F238-0D3E-4E0F-539E158C16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4C65F7-C77D-E8BC-6BC5-BDCDB849AD0C}"/>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8D9E9CBE-835D-DE6A-6605-5BCD61917430}"/>
              </a:ext>
            </a:extLst>
          </p:cNvPr>
          <p:cNvSpPr>
            <a:spLocks noGrp="1"/>
          </p:cNvSpPr>
          <p:nvPr>
            <p:ph idx="1"/>
          </p:nvPr>
        </p:nvSpPr>
        <p:spPr>
          <a:xfrm>
            <a:off x="457200" y="1481328"/>
            <a:ext cx="8229600" cy="4611968"/>
          </a:xfrm>
        </p:spPr>
        <p:txBody>
          <a:bodyPr>
            <a:normAutofit fontScale="92500" lnSpcReduction="10000"/>
          </a:bodyPr>
          <a:lstStyle/>
          <a:p>
            <a:pPr>
              <a:defRPr/>
            </a:pPr>
            <a:r>
              <a:rPr lang="en-IE" sz="3600" b="1" dirty="0">
                <a:solidFill>
                  <a:schemeClr val="accent4">
                    <a:lumMod val="75000"/>
                  </a:schemeClr>
                </a:solidFill>
              </a:rPr>
              <a:t>Multiple means of Expression</a:t>
            </a:r>
          </a:p>
          <a:p>
            <a:pPr>
              <a:defRPr/>
            </a:pPr>
            <a:endParaRPr lang="en-IE" sz="3600" b="1" dirty="0">
              <a:solidFill>
                <a:schemeClr val="accent4">
                  <a:lumMod val="75000"/>
                </a:schemeClr>
              </a:solidFill>
            </a:endParaRPr>
          </a:p>
          <a:p>
            <a:pPr lvl="1">
              <a:defRPr/>
            </a:pPr>
            <a:r>
              <a:rPr lang="en-IE" sz="3200" b="1" dirty="0">
                <a:solidFill>
                  <a:schemeClr val="accent4">
                    <a:lumMod val="75000"/>
                  </a:schemeClr>
                </a:solidFill>
              </a:rPr>
              <a:t>Guideline 4: Design Options for Interaction</a:t>
            </a:r>
          </a:p>
          <a:p>
            <a:pPr lvl="1">
              <a:defRPr/>
            </a:pPr>
            <a:endParaRPr lang="en-IE" sz="3200" b="1" dirty="0">
              <a:solidFill>
                <a:schemeClr val="accent4">
                  <a:lumMod val="75000"/>
                </a:schemeClr>
              </a:solidFill>
            </a:endParaRPr>
          </a:p>
          <a:p>
            <a:pPr lvl="1">
              <a:defRPr/>
            </a:pPr>
            <a:r>
              <a:rPr lang="en-IE" sz="3200" b="1" dirty="0">
                <a:solidFill>
                  <a:schemeClr val="accent4">
                    <a:lumMod val="75000"/>
                  </a:schemeClr>
                </a:solidFill>
              </a:rPr>
              <a:t>Guideline 5: Design Options for Expression &amp; Communication</a:t>
            </a:r>
          </a:p>
          <a:p>
            <a:pPr lvl="1">
              <a:defRPr/>
            </a:pPr>
            <a:endParaRPr lang="en-IE" sz="3200" b="1" dirty="0">
              <a:solidFill>
                <a:schemeClr val="accent4">
                  <a:lumMod val="75000"/>
                </a:schemeClr>
              </a:solidFill>
            </a:endParaRPr>
          </a:p>
          <a:p>
            <a:pPr lvl="1">
              <a:defRPr/>
            </a:pPr>
            <a:r>
              <a:rPr lang="en-IE" sz="3200" b="1" dirty="0">
                <a:solidFill>
                  <a:schemeClr val="accent4">
                    <a:lumMod val="75000"/>
                  </a:schemeClr>
                </a:solidFill>
              </a:rPr>
              <a:t>Guideline 6: </a:t>
            </a:r>
            <a:r>
              <a:rPr lang="en-US" sz="3200" b="1" dirty="0">
                <a:solidFill>
                  <a:schemeClr val="accent4">
                    <a:lumMod val="75000"/>
                  </a:schemeClr>
                </a:solidFill>
              </a:rPr>
              <a:t>Design Options for </a:t>
            </a:r>
            <a:r>
              <a:rPr lang="en-IE" sz="3200" b="1" dirty="0">
                <a:solidFill>
                  <a:schemeClr val="accent4">
                    <a:lumMod val="75000"/>
                  </a:schemeClr>
                </a:solidFill>
              </a:rPr>
              <a:t>Strategy Development</a:t>
            </a:r>
          </a:p>
          <a:p>
            <a:pPr lvl="1">
              <a:defRPr/>
            </a:pPr>
            <a:endParaRPr lang="en-IE" sz="3200" b="1" dirty="0">
              <a:solidFill>
                <a:schemeClr val="accent4">
                  <a:lumMod val="75000"/>
                </a:schemeClr>
              </a:solidFill>
            </a:endParaRPr>
          </a:p>
        </p:txBody>
      </p:sp>
    </p:spTree>
    <p:extLst>
      <p:ext uri="{BB962C8B-B14F-4D97-AF65-F5344CB8AC3E}">
        <p14:creationId xmlns:p14="http://schemas.microsoft.com/office/powerpoint/2010/main" val="56875134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04C766-0418-E5F1-7252-44ADCB62F3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D015AD-BEF1-9EE9-4C01-9093159D0007}"/>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5903DA67-BEF1-53BE-C804-BE47C022C92D}"/>
              </a:ext>
            </a:extLst>
          </p:cNvPr>
          <p:cNvSpPr>
            <a:spLocks noGrp="1"/>
          </p:cNvSpPr>
          <p:nvPr>
            <p:ph idx="1"/>
          </p:nvPr>
        </p:nvSpPr>
        <p:spPr>
          <a:xfrm>
            <a:off x="457200" y="1481328"/>
            <a:ext cx="8229600" cy="4611968"/>
          </a:xfrm>
        </p:spPr>
        <p:txBody>
          <a:bodyPr>
            <a:normAutofit fontScale="92500" lnSpcReduction="10000"/>
          </a:bodyPr>
          <a:lstStyle/>
          <a:p>
            <a:pPr>
              <a:defRPr/>
            </a:pPr>
            <a:r>
              <a:rPr lang="en-IE" sz="3600" b="1" dirty="0">
                <a:solidFill>
                  <a:srgbClr val="006600"/>
                </a:solidFill>
              </a:rPr>
              <a:t>Multiple means of Engagement</a:t>
            </a:r>
          </a:p>
          <a:p>
            <a:pPr>
              <a:defRPr/>
            </a:pPr>
            <a:endParaRPr lang="en-IE" sz="3600" b="1" dirty="0">
              <a:solidFill>
                <a:srgbClr val="006600"/>
              </a:solidFill>
            </a:endParaRPr>
          </a:p>
          <a:p>
            <a:pPr lvl="1">
              <a:defRPr/>
            </a:pPr>
            <a:r>
              <a:rPr lang="en-IE" sz="3200" b="1" dirty="0">
                <a:solidFill>
                  <a:srgbClr val="006600"/>
                </a:solidFill>
              </a:rPr>
              <a:t>Guideline 7: Design Options for Welcoming Interests &amp; Identities</a:t>
            </a:r>
          </a:p>
          <a:p>
            <a:pPr lvl="1">
              <a:defRPr/>
            </a:pPr>
            <a:endParaRPr lang="en-IE" sz="3200" b="1" dirty="0">
              <a:solidFill>
                <a:srgbClr val="006600"/>
              </a:solidFill>
            </a:endParaRPr>
          </a:p>
          <a:p>
            <a:pPr lvl="1">
              <a:defRPr/>
            </a:pPr>
            <a:r>
              <a:rPr lang="en-IE" sz="3200" b="1" dirty="0">
                <a:solidFill>
                  <a:srgbClr val="006600"/>
                </a:solidFill>
              </a:rPr>
              <a:t>Guideline 8: Design Options for Sustaining Effort &amp; Persistence</a:t>
            </a:r>
          </a:p>
          <a:p>
            <a:pPr lvl="1">
              <a:defRPr/>
            </a:pPr>
            <a:endParaRPr lang="en-IE" sz="3200" b="1" dirty="0">
              <a:solidFill>
                <a:srgbClr val="006600"/>
              </a:solidFill>
            </a:endParaRPr>
          </a:p>
          <a:p>
            <a:pPr lvl="1">
              <a:defRPr/>
            </a:pPr>
            <a:r>
              <a:rPr lang="en-IE" sz="3200" b="1" dirty="0">
                <a:solidFill>
                  <a:srgbClr val="006600"/>
                </a:solidFill>
              </a:rPr>
              <a:t>Guideline 9: </a:t>
            </a:r>
            <a:r>
              <a:rPr lang="en-US" sz="3200" b="1" dirty="0">
                <a:solidFill>
                  <a:srgbClr val="006600"/>
                </a:solidFill>
              </a:rPr>
              <a:t>Design Options for </a:t>
            </a:r>
            <a:r>
              <a:rPr lang="en-IE" sz="3200" b="1" dirty="0">
                <a:solidFill>
                  <a:srgbClr val="006600"/>
                </a:solidFill>
              </a:rPr>
              <a:t>Emotional Capacity</a:t>
            </a:r>
          </a:p>
        </p:txBody>
      </p:sp>
    </p:spTree>
    <p:extLst>
      <p:ext uri="{BB962C8B-B14F-4D97-AF65-F5344CB8AC3E}">
        <p14:creationId xmlns:p14="http://schemas.microsoft.com/office/powerpoint/2010/main" val="241494026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013DD-AD8B-1158-1476-DBF922ABCE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62586E-6D79-C2E2-8C9B-65E7F85E8411}"/>
              </a:ext>
            </a:extLst>
          </p:cNvPr>
          <p:cNvSpPr>
            <a:spLocks noGrp="1"/>
          </p:cNvSpPr>
          <p:nvPr>
            <p:ph type="title"/>
          </p:nvPr>
        </p:nvSpPr>
        <p:spPr/>
        <p:txBody>
          <a:bodyPr/>
          <a:lstStyle/>
          <a:p>
            <a:r>
              <a:rPr lang="en-IE" dirty="0"/>
              <a:t>UDL 3.0</a:t>
            </a:r>
          </a:p>
        </p:txBody>
      </p:sp>
      <p:graphicFrame>
        <p:nvGraphicFramePr>
          <p:cNvPr id="7" name="Diagram 6">
            <a:extLst>
              <a:ext uri="{FF2B5EF4-FFF2-40B4-BE49-F238E27FC236}">
                <a16:creationId xmlns:a16="http://schemas.microsoft.com/office/drawing/2014/main" id="{855CF7FE-DB92-AC5C-D60C-3DB629782150}"/>
              </a:ext>
            </a:extLst>
          </p:cNvPr>
          <p:cNvGraphicFramePr/>
          <p:nvPr>
            <p:extLst>
              <p:ext uri="{D42A27DB-BD31-4B8C-83A1-F6EECF244321}">
                <p14:modId xmlns:p14="http://schemas.microsoft.com/office/powerpoint/2010/main" val="297058386"/>
              </p:ext>
            </p:extLst>
          </p:nvPr>
        </p:nvGraphicFramePr>
        <p:xfrm>
          <a:off x="458356" y="980728"/>
          <a:ext cx="7992888" cy="61066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60C21C13-1F30-4A21-99D6-0C7C36A51ACB}"/>
              </a:ext>
            </a:extLst>
          </p:cNvPr>
          <p:cNvSpPr/>
          <p:nvPr/>
        </p:nvSpPr>
        <p:spPr>
          <a:xfrm rot="19840261">
            <a:off x="783608" y="4234753"/>
            <a:ext cx="2722219" cy="1754326"/>
          </a:xfrm>
          <a:prstGeom prst="rect">
            <a:avLst/>
          </a:prstGeom>
          <a:noFill/>
        </p:spPr>
        <p:txBody>
          <a:bodyPr wrap="none" lIns="91440" tIns="45720" rIns="91440" bIns="45720">
            <a:spAutoFit/>
          </a:bodyPr>
          <a:lstStyle/>
          <a:p>
            <a:pPr algn="ctr"/>
            <a:r>
              <a:rPr lang="en-US" sz="5400" b="1" cap="none" spc="0" dirty="0">
                <a:ln w="0"/>
                <a:solidFill>
                  <a:schemeClr val="accent6">
                    <a:lumMod val="60000"/>
                    <a:lumOff val="40000"/>
                  </a:schemeClr>
                </a:solidFill>
                <a:effectLst>
                  <a:outerShdw blurRad="38100" dist="19050" dir="2700000" algn="tl" rotWithShape="0">
                    <a:schemeClr val="dk1">
                      <a:alpha val="40000"/>
                    </a:schemeClr>
                  </a:outerShdw>
                </a:effectLst>
              </a:rPr>
              <a:t>The</a:t>
            </a:r>
          </a:p>
          <a:p>
            <a:pPr algn="ctr"/>
            <a:r>
              <a:rPr lang="en-US" sz="5400" b="1" dirty="0">
                <a:ln w="0"/>
                <a:solidFill>
                  <a:schemeClr val="accent6">
                    <a:lumMod val="60000"/>
                    <a:lumOff val="40000"/>
                  </a:schemeClr>
                </a:solidFill>
                <a:effectLst>
                  <a:outerShdw blurRad="38100" dist="19050" dir="2700000" algn="tl" rotWithShape="0">
                    <a:schemeClr val="dk1">
                      <a:alpha val="40000"/>
                    </a:schemeClr>
                  </a:outerShdw>
                </a:effectLst>
              </a:rPr>
              <a:t>“</a:t>
            </a:r>
            <a:r>
              <a:rPr lang="en-US" sz="5400" b="1" cap="none" spc="0" dirty="0">
                <a:ln w="0"/>
                <a:solidFill>
                  <a:schemeClr val="accent6">
                    <a:lumMod val="60000"/>
                    <a:lumOff val="40000"/>
                  </a:schemeClr>
                </a:solidFill>
                <a:effectLst>
                  <a:outerShdw blurRad="38100" dist="19050" dir="2700000" algn="tl" rotWithShape="0">
                    <a:schemeClr val="dk1">
                      <a:alpha val="40000"/>
                    </a:schemeClr>
                  </a:outerShdw>
                </a:effectLst>
              </a:rPr>
              <a:t>WHAT”</a:t>
            </a:r>
          </a:p>
        </p:txBody>
      </p:sp>
    </p:spTree>
    <p:extLst>
      <p:ext uri="{BB962C8B-B14F-4D97-AF65-F5344CB8AC3E}">
        <p14:creationId xmlns:p14="http://schemas.microsoft.com/office/powerpoint/2010/main" val="33601854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67565-28EE-A852-5264-7BB8E0A774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7A9E4B-486C-F930-445B-3A7DC1055AF0}"/>
              </a:ext>
            </a:extLst>
          </p:cNvPr>
          <p:cNvSpPr>
            <a:spLocks noGrp="1"/>
          </p:cNvSpPr>
          <p:nvPr>
            <p:ph type="title"/>
          </p:nvPr>
        </p:nvSpPr>
        <p:spPr/>
        <p:txBody>
          <a:bodyPr/>
          <a:lstStyle/>
          <a:p>
            <a:r>
              <a:rPr lang="en-IE" dirty="0"/>
              <a:t>UDL 3.0</a:t>
            </a:r>
          </a:p>
        </p:txBody>
      </p:sp>
      <p:graphicFrame>
        <p:nvGraphicFramePr>
          <p:cNvPr id="7" name="Diagram 6">
            <a:extLst>
              <a:ext uri="{FF2B5EF4-FFF2-40B4-BE49-F238E27FC236}">
                <a16:creationId xmlns:a16="http://schemas.microsoft.com/office/drawing/2014/main" id="{545D7F3F-A3CA-944E-41B5-260D5B9DF8C0}"/>
              </a:ext>
            </a:extLst>
          </p:cNvPr>
          <p:cNvGraphicFramePr/>
          <p:nvPr>
            <p:extLst>
              <p:ext uri="{D42A27DB-BD31-4B8C-83A1-F6EECF244321}">
                <p14:modId xmlns:p14="http://schemas.microsoft.com/office/powerpoint/2010/main" val="4004877735"/>
              </p:ext>
            </p:extLst>
          </p:nvPr>
        </p:nvGraphicFramePr>
        <p:xfrm>
          <a:off x="458356" y="980728"/>
          <a:ext cx="7992888" cy="61066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a:extLst>
              <a:ext uri="{FF2B5EF4-FFF2-40B4-BE49-F238E27FC236}">
                <a16:creationId xmlns:a16="http://schemas.microsoft.com/office/drawing/2014/main" id="{FD7ED28B-4923-7E41-DD8C-F9121C9AD2E0}"/>
              </a:ext>
            </a:extLst>
          </p:cNvPr>
          <p:cNvSpPr/>
          <p:nvPr/>
        </p:nvSpPr>
        <p:spPr>
          <a:xfrm rot="19840261">
            <a:off x="971961" y="4234753"/>
            <a:ext cx="2345514" cy="1754326"/>
          </a:xfrm>
          <a:prstGeom prst="rect">
            <a:avLst/>
          </a:prstGeom>
          <a:noFill/>
        </p:spPr>
        <p:txBody>
          <a:bodyPr wrap="none" lIns="91440" tIns="45720" rIns="91440" bIns="45720">
            <a:spAutoFit/>
          </a:bodyPr>
          <a:lstStyle/>
          <a:p>
            <a:pPr algn="ctr"/>
            <a:r>
              <a:rPr lang="en-US" sz="5400" b="1" cap="none" spc="0" dirty="0">
                <a:ln w="0"/>
                <a:solidFill>
                  <a:schemeClr val="accent4"/>
                </a:solidFill>
                <a:effectLst>
                  <a:outerShdw blurRad="38100" dist="19050" dir="2700000" algn="tl" rotWithShape="0">
                    <a:schemeClr val="dk1">
                      <a:alpha val="40000"/>
                    </a:schemeClr>
                  </a:outerShdw>
                </a:effectLst>
              </a:rPr>
              <a:t>The</a:t>
            </a:r>
          </a:p>
          <a:p>
            <a:pPr algn="ctr"/>
            <a:r>
              <a:rPr lang="en-US" sz="5400" b="1" dirty="0">
                <a:ln w="0"/>
                <a:solidFill>
                  <a:schemeClr val="accent4"/>
                </a:solidFill>
                <a:effectLst>
                  <a:outerShdw blurRad="38100" dist="19050" dir="2700000" algn="tl" rotWithShape="0">
                    <a:schemeClr val="dk1">
                      <a:alpha val="40000"/>
                    </a:schemeClr>
                  </a:outerShdw>
                </a:effectLst>
              </a:rPr>
              <a:t>“</a:t>
            </a:r>
            <a:r>
              <a:rPr lang="en-US" sz="5400" b="1" cap="none" spc="0" dirty="0">
                <a:ln w="0"/>
                <a:solidFill>
                  <a:schemeClr val="accent4"/>
                </a:solidFill>
                <a:effectLst>
                  <a:outerShdw blurRad="38100" dist="19050" dir="2700000" algn="tl" rotWithShape="0">
                    <a:schemeClr val="dk1">
                      <a:alpha val="40000"/>
                    </a:schemeClr>
                  </a:outerShdw>
                </a:effectLst>
              </a:rPr>
              <a:t>HOW”</a:t>
            </a:r>
          </a:p>
        </p:txBody>
      </p:sp>
    </p:spTree>
    <p:extLst>
      <p:ext uri="{BB962C8B-B14F-4D97-AF65-F5344CB8AC3E}">
        <p14:creationId xmlns:p14="http://schemas.microsoft.com/office/powerpoint/2010/main" val="224366861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67D3D-5BC8-F52E-0A26-17CFC8F8DD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800E4-1830-2B8D-1549-26A08391E1EF}"/>
              </a:ext>
            </a:extLst>
          </p:cNvPr>
          <p:cNvSpPr>
            <a:spLocks noGrp="1"/>
          </p:cNvSpPr>
          <p:nvPr>
            <p:ph type="title"/>
          </p:nvPr>
        </p:nvSpPr>
        <p:spPr/>
        <p:txBody>
          <a:bodyPr/>
          <a:lstStyle/>
          <a:p>
            <a:r>
              <a:rPr lang="en-IE" dirty="0"/>
              <a:t>UDL 3.0</a:t>
            </a:r>
          </a:p>
        </p:txBody>
      </p:sp>
      <p:graphicFrame>
        <p:nvGraphicFramePr>
          <p:cNvPr id="7" name="Diagram 6">
            <a:extLst>
              <a:ext uri="{FF2B5EF4-FFF2-40B4-BE49-F238E27FC236}">
                <a16:creationId xmlns:a16="http://schemas.microsoft.com/office/drawing/2014/main" id="{447B60FF-57B6-0A67-4C58-B36EDE9F5016}"/>
              </a:ext>
            </a:extLst>
          </p:cNvPr>
          <p:cNvGraphicFramePr/>
          <p:nvPr>
            <p:extLst>
              <p:ext uri="{D42A27DB-BD31-4B8C-83A1-F6EECF244321}">
                <p14:modId xmlns:p14="http://schemas.microsoft.com/office/powerpoint/2010/main" val="3403109386"/>
              </p:ext>
            </p:extLst>
          </p:nvPr>
        </p:nvGraphicFramePr>
        <p:xfrm>
          <a:off x="458356" y="980728"/>
          <a:ext cx="7992888" cy="61066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E529EEC9-251F-7AE6-5FD5-8DD5CC42DE4C}"/>
              </a:ext>
            </a:extLst>
          </p:cNvPr>
          <p:cNvSpPr/>
          <p:nvPr/>
        </p:nvSpPr>
        <p:spPr>
          <a:xfrm rot="19840261">
            <a:off x="1025661" y="4234753"/>
            <a:ext cx="2238113" cy="1754326"/>
          </a:xfrm>
          <a:prstGeom prst="rect">
            <a:avLst/>
          </a:prstGeom>
          <a:noFill/>
        </p:spPr>
        <p:txBody>
          <a:bodyPr wrap="none" lIns="91440" tIns="45720" rIns="91440" bIns="45720">
            <a:spAutoFit/>
          </a:bodyPr>
          <a:lstStyle/>
          <a:p>
            <a:pPr algn="ctr"/>
            <a:r>
              <a:rPr lang="en-US" sz="5400" b="1" cap="none" spc="0" dirty="0">
                <a:ln w="0"/>
                <a:solidFill>
                  <a:srgbClr val="00B050"/>
                </a:solidFill>
                <a:effectLst>
                  <a:outerShdw blurRad="38100" dist="19050" dir="2700000" algn="tl" rotWithShape="0">
                    <a:schemeClr val="dk1">
                      <a:alpha val="40000"/>
                    </a:schemeClr>
                  </a:outerShdw>
                </a:effectLst>
              </a:rPr>
              <a:t>The</a:t>
            </a:r>
          </a:p>
          <a:p>
            <a:pPr algn="ctr"/>
            <a:r>
              <a:rPr lang="en-US" sz="5400" b="1" dirty="0">
                <a:ln w="0"/>
                <a:solidFill>
                  <a:srgbClr val="00B050"/>
                </a:solidFill>
                <a:effectLst>
                  <a:outerShdw blurRad="38100" dist="19050" dir="2700000" algn="tl" rotWithShape="0">
                    <a:schemeClr val="dk1">
                      <a:alpha val="40000"/>
                    </a:schemeClr>
                  </a:outerShdw>
                </a:effectLst>
              </a:rPr>
              <a:t>“</a:t>
            </a:r>
            <a:r>
              <a:rPr lang="en-US" sz="5400" b="1" cap="none" spc="0" dirty="0">
                <a:ln w="0"/>
                <a:solidFill>
                  <a:srgbClr val="00B050"/>
                </a:solidFill>
                <a:effectLst>
                  <a:outerShdw blurRad="38100" dist="19050" dir="2700000" algn="tl" rotWithShape="0">
                    <a:schemeClr val="dk1">
                      <a:alpha val="40000"/>
                    </a:schemeClr>
                  </a:outerShdw>
                </a:effectLst>
              </a:rPr>
              <a:t>WHY”</a:t>
            </a:r>
          </a:p>
        </p:txBody>
      </p:sp>
    </p:spTree>
    <p:extLst>
      <p:ext uri="{BB962C8B-B14F-4D97-AF65-F5344CB8AC3E}">
        <p14:creationId xmlns:p14="http://schemas.microsoft.com/office/powerpoint/2010/main" val="7007614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UDL 3.0</a:t>
            </a:r>
          </a:p>
        </p:txBody>
      </p:sp>
      <p:sp>
        <p:nvSpPr>
          <p:cNvPr id="3" name="Content Placeholder 2"/>
          <p:cNvSpPr>
            <a:spLocks noGrp="1"/>
          </p:cNvSpPr>
          <p:nvPr>
            <p:ph idx="1"/>
          </p:nvPr>
        </p:nvSpPr>
        <p:spPr/>
        <p:txBody>
          <a:bodyPr>
            <a:normAutofit/>
          </a:bodyPr>
          <a:lstStyle/>
          <a:p>
            <a:pPr>
              <a:defRPr/>
            </a:pPr>
            <a:r>
              <a:rPr lang="en-GB" sz="3200" dirty="0"/>
              <a:t>In 1988, five clinicians from North Shore Children’s Hospital in Salem, MA—Anne Meyer, David Rose, Grace Meo, Skip Stahl and Linda Mensing—met at a local pizza parlour and conceived of the </a:t>
            </a:r>
            <a:r>
              <a:rPr lang="en-GB" sz="3200" i="1" dirty="0" err="1"/>
              <a:t>Center</a:t>
            </a:r>
            <a:r>
              <a:rPr lang="en-GB" sz="3200" i="1" dirty="0"/>
              <a:t> for Applied Special Technology</a:t>
            </a:r>
            <a:r>
              <a:rPr lang="en-GB" sz="3200" dirty="0"/>
              <a:t> (CAST).</a:t>
            </a:r>
          </a:p>
          <a:p>
            <a:pPr>
              <a:defRPr/>
            </a:pPr>
            <a:r>
              <a:rPr lang="en-IE" sz="3200" dirty="0"/>
              <a:t> </a:t>
            </a:r>
            <a:endParaRPr lang="en-IE" sz="2400" dirty="0"/>
          </a:p>
        </p:txBody>
      </p:sp>
    </p:spTree>
    <p:extLst>
      <p:ext uri="{BB962C8B-B14F-4D97-AF65-F5344CB8AC3E}">
        <p14:creationId xmlns:p14="http://schemas.microsoft.com/office/powerpoint/2010/main" val="125508620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78F3E-B17B-DCB8-1FDA-862322D37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1A2F81-DCF8-1D81-4167-DA8143EE43AB}"/>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0413549E-31DF-D475-EB4E-B8F3828354D9}"/>
              </a:ext>
            </a:extLst>
          </p:cNvPr>
          <p:cNvSpPr>
            <a:spLocks noGrp="1"/>
          </p:cNvSpPr>
          <p:nvPr>
            <p:ph idx="1"/>
          </p:nvPr>
        </p:nvSpPr>
        <p:spPr/>
        <p:txBody>
          <a:bodyPr>
            <a:normAutofit/>
          </a:bodyPr>
          <a:lstStyle/>
          <a:p>
            <a:r>
              <a:rPr lang="en-GB" sz="3200" dirty="0"/>
              <a:t>With an anonymous grant of $15,000, CAST is founded at North Shore Children’s Hospital. The focus:</a:t>
            </a:r>
            <a:r>
              <a:rPr lang="en-GB" sz="3200" i="1" dirty="0"/>
              <a:t> How can computer technology enhance learning for students with learning disabilities?</a:t>
            </a:r>
            <a:endParaRPr lang="en-US" sz="3200" i="1" dirty="0"/>
          </a:p>
        </p:txBody>
      </p:sp>
    </p:spTree>
    <p:extLst>
      <p:ext uri="{BB962C8B-B14F-4D97-AF65-F5344CB8AC3E}">
        <p14:creationId xmlns:p14="http://schemas.microsoft.com/office/powerpoint/2010/main" val="85799384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hotos of Anne Meyer, David Rose, Skip Stahl, and Grace Meo">
            <a:extLst>
              <a:ext uri="{FF2B5EF4-FFF2-40B4-BE49-F238E27FC236}">
                <a16:creationId xmlns:a16="http://schemas.microsoft.com/office/drawing/2014/main" id="{E0186049-0840-9F75-9687-EBCB050A3E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85875"/>
            <a:ext cx="7620000" cy="428625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02058B85-ACAA-F3E6-78BE-966D1B0C497C}"/>
              </a:ext>
            </a:extLst>
          </p:cNvPr>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IE" dirty="0"/>
              <a:t>UDL 3.0</a:t>
            </a:r>
            <a:endParaRPr lang="en-US" dirty="0"/>
          </a:p>
        </p:txBody>
      </p:sp>
      <p:sp>
        <p:nvSpPr>
          <p:cNvPr id="4" name="Content Placeholder 2">
            <a:extLst>
              <a:ext uri="{FF2B5EF4-FFF2-40B4-BE49-F238E27FC236}">
                <a16:creationId xmlns:a16="http://schemas.microsoft.com/office/drawing/2014/main" id="{EBBDAE7A-63E0-6199-046E-6A231D2F7BD1}"/>
              </a:ext>
            </a:extLst>
          </p:cNvPr>
          <p:cNvSpPr txBox="1">
            <a:spLocks/>
          </p:cNvSpPr>
          <p:nvPr/>
        </p:nvSpPr>
        <p:spPr>
          <a:xfrm>
            <a:off x="457200" y="5589240"/>
            <a:ext cx="8229600" cy="792088"/>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GB"/>
              <a:t>Anne Meyer, David Rose, Skip Stahl, Grace Meo</a:t>
            </a:r>
            <a:endParaRPr lang="en-GB" dirty="0"/>
          </a:p>
        </p:txBody>
      </p:sp>
    </p:spTree>
    <p:extLst>
      <p:ext uri="{BB962C8B-B14F-4D97-AF65-F5344CB8AC3E}">
        <p14:creationId xmlns:p14="http://schemas.microsoft.com/office/powerpoint/2010/main" val="3784598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7DBF2-835A-18BF-A1A6-2F95435687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126999-5529-28EE-6BB3-524F89C37DB4}"/>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B13FA53B-D4CB-60A6-2528-8154A429396E}"/>
              </a:ext>
            </a:extLst>
          </p:cNvPr>
          <p:cNvSpPr>
            <a:spLocks noGrp="1"/>
          </p:cNvSpPr>
          <p:nvPr>
            <p:ph idx="1"/>
          </p:nvPr>
        </p:nvSpPr>
        <p:spPr/>
        <p:txBody>
          <a:bodyPr>
            <a:normAutofit/>
          </a:bodyPr>
          <a:lstStyle/>
          <a:p>
            <a:r>
              <a:rPr lang="en-GB" sz="3200" dirty="0"/>
              <a:t>In1988 CAST developed the Equal Access program with the goal of equalizing access to the curriculum through technology. </a:t>
            </a:r>
          </a:p>
        </p:txBody>
      </p:sp>
    </p:spTree>
    <p:extLst>
      <p:ext uri="{BB962C8B-B14F-4D97-AF65-F5344CB8AC3E}">
        <p14:creationId xmlns:p14="http://schemas.microsoft.com/office/powerpoint/2010/main" val="175064620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9D905B-3053-5EBE-3A0C-E1ABE9B5BF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678C50-5F0F-50CD-3241-AE6112EA7422}"/>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84A359E1-5109-A706-95BE-D24D61613641}"/>
              </a:ext>
            </a:extLst>
          </p:cNvPr>
          <p:cNvSpPr>
            <a:spLocks noGrp="1"/>
          </p:cNvSpPr>
          <p:nvPr>
            <p:ph idx="1"/>
          </p:nvPr>
        </p:nvSpPr>
        <p:spPr/>
        <p:txBody>
          <a:bodyPr>
            <a:normAutofit/>
          </a:bodyPr>
          <a:lstStyle/>
          <a:p>
            <a:r>
              <a:rPr lang="en-GB" sz="3200" dirty="0"/>
              <a:t>This new focus on “fixing” the curriculum rather than addressing individual student needs sows the seeds for Universal Design for Learning.</a:t>
            </a:r>
          </a:p>
        </p:txBody>
      </p:sp>
    </p:spTree>
    <p:extLst>
      <p:ext uri="{BB962C8B-B14F-4D97-AF65-F5344CB8AC3E}">
        <p14:creationId xmlns:p14="http://schemas.microsoft.com/office/powerpoint/2010/main" val="191806772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A5913-8037-6C19-0FF9-27EAD07785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677F0A-AC33-8EF5-980C-32ECF1D6095E}"/>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D31A9233-5A83-79BE-4130-4F4A4BFDA956}"/>
              </a:ext>
            </a:extLst>
          </p:cNvPr>
          <p:cNvSpPr>
            <a:spLocks noGrp="1"/>
          </p:cNvSpPr>
          <p:nvPr>
            <p:ph idx="1"/>
          </p:nvPr>
        </p:nvSpPr>
        <p:spPr/>
        <p:txBody>
          <a:bodyPr>
            <a:normAutofit/>
          </a:bodyPr>
          <a:lstStyle/>
          <a:p>
            <a:r>
              <a:rPr lang="en-US" sz="3200" dirty="0"/>
              <a:t>Researchers at CAST looked to the neurosciences and theories of progressive education in developing the UDL principles. In particular, the work of Lev Vygotsky and, less directly, Benjamin Bloom informed the three-part UDL framework.</a:t>
            </a:r>
            <a:endParaRPr lang="en-GB" sz="3200" dirty="0"/>
          </a:p>
        </p:txBody>
      </p:sp>
    </p:spTree>
    <p:extLst>
      <p:ext uri="{BB962C8B-B14F-4D97-AF65-F5344CB8AC3E}">
        <p14:creationId xmlns:p14="http://schemas.microsoft.com/office/powerpoint/2010/main" val="17307325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8D4722-BD8B-397B-9743-F8B9BB6CDD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B8B194-15AD-069E-CC6C-425A0BB0F4CA}"/>
              </a:ext>
            </a:extLst>
          </p:cNvPr>
          <p:cNvSpPr>
            <a:spLocks noGrp="1"/>
          </p:cNvSpPr>
          <p:nvPr>
            <p:ph type="title"/>
          </p:nvPr>
        </p:nvSpPr>
        <p:spPr/>
        <p:txBody>
          <a:bodyPr/>
          <a:lstStyle/>
          <a:p>
            <a:r>
              <a:rPr lang="en-IE" dirty="0"/>
              <a:t>UDL 3.0</a:t>
            </a:r>
          </a:p>
        </p:txBody>
      </p:sp>
      <p:sp>
        <p:nvSpPr>
          <p:cNvPr id="3" name="Content Placeholder 2">
            <a:extLst>
              <a:ext uri="{FF2B5EF4-FFF2-40B4-BE49-F238E27FC236}">
                <a16:creationId xmlns:a16="http://schemas.microsoft.com/office/drawing/2014/main" id="{9F8A5D94-7F2D-546B-3962-3DD2325D15DF}"/>
              </a:ext>
            </a:extLst>
          </p:cNvPr>
          <p:cNvSpPr>
            <a:spLocks noGrp="1"/>
          </p:cNvSpPr>
          <p:nvPr>
            <p:ph idx="1"/>
          </p:nvPr>
        </p:nvSpPr>
        <p:spPr/>
        <p:txBody>
          <a:bodyPr>
            <a:normAutofit/>
          </a:bodyPr>
          <a:lstStyle/>
          <a:p>
            <a:r>
              <a:rPr lang="en-GB" sz="3200" dirty="0"/>
              <a:t>In 1995 CAST began to articulate the concept of Universal Design for Learning in talks and presentations.</a:t>
            </a:r>
            <a:endParaRPr lang="en-US" sz="3200" dirty="0"/>
          </a:p>
        </p:txBody>
      </p:sp>
    </p:spTree>
    <p:extLst>
      <p:ext uri="{BB962C8B-B14F-4D97-AF65-F5344CB8AC3E}">
        <p14:creationId xmlns:p14="http://schemas.microsoft.com/office/powerpoint/2010/main" val="364615589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2896B4-FBA5-9C7F-D3F0-7AB797CBA28D}"/>
            </a:ext>
          </a:extLst>
        </p:cNvPr>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0F876EC-CBDD-2F8F-BB3F-F77AE36EC8DF}"/>
              </a:ext>
            </a:extLst>
          </p:cNvPr>
          <p:cNvSpPr>
            <a:spLocks noGrp="1"/>
          </p:cNvSpPr>
          <p:nvPr>
            <p:ph idx="1"/>
          </p:nvPr>
        </p:nvSpPr>
        <p:spPr/>
        <p:txBody>
          <a:bodyPr/>
          <a:lstStyle/>
          <a:p>
            <a:r>
              <a:rPr lang="en-US" sz="2400" dirty="0"/>
              <a:t>CAST maintain the UDL guidelines at the following website: </a:t>
            </a:r>
            <a:r>
              <a:rPr lang="en-US" dirty="0">
                <a:hlinkClick r:id="rId3"/>
              </a:rPr>
              <a:t>https://udlguidelines.cast.org/</a:t>
            </a:r>
            <a:endParaRPr lang="en-US" dirty="0"/>
          </a:p>
          <a:p>
            <a:endParaRPr lang="en-IE" dirty="0"/>
          </a:p>
        </p:txBody>
      </p:sp>
      <p:sp>
        <p:nvSpPr>
          <p:cNvPr id="2" name="Title 1">
            <a:extLst>
              <a:ext uri="{FF2B5EF4-FFF2-40B4-BE49-F238E27FC236}">
                <a16:creationId xmlns:a16="http://schemas.microsoft.com/office/drawing/2014/main" id="{3269E8E9-76FD-15D0-2BCA-4BE3C5B563C6}"/>
              </a:ext>
            </a:extLst>
          </p:cNvPr>
          <p:cNvSpPr>
            <a:spLocks noGrp="1"/>
          </p:cNvSpPr>
          <p:nvPr>
            <p:ph type="title"/>
          </p:nvPr>
        </p:nvSpPr>
        <p:spPr/>
        <p:txBody>
          <a:bodyPr/>
          <a:lstStyle/>
          <a:p>
            <a:r>
              <a:rPr lang="en-IE" dirty="0"/>
              <a:t>UDL 3.0</a:t>
            </a:r>
          </a:p>
        </p:txBody>
      </p:sp>
      <p:pic>
        <p:nvPicPr>
          <p:cNvPr id="7" name="Picture 6">
            <a:extLst>
              <a:ext uri="{FF2B5EF4-FFF2-40B4-BE49-F238E27FC236}">
                <a16:creationId xmlns:a16="http://schemas.microsoft.com/office/drawing/2014/main" id="{3C617CAC-363A-B46C-DAD1-C37461E6A1F3}"/>
              </a:ext>
            </a:extLst>
          </p:cNvPr>
          <p:cNvPicPr>
            <a:picLocks noChangeAspect="1"/>
          </p:cNvPicPr>
          <p:nvPr/>
        </p:nvPicPr>
        <p:blipFill>
          <a:blip r:embed="rId4"/>
          <a:stretch>
            <a:fillRect/>
          </a:stretch>
        </p:blipFill>
        <p:spPr>
          <a:xfrm>
            <a:off x="1835696" y="2890436"/>
            <a:ext cx="5796136" cy="3967564"/>
          </a:xfrm>
          <a:prstGeom prst="rect">
            <a:avLst/>
          </a:prstGeom>
        </p:spPr>
      </p:pic>
    </p:spTree>
    <p:extLst>
      <p:ext uri="{BB962C8B-B14F-4D97-AF65-F5344CB8AC3E}">
        <p14:creationId xmlns:p14="http://schemas.microsoft.com/office/powerpoint/2010/main" val="842556340"/>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 name="TPFULLVERSION" val="4.2.3.23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1497</TotalTime>
  <Words>514</Words>
  <Application>Microsoft Office PowerPoint</Application>
  <PresentationFormat>On-screen Show (4:3)</PresentationFormat>
  <Paragraphs>92</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Lucida Sans Unicode</vt:lpstr>
      <vt:lpstr>Verdana</vt:lpstr>
      <vt:lpstr>Wingdings 2</vt:lpstr>
      <vt:lpstr>Wingdings 3</vt:lpstr>
      <vt:lpstr>Concourse</vt:lpstr>
      <vt:lpstr>Universal Design for Learning Guidelines 3.0</vt:lpstr>
      <vt:lpstr>UDL 3.0</vt:lpstr>
      <vt:lpstr>UDL 3.0</vt:lpstr>
      <vt:lpstr>PowerPoint Presentation</vt:lpstr>
      <vt:lpstr>UDL 3.0</vt:lpstr>
      <vt:lpstr>UDL 3.0</vt:lpstr>
      <vt:lpstr>UDL 3.0</vt:lpstr>
      <vt:lpstr>UDL 3.0</vt:lpstr>
      <vt:lpstr>UDL 3.0</vt:lpstr>
      <vt:lpstr>UDL 3.0</vt:lpstr>
      <vt:lpstr>UDL 3.0</vt:lpstr>
      <vt:lpstr>UDL 3.0</vt:lpstr>
      <vt:lpstr>PowerPoint Presentation</vt:lpstr>
      <vt:lpstr>UDL 3.0</vt:lpstr>
      <vt:lpstr>UDL 3.0</vt:lpstr>
      <vt:lpstr>UDL 3.0</vt:lpstr>
      <vt:lpstr>UDL 3.0</vt:lpstr>
      <vt:lpstr>UDL 3.0</vt:lpstr>
      <vt:lpstr>UDL 3.0</vt:lpstr>
    </vt:vector>
  </TitlesOfParts>
  <Company>Dublin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notes oct2010</dc:title>
  <dc:creator>muireann.okeeffe</dc:creator>
  <cp:lastModifiedBy>Damian Gordon</cp:lastModifiedBy>
  <cp:revision>96</cp:revision>
  <dcterms:created xsi:type="dcterms:W3CDTF">2010-10-14T14:08:22Z</dcterms:created>
  <dcterms:modified xsi:type="dcterms:W3CDTF">2025-03-15T21:37:38Z</dcterms:modified>
</cp:coreProperties>
</file>