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60" r:id="rId2"/>
    <p:sldId id="361" r:id="rId3"/>
    <p:sldId id="390" r:id="rId4"/>
    <p:sldId id="389" r:id="rId5"/>
    <p:sldId id="386" r:id="rId6"/>
    <p:sldId id="375" r:id="rId7"/>
    <p:sldId id="363" r:id="rId8"/>
    <p:sldId id="364" r:id="rId9"/>
    <p:sldId id="365" r:id="rId10"/>
    <p:sldId id="385" r:id="rId11"/>
    <p:sldId id="3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17" autoAdjust="0"/>
  </p:normalViewPr>
  <p:slideViewPr>
    <p:cSldViewPr>
      <p:cViewPr varScale="1">
        <p:scale>
          <a:sx n="47" d="100"/>
          <a:sy n="47" d="100"/>
        </p:scale>
        <p:origin x="18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DEBCD-E616-43D9-8D96-A1D967CD55AF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E07CC-8AC4-477A-82F7-24246C43D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E07CC-8AC4-477A-82F7-24246C43D0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752600"/>
            <a:ext cx="3733800" cy="990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200400"/>
            <a:ext cx="3733800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pic>
        <p:nvPicPr>
          <p:cNvPr id="3078" name="Picture 6" descr="UD_MOTIF_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32238" cy="6859588"/>
          </a:xfrm>
          <a:prstGeom prst="rect">
            <a:avLst/>
          </a:prstGeom>
          <a:noFill/>
        </p:spPr>
      </p:pic>
      <p:pic>
        <p:nvPicPr>
          <p:cNvPr id="3079" name="Picture 7" descr="ICT_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113" y="0"/>
            <a:ext cx="4560887" cy="1438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1943100" cy="4800600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676900" cy="4800600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pic>
        <p:nvPicPr>
          <p:cNvPr id="1031" name="Picture 7" descr="ICT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8" y="5386388"/>
            <a:ext cx="9145588" cy="1471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971800"/>
            <a:ext cx="4419600" cy="99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sz="4000" dirty="0"/>
              <a:t>Universal</a:t>
            </a:r>
            <a:br>
              <a:rPr lang="en-IE" sz="4000" dirty="0"/>
            </a:br>
            <a:r>
              <a:rPr lang="en-IE" sz="4000" dirty="0"/>
              <a:t>Design for</a:t>
            </a:r>
            <a:br>
              <a:rPr lang="en-IE" sz="4000" dirty="0"/>
            </a:br>
            <a:r>
              <a:rPr lang="en-IE" sz="4000" dirty="0"/>
              <a:t>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" y="1471200"/>
            <a:ext cx="8456944" cy="432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100000">
            <a:off x="6484745" y="407684"/>
            <a:ext cx="25523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HOW”</a:t>
            </a:r>
          </a:p>
        </p:txBody>
      </p:sp>
    </p:spTree>
    <p:extLst>
      <p:ext uri="{BB962C8B-B14F-4D97-AF65-F5344CB8AC3E}">
        <p14:creationId xmlns:p14="http://schemas.microsoft.com/office/powerpoint/2010/main" val="195447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70771" cy="432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100000">
            <a:off x="6523216" y="407684"/>
            <a:ext cx="24753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WHY”</a:t>
            </a:r>
          </a:p>
        </p:txBody>
      </p:sp>
    </p:spTree>
    <p:extLst>
      <p:ext uri="{BB962C8B-B14F-4D97-AF65-F5344CB8AC3E}">
        <p14:creationId xmlns:p14="http://schemas.microsoft.com/office/powerpoint/2010/main" val="191801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/>
              <a:t>CAST members, Anne Meyer and David Rose developed the principles of UDL in the late 1990s as a framework to improve and optimize teaching and learning for all people based on scientific insights into how humans learn. </a:t>
            </a:r>
            <a:endParaRPr lang="en-IE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/>
              <a:t>The UDL Guidelines can be used by educators, curriculum developers, researchers, parents, and anyone else who wants to implement the UDL framework in a learning environment. These guidelines offer a set of concrete suggestions that can be applied to any discipline or domain to ensure that all learners can access and participate in meaningful, challenging learning opportunities.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407741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The UDL Guidelines suggests:</a:t>
            </a:r>
          </a:p>
          <a:p>
            <a:pPr lvl="1">
              <a:defRPr/>
            </a:pPr>
            <a:r>
              <a:rPr lang="en-IE" sz="2400" b="1" dirty="0"/>
              <a:t>Multiple means of Representation:</a:t>
            </a:r>
            <a:r>
              <a:rPr lang="en-IE" sz="2400" dirty="0"/>
              <a:t> To give learners various ways of acquiring information and knowledge,</a:t>
            </a:r>
          </a:p>
          <a:p>
            <a:pPr lvl="1">
              <a:defRPr/>
            </a:pPr>
            <a:r>
              <a:rPr lang="en-IE" sz="2400" b="1" dirty="0"/>
              <a:t>Multiple means of Expression:</a:t>
            </a:r>
            <a:r>
              <a:rPr lang="en-IE" sz="2400" dirty="0"/>
              <a:t> to provide learners alternatives for demonstrating what they know </a:t>
            </a:r>
          </a:p>
          <a:p>
            <a:pPr lvl="1">
              <a:defRPr/>
            </a:pPr>
            <a:r>
              <a:rPr lang="en-IE" sz="2400" b="1" dirty="0"/>
              <a:t>Multiple means of Engagement:</a:t>
            </a:r>
            <a:r>
              <a:rPr lang="en-IE" sz="2400" dirty="0"/>
              <a:t> to tap into learners' interests, offer appropriate challenges, and increase motivation.</a:t>
            </a:r>
          </a:p>
        </p:txBody>
      </p:sp>
    </p:spTree>
    <p:extLst>
      <p:ext uri="{BB962C8B-B14F-4D97-AF65-F5344CB8AC3E}">
        <p14:creationId xmlns:p14="http://schemas.microsoft.com/office/powerpoint/2010/main" val="247499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9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>
                <a:solidFill>
                  <a:srgbClr val="CC00CC"/>
                </a:solidFill>
              </a:rPr>
              <a:t>Multiple means of Representation</a:t>
            </a:r>
          </a:p>
          <a:p>
            <a:pPr marL="0" indent="0">
              <a:buNone/>
              <a:defRPr/>
            </a:pPr>
            <a:endParaRPr lang="en-IE" sz="28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1: Provide options for perception</a:t>
            </a:r>
          </a:p>
          <a:p>
            <a:pPr lvl="1"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3: Provide options for comprehension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140000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73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>
                <a:solidFill>
                  <a:srgbClr val="0070C0"/>
                </a:solidFill>
              </a:rPr>
              <a:t>Multiple means of Expression</a:t>
            </a:r>
          </a:p>
          <a:p>
            <a:pPr>
              <a:defRPr/>
            </a:pPr>
            <a:endParaRPr lang="en-IE" sz="28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4: Provide options for physical action</a:t>
            </a:r>
          </a:p>
          <a:p>
            <a:pPr lvl="1"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5: Provide options for expression and communication</a:t>
            </a:r>
          </a:p>
          <a:p>
            <a:pPr lvl="1"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6: Provide options for executive functions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500000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23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>
                <a:solidFill>
                  <a:srgbClr val="00B050"/>
                </a:solidFill>
              </a:rPr>
              <a:t>Multiple means of Engagement</a:t>
            </a:r>
          </a:p>
          <a:p>
            <a:pPr>
              <a:defRPr/>
            </a:pPr>
            <a:endParaRPr lang="en-IE" sz="2800" dirty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7: Provide options for recruiting interest</a:t>
            </a:r>
          </a:p>
          <a:p>
            <a:pPr lvl="1"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8: Provide options for sustaining effort and persistence</a:t>
            </a:r>
          </a:p>
          <a:p>
            <a:pPr lvl="1"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9: Provide options for self-regulation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140000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5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19800"/>
            <a:ext cx="7898441" cy="450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100000">
            <a:off x="6318095" y="407684"/>
            <a:ext cx="28855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WHAT”</a:t>
            </a:r>
          </a:p>
        </p:txBody>
      </p:sp>
    </p:spTree>
    <p:extLst>
      <p:ext uri="{BB962C8B-B14F-4D97-AF65-F5344CB8AC3E}">
        <p14:creationId xmlns:p14="http://schemas.microsoft.com/office/powerpoint/2010/main" val="2651533812"/>
      </p:ext>
    </p:extLst>
  </p:cSld>
  <p:clrMapOvr>
    <a:masterClrMapping/>
  </p:clrMapOvr>
</p:sld>
</file>

<file path=ppt/theme/theme1.xml><?xml version="1.0" encoding="utf-8"?>
<a:theme xmlns:a="http://schemas.openxmlformats.org/drawingml/2006/main" name="UD_IC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Sans Bold"/>
        <a:ea typeface="ＭＳ Ｐゴシック"/>
        <a:cs typeface="ＭＳ Ｐゴシック"/>
      </a:majorFont>
      <a:minorFont>
        <a:latin typeface="GillSan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UD_ICT.ppt</Template>
  <TotalTime>1304</TotalTime>
  <Words>302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GillSans</vt:lpstr>
      <vt:lpstr>GillSans Bold</vt:lpstr>
      <vt:lpstr>UD_ICT</vt:lpstr>
      <vt:lpstr>Universal Design for Learning</vt:lpstr>
      <vt:lpstr>Universal Design for Learning</vt:lpstr>
      <vt:lpstr>Universal Design for Learning</vt:lpstr>
      <vt:lpstr>Universal Design for Learning</vt:lpstr>
      <vt:lpstr>PowerPoint Presentation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T. Gordon</cp:lastModifiedBy>
  <cp:revision>153</cp:revision>
  <dcterms:created xsi:type="dcterms:W3CDTF">2012-01-26T14:18:16Z</dcterms:created>
  <dcterms:modified xsi:type="dcterms:W3CDTF">2023-02-27T19:22:28Z</dcterms:modified>
</cp:coreProperties>
</file>