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3" r:id="rId3"/>
    <p:sldId id="332" r:id="rId4"/>
    <p:sldId id="498" r:id="rId5"/>
    <p:sldId id="480" r:id="rId6"/>
    <p:sldId id="481" r:id="rId7"/>
    <p:sldId id="502" r:id="rId8"/>
    <p:sldId id="483" r:id="rId9"/>
    <p:sldId id="484" r:id="rId10"/>
    <p:sldId id="489" r:id="rId11"/>
    <p:sldId id="490" r:id="rId12"/>
    <p:sldId id="485" r:id="rId13"/>
    <p:sldId id="491" r:id="rId14"/>
    <p:sldId id="492" r:id="rId15"/>
    <p:sldId id="488" r:id="rId16"/>
    <p:sldId id="486" r:id="rId17"/>
    <p:sldId id="493" r:id="rId18"/>
    <p:sldId id="494" r:id="rId19"/>
    <p:sldId id="487" r:id="rId20"/>
    <p:sldId id="495" r:id="rId21"/>
    <p:sldId id="496" r:id="rId22"/>
    <p:sldId id="497" r:id="rId23"/>
    <p:sldId id="499" r:id="rId24"/>
    <p:sldId id="501" r:id="rId25"/>
    <p:sldId id="330" r:id="rId26"/>
  </p:sldIdLst>
  <p:sldSz cx="9144000" cy="6858000" type="screen4x3"/>
  <p:notesSz cx="7099300" cy="10234613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07778BA-9B2F-462E-B22F-0836E8C436B7}" v="310" dt="2025-03-15T21:37:15.335"/>
    <p1510:client id="{2FBEC122-4FD4-45A5-AF10-EE40789DC259}" v="26" dt="2025-03-16T20:32:35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  <pc:docChgLst>
    <pc:chgData name="Damian Gordon" userId="796278f3-970d-4a3b-8137-dc597a054133" providerId="ADAL" clId="{2FBEC122-4FD4-45A5-AF10-EE40789DC259}"/>
    <pc:docChg chg="undo custSel addSld delSld modSld">
      <pc:chgData name="Damian Gordon" userId="796278f3-970d-4a3b-8137-dc597a054133" providerId="ADAL" clId="{2FBEC122-4FD4-45A5-AF10-EE40789DC259}" dt="2025-03-16T20:34:38.221" v="311" actId="403"/>
      <pc:docMkLst>
        <pc:docMk/>
      </pc:docMkLst>
      <pc:sldChg chg="modSp add del mod">
        <pc:chgData name="Damian Gordon" userId="796278f3-970d-4a3b-8137-dc597a054133" providerId="ADAL" clId="{2FBEC122-4FD4-45A5-AF10-EE40789DC259}" dt="2025-03-16T20:18:33.840" v="43" actId="20577"/>
        <pc:sldMkLst>
          <pc:docMk/>
          <pc:sldMk cId="0" sldId="256"/>
        </pc:sldMkLst>
        <pc:spChg chg="mod">
          <ac:chgData name="Damian Gordon" userId="796278f3-970d-4a3b-8137-dc597a054133" providerId="ADAL" clId="{2FBEC122-4FD4-45A5-AF10-EE40789DC259}" dt="2025-03-16T20:18:33.840" v="4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Damian Gordon" userId="796278f3-970d-4a3b-8137-dc597a054133" providerId="ADAL" clId="{2FBEC122-4FD4-45A5-AF10-EE40789DC259}" dt="2025-03-16T20:18:37.649" v="44" actId="47"/>
        <pc:sldMkLst>
          <pc:docMk/>
          <pc:sldMk cId="0" sldId="282"/>
        </pc:sldMkLst>
      </pc:sldChg>
      <pc:sldChg chg="delSp modSp add mod chgLayout">
        <pc:chgData name="Damian Gordon" userId="796278f3-970d-4a3b-8137-dc597a054133" providerId="ADAL" clId="{2FBEC122-4FD4-45A5-AF10-EE40789DC259}" dt="2025-03-16T20:19:03.533" v="51" actId="113"/>
        <pc:sldMkLst>
          <pc:docMk/>
          <pc:sldMk cId="1454876633" sldId="303"/>
        </pc:sldMkLst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8:54.548" v="47" actId="700"/>
          <ac:spMkLst>
            <pc:docMk/>
            <pc:sldMk cId="1454876633" sldId="30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19:03.533" v="51" actId="113"/>
          <ac:spMkLst>
            <pc:docMk/>
            <pc:sldMk cId="1454876633" sldId="30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8:41.706" v="45" actId="478"/>
          <ac:picMkLst>
            <pc:docMk/>
            <pc:sldMk cId="1454876633" sldId="303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27:36.529" v="171" actId="14100"/>
        <pc:sldMkLst>
          <pc:docMk/>
          <pc:sldMk cId="1654055755" sldId="330"/>
        </pc:sldMkLst>
        <pc:picChg chg="mod">
          <ac:chgData name="Damian Gordon" userId="796278f3-970d-4a3b-8137-dc597a054133" providerId="ADAL" clId="{2FBEC122-4FD4-45A5-AF10-EE40789DC259}" dt="2025-03-16T20:27:36.529" v="171" actId="14100"/>
          <ac:picMkLst>
            <pc:docMk/>
            <pc:sldMk cId="1654055755" sldId="330"/>
            <ac:picMk id="9" creationId="{4E5EAFC0-31C7-478B-AE1B-47A2464B5595}"/>
          </ac:picMkLst>
        </pc:picChg>
      </pc:sldChg>
      <pc:sldChg chg="delSp add del mod">
        <pc:chgData name="Damian Gordon" userId="796278f3-970d-4a3b-8137-dc597a054133" providerId="ADAL" clId="{2FBEC122-4FD4-45A5-AF10-EE40789DC259}" dt="2025-03-16T20:21:10.221" v="65" actId="47"/>
        <pc:sldMkLst>
          <pc:docMk/>
          <pc:sldMk cId="3637448814" sldId="331"/>
        </pc:sldMkLst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06.895" v="64" actId="478"/>
          <ac:picMkLst>
            <pc:docMk/>
            <pc:sldMk cId="3637448814" sldId="33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37.904" v="72" actId="403"/>
        <pc:sldMkLst>
          <pc:docMk/>
          <pc:sldMk cId="879125509" sldId="332"/>
        </pc:sldMkLst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9:18.971" v="53" actId="700"/>
          <ac:spMkLst>
            <pc:docMk/>
            <pc:sldMk cId="879125509" sldId="33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37.904" v="72" actId="403"/>
          <ac:spMkLst>
            <pc:docMk/>
            <pc:sldMk cId="879125509" sldId="33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9:11.680" v="52" actId="478"/>
          <ac:picMkLst>
            <pc:docMk/>
            <pc:sldMk cId="879125509" sldId="332"/>
            <ac:picMk id="130" creationId="{00000000-0000-0000-0000-000000000000}"/>
          </ac:picMkLst>
        </pc:picChg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97511528" sldId="41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9410944" sldId="41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6018541" sldId="422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5363015" sldId="423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706646626" sldId="424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371838846" sldId="425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28478815" sldId="426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86113556" sldId="42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95145954" sldId="42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80667299" sldId="429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55080514" sldId="430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602962938" sldId="431"/>
        </pc:sldMkLst>
      </pc:sldChg>
      <pc:sldChg chg="modSp add mod">
        <pc:chgData name="Damian Gordon" userId="796278f3-970d-4a3b-8137-dc597a054133" providerId="ADAL" clId="{2FBEC122-4FD4-45A5-AF10-EE40789DC259}" dt="2025-03-16T20:22:14.480" v="76" actId="1076"/>
        <pc:sldMkLst>
          <pc:docMk/>
          <pc:sldMk cId="0" sldId="480"/>
        </pc:sldMkLst>
        <pc:spChg chg="mod">
          <ac:chgData name="Damian Gordon" userId="796278f3-970d-4a3b-8137-dc597a054133" providerId="ADAL" clId="{2FBEC122-4FD4-45A5-AF10-EE40789DC259}" dt="2025-03-16T20:22:06.921" v="75" actId="403"/>
          <ac:spMkLst>
            <pc:docMk/>
            <pc:sldMk cId="0" sldId="480"/>
            <ac:spMk id="3" creationId="{A8E96B51-4758-449F-BE2A-24DA5DD74807}"/>
          </ac:spMkLst>
        </pc:spChg>
        <pc:spChg chg="mod">
          <ac:chgData name="Damian Gordon" userId="796278f3-970d-4a3b-8137-dc597a054133" providerId="ADAL" clId="{2FBEC122-4FD4-45A5-AF10-EE40789DC259}" dt="2025-03-16T20:22:02.665" v="74" actId="14100"/>
          <ac:spMkLst>
            <pc:docMk/>
            <pc:sldMk cId="0" sldId="480"/>
            <ac:spMk id="5" creationId="{22BB70DB-0FDE-4C87-9BA4-79AE7957D9A7}"/>
          </ac:spMkLst>
        </pc:spChg>
        <pc:picChg chg="mod">
          <ac:chgData name="Damian Gordon" userId="796278f3-970d-4a3b-8137-dc597a054133" providerId="ADAL" clId="{2FBEC122-4FD4-45A5-AF10-EE40789DC259}" dt="2025-03-16T20:22:14.480" v="76" actId="1076"/>
          <ac:picMkLst>
            <pc:docMk/>
            <pc:sldMk cId="0" sldId="480"/>
            <ac:picMk id="9221" creationId="{5F4C7B1A-65EC-4844-B4A7-C98D83446723}"/>
          </ac:picMkLst>
        </pc:picChg>
      </pc:sldChg>
      <pc:sldChg chg="delSp modSp add mod">
        <pc:chgData name="Damian Gordon" userId="796278f3-970d-4a3b-8137-dc597a054133" providerId="ADAL" clId="{2FBEC122-4FD4-45A5-AF10-EE40789DC259}" dt="2025-03-16T20:31:24.272" v="276" actId="478"/>
        <pc:sldMkLst>
          <pc:docMk/>
          <pc:sldMk cId="1798395372" sldId="481"/>
        </pc:sldMkLst>
        <pc:spChg chg="mod">
          <ac:chgData name="Damian Gordon" userId="796278f3-970d-4a3b-8137-dc597a054133" providerId="ADAL" clId="{2FBEC122-4FD4-45A5-AF10-EE40789DC259}" dt="2025-03-16T20:23:03.353" v="85" actId="14100"/>
          <ac:spMkLst>
            <pc:docMk/>
            <pc:sldMk cId="1798395372" sldId="481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24.272" v="276" actId="478"/>
          <ac:spMkLst>
            <pc:docMk/>
            <pc:sldMk cId="1798395372" sldId="48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2:35.178" v="77" actId="478"/>
          <ac:picMkLst>
            <pc:docMk/>
            <pc:sldMk cId="1798395372" sldId="481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22:55.619" v="83" actId="1076"/>
          <ac:picMkLst>
            <pc:docMk/>
            <pc:sldMk cId="1798395372" sldId="481"/>
            <ac:picMk id="1026" creationId="{46E64274-FE6B-4908-948E-47085DC4A1CB}"/>
          </ac:picMkLst>
        </pc:picChg>
      </pc:sldChg>
      <pc:sldChg chg="delSp modSp add del mod">
        <pc:chgData name="Damian Gordon" userId="796278f3-970d-4a3b-8137-dc597a054133" providerId="ADAL" clId="{2FBEC122-4FD4-45A5-AF10-EE40789DC259}" dt="2025-03-16T20:23:29.082" v="90" actId="47"/>
        <pc:sldMkLst>
          <pc:docMk/>
          <pc:sldMk cId="405258936" sldId="482"/>
        </pc:sldMkLst>
        <pc:spChg chg="mod">
          <ac:chgData name="Damian Gordon" userId="796278f3-970d-4a3b-8137-dc597a054133" providerId="ADAL" clId="{2FBEC122-4FD4-45A5-AF10-EE40789DC259}" dt="2025-03-16T20:23:18.982" v="88" actId="21"/>
          <ac:spMkLst>
            <pc:docMk/>
            <pc:sldMk cId="405258936" sldId="482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09.952" v="86" actId="478"/>
          <ac:picMkLst>
            <pc:docMk/>
            <pc:sldMk cId="405258936" sldId="482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25:47.095" v="153" actId="478"/>
        <pc:sldMkLst>
          <pc:docMk/>
          <pc:sldMk cId="3647914444" sldId="483"/>
        </pc:sldMkLst>
        <pc:spChg chg="add mod">
          <ac:chgData name="Damian Gordon" userId="796278f3-970d-4a3b-8137-dc597a054133" providerId="ADAL" clId="{2FBEC122-4FD4-45A5-AF10-EE40789DC259}" dt="2025-03-16T20:25:31.812" v="144" actId="404"/>
          <ac:spMkLst>
            <pc:docMk/>
            <pc:sldMk cId="3647914444" sldId="483"/>
            <ac:spMk id="2" creationId="{6427DCF5-B7A8-0050-0D48-D2DE7C0F9203}"/>
          </ac:spMkLst>
        </pc:spChg>
        <pc:spChg chg="mod">
          <ac:chgData name="Damian Gordon" userId="796278f3-970d-4a3b-8137-dc597a054133" providerId="ADAL" clId="{2FBEC122-4FD4-45A5-AF10-EE40789DC259}" dt="2025-03-16T20:24:54.677" v="109" actId="1076"/>
          <ac:spMkLst>
            <pc:docMk/>
            <pc:sldMk cId="3647914444" sldId="483"/>
            <ac:spMk id="8" creationId="{4084E564-8CEB-4314-907F-A006C2F8F57D}"/>
          </ac:spMkLst>
        </pc:spChg>
        <pc:spChg chg="del mod">
          <ac:chgData name="Damian Gordon" userId="796278f3-970d-4a3b-8137-dc597a054133" providerId="ADAL" clId="{2FBEC122-4FD4-45A5-AF10-EE40789DC259}" dt="2025-03-16T20:24:51.037" v="108" actId="478"/>
          <ac:spMkLst>
            <pc:docMk/>
            <pc:sldMk cId="3647914444" sldId="483"/>
            <ac:spMk id="9" creationId="{B0ADC66B-8D69-4F4B-A56F-8780FDF2DEE7}"/>
          </ac:spMkLst>
        </pc:spChg>
        <pc:spChg chg="del mod">
          <ac:chgData name="Damian Gordon" userId="796278f3-970d-4a3b-8137-dc597a054133" providerId="ADAL" clId="{2FBEC122-4FD4-45A5-AF10-EE40789DC259}" dt="2025-03-16T20:25:47.095" v="153" actId="478"/>
          <ac:spMkLst>
            <pc:docMk/>
            <pc:sldMk cId="3647914444" sldId="483"/>
            <ac:spMk id="10" creationId="{6ADC8334-63ED-40A9-A25D-38B510B89468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3:45.821" v="92" actId="700"/>
          <ac:spMkLst>
            <pc:docMk/>
            <pc:sldMk cId="3647914444" sldId="48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4:38.554" v="104" actId="20577"/>
          <ac:spMkLst>
            <pc:docMk/>
            <pc:sldMk cId="3647914444" sldId="48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35.732" v="91" actId="478"/>
          <ac:picMkLst>
            <pc:docMk/>
            <pc:sldMk cId="3647914444" sldId="48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02.157" v="157" actId="403"/>
        <pc:sldMkLst>
          <pc:docMk/>
          <pc:sldMk cId="3730401319" sldId="484"/>
        </pc:sldMkLst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5:58.376" v="155" actId="700"/>
          <ac:spMkLst>
            <pc:docMk/>
            <pc:sldMk cId="3730401319" sldId="48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02.157" v="157" actId="403"/>
          <ac:spMkLst>
            <pc:docMk/>
            <pc:sldMk cId="3730401319" sldId="48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5:53.016" v="154" actId="478"/>
          <ac:picMkLst>
            <pc:docMk/>
            <pc:sldMk cId="3730401319" sldId="48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49.097" v="169" actId="403"/>
        <pc:sldMkLst>
          <pc:docMk/>
          <pc:sldMk cId="2907554774" sldId="485"/>
        </pc:sldMkLst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45.043" v="167" actId="700"/>
          <ac:spMkLst>
            <pc:docMk/>
            <pc:sldMk cId="2907554774" sldId="48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49.097" v="169" actId="403"/>
          <ac:spMkLst>
            <pc:docMk/>
            <pc:sldMk cId="2907554774" sldId="48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40.265" v="166" actId="478"/>
          <ac:picMkLst>
            <pc:docMk/>
            <pc:sldMk cId="2907554774" sldId="48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07.970" v="296" actId="403"/>
        <pc:sldMkLst>
          <pc:docMk/>
          <pc:sldMk cId="339725039" sldId="486"/>
        </pc:sldMkLst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04.180" v="294" actId="700"/>
          <ac:spMkLst>
            <pc:docMk/>
            <pc:sldMk cId="339725039" sldId="48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49.112" v="292" actId="478"/>
          <ac:spMkLst>
            <pc:docMk/>
            <pc:sldMk cId="339725039" sldId="48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07.970" v="296" actId="403"/>
          <ac:spMkLst>
            <pc:docMk/>
            <pc:sldMk cId="339725039" sldId="48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0" v="271" actId="478"/>
          <ac:picMkLst>
            <pc:docMk/>
            <pc:sldMk cId="339725039" sldId="486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46.599" v="305" actId="403"/>
        <pc:sldMkLst>
          <pc:docMk/>
          <pc:sldMk cId="4089816243" sldId="487"/>
        </pc:sldMkLst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43.224" v="303" actId="700"/>
          <ac:spMkLst>
            <pc:docMk/>
            <pc:sldMk cId="4089816243" sldId="487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46.599" v="305" actId="403"/>
          <ac:spMkLst>
            <pc:docMk/>
            <pc:sldMk cId="4089816243" sldId="487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0.212" v="268" actId="478"/>
          <ac:picMkLst>
            <pc:docMk/>
            <pc:sldMk cId="4089816243" sldId="487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32:54.567" v="293" actId="478"/>
        <pc:sldMkLst>
          <pc:docMk/>
          <pc:sldMk cId="843207682" sldId="488"/>
        </pc:sldMkLst>
        <pc:spChg chg="add del mod ord">
          <ac:chgData name="Damian Gordon" userId="796278f3-970d-4a3b-8137-dc597a054133" providerId="ADAL" clId="{2FBEC122-4FD4-45A5-AF10-EE40789DC259}" dt="2025-03-16T20:32:22.268" v="287" actId="478"/>
          <ac:spMkLst>
            <pc:docMk/>
            <pc:sldMk cId="843207682" sldId="488"/>
            <ac:spMk id="2" creationId="{5EB5AEC2-C646-3E88-1F70-B7EA9A477B29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25.955" v="288" actId="20577"/>
          <ac:spMkLst>
            <pc:docMk/>
            <pc:sldMk cId="843207682" sldId="48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54.567" v="293" actId="478"/>
          <ac:spMkLst>
            <pc:docMk/>
            <pc:sldMk cId="843207682" sldId="488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4.469" v="272" actId="478"/>
          <ac:picMkLst>
            <pc:docMk/>
            <pc:sldMk cId="843207682" sldId="488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32:35.537" v="291" actId="1076"/>
          <ac:picMkLst>
            <pc:docMk/>
            <pc:sldMk cId="843207682" sldId="488"/>
            <ac:picMk id="5122" creationId="{EC7EAFDF-43D7-42F2-A3D9-6FA7C1C002AE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18.582" v="161" actId="403"/>
        <pc:sldMkLst>
          <pc:docMk/>
          <pc:sldMk cId="3270792574" sldId="489"/>
        </pc:sldMkLst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14.190" v="159" actId="700"/>
          <ac:spMkLst>
            <pc:docMk/>
            <pc:sldMk cId="3270792574" sldId="489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18.582" v="161" actId="403"/>
          <ac:spMkLst>
            <pc:docMk/>
            <pc:sldMk cId="3270792574" sldId="489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08.384" v="158" actId="478"/>
          <ac:picMkLst>
            <pc:docMk/>
            <pc:sldMk cId="3270792574" sldId="489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34.425" v="165" actId="403"/>
        <pc:sldMkLst>
          <pc:docMk/>
          <pc:sldMk cId="4265291426" sldId="490"/>
        </pc:sldMkLst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29.970" v="163" actId="700"/>
          <ac:spMkLst>
            <pc:docMk/>
            <pc:sldMk cId="4265291426" sldId="490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34.425" v="165" actId="403"/>
          <ac:spMkLst>
            <pc:docMk/>
            <pc:sldMk cId="4265291426" sldId="490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23.831" v="162" actId="478"/>
          <ac:picMkLst>
            <pc:docMk/>
            <pc:sldMk cId="4265291426" sldId="490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1:47.443" v="280" actId="403"/>
        <pc:sldMkLst>
          <pc:docMk/>
          <pc:sldMk cId="3203595868" sldId="491"/>
        </pc:sldMkLst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1:43.899" v="278" actId="700"/>
          <ac:spMkLst>
            <pc:docMk/>
            <pc:sldMk cId="3203595868" sldId="491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10.874" v="275" actId="478"/>
          <ac:spMkLst>
            <pc:docMk/>
            <pc:sldMk cId="3203595868" sldId="491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1:47.443" v="280" actId="403"/>
          <ac:spMkLst>
            <pc:docMk/>
            <pc:sldMk cId="3203595868" sldId="491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1:02.618" v="274" actId="478"/>
          <ac:picMkLst>
            <pc:docMk/>
            <pc:sldMk cId="3203595868" sldId="49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2:06.132" v="283" actId="403"/>
        <pc:sldMkLst>
          <pc:docMk/>
          <pc:sldMk cId="4174257851" sldId="492"/>
        </pc:sldMkLst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02.449" v="281" actId="700"/>
          <ac:spMkLst>
            <pc:docMk/>
            <pc:sldMk cId="4174257851" sldId="49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2:06.132" v="283" actId="403"/>
          <ac:spMkLst>
            <pc:docMk/>
            <pc:sldMk cId="4174257851" sldId="49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8.773" v="273" actId="478"/>
          <ac:picMkLst>
            <pc:docMk/>
            <pc:sldMk cId="4174257851" sldId="492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21.224" v="299" actId="403"/>
        <pc:sldMkLst>
          <pc:docMk/>
          <pc:sldMk cId="3317671844" sldId="493"/>
        </pc:sldMkLst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16.850" v="297" actId="700"/>
          <ac:spMkLst>
            <pc:docMk/>
            <pc:sldMk cId="3317671844" sldId="49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21.224" v="299" actId="403"/>
          <ac:spMkLst>
            <pc:docMk/>
            <pc:sldMk cId="3317671844" sldId="49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6.817" v="270" actId="478"/>
          <ac:picMkLst>
            <pc:docMk/>
            <pc:sldMk cId="3317671844" sldId="49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34.294" v="302" actId="403"/>
        <pc:sldMkLst>
          <pc:docMk/>
          <pc:sldMk cId="183268567" sldId="494"/>
        </pc:sldMkLst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30.910" v="300" actId="700"/>
          <ac:spMkLst>
            <pc:docMk/>
            <pc:sldMk cId="183268567" sldId="49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34.294" v="302" actId="403"/>
          <ac:spMkLst>
            <pc:docMk/>
            <pc:sldMk cId="183268567" sldId="49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3.737" v="269" actId="478"/>
          <ac:picMkLst>
            <pc:docMk/>
            <pc:sldMk cId="183268567" sldId="49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59.917" v="308" actId="403"/>
        <pc:sldMkLst>
          <pc:docMk/>
          <pc:sldMk cId="2284203751" sldId="495"/>
        </pc:sldMkLst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54.131" v="306" actId="700"/>
          <ac:spMkLst>
            <pc:docMk/>
            <pc:sldMk cId="2284203751" sldId="49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59.917" v="308" actId="403"/>
          <ac:spMkLst>
            <pc:docMk/>
            <pc:sldMk cId="2284203751" sldId="49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6.827" v="267" actId="478"/>
          <ac:picMkLst>
            <pc:docMk/>
            <pc:sldMk cId="2284203751" sldId="49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4:38.221" v="311" actId="403"/>
        <pc:sldMkLst>
          <pc:docMk/>
          <pc:sldMk cId="2537511145" sldId="496"/>
        </pc:sldMkLst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4:34.122" v="309" actId="700"/>
          <ac:spMkLst>
            <pc:docMk/>
            <pc:sldMk cId="2537511145" sldId="49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4:38.221" v="311" actId="403"/>
          <ac:spMkLst>
            <pc:docMk/>
            <pc:sldMk cId="2537511145" sldId="49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2.274" v="266" actId="478"/>
          <ac:picMkLst>
            <pc:docMk/>
            <pc:sldMk cId="2537511145" sldId="496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30:26.109" v="265" actId="1076"/>
        <pc:sldMkLst>
          <pc:docMk/>
          <pc:sldMk cId="316592484" sldId="497"/>
        </pc:sldMkLst>
        <pc:picChg chg="mod">
          <ac:chgData name="Damian Gordon" userId="796278f3-970d-4a3b-8137-dc597a054133" providerId="ADAL" clId="{2FBEC122-4FD4-45A5-AF10-EE40789DC259}" dt="2025-03-16T20:30:26.109" v="265" actId="1076"/>
          <ac:picMkLst>
            <pc:docMk/>
            <pc:sldMk cId="316592484" sldId="497"/>
            <ac:picMk id="12" creationId="{665F6EE8-846D-497D-B27A-17FA0E95494F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25.270" v="70" actId="403"/>
        <pc:sldMkLst>
          <pc:docMk/>
          <pc:sldMk cId="3385561090" sldId="498"/>
        </pc:sldMkLst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1:16.604" v="66" actId="700"/>
          <ac:spMkLst>
            <pc:docMk/>
            <pc:sldMk cId="3385561090" sldId="49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25.270" v="70" actId="403"/>
          <ac:spMkLst>
            <pc:docMk/>
            <pc:sldMk cId="3385561090" sldId="498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18.961" v="67" actId="478"/>
          <ac:picMkLst>
            <pc:docMk/>
            <pc:sldMk cId="3385561090" sldId="498"/>
            <ac:picMk id="130" creationId="{00000000-0000-0000-0000-000000000000}"/>
          </ac:picMkLst>
        </pc:picChg>
      </pc:sldChg>
      <pc:sldChg chg="modSp add mod">
        <pc:chgData name="Damian Gordon" userId="796278f3-970d-4a3b-8137-dc597a054133" providerId="ADAL" clId="{2FBEC122-4FD4-45A5-AF10-EE40789DC259}" dt="2025-03-16T20:30:10.288" v="261" actId="1037"/>
        <pc:sldMkLst>
          <pc:docMk/>
          <pc:sldMk cId="118472562" sldId="499"/>
        </pc:sldMkLst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7" creationId="{BD1553A0-4EF3-7D6A-1BBE-539567CF2181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8" creationId="{9992791C-1E94-A01A-F96C-A121198D4CFB}"/>
          </ac:spMkLst>
        </pc:spChg>
      </pc:sldChg>
      <pc:sldChg chg="modSp add mod">
        <pc:chgData name="Damian Gordon" userId="796278f3-970d-4a3b-8137-dc597a054133" providerId="ADAL" clId="{2FBEC122-4FD4-45A5-AF10-EE40789DC259}" dt="2025-03-16T20:29:39.569" v="232" actId="1037"/>
        <pc:sldMkLst>
          <pc:docMk/>
          <pc:sldMk cId="1624820266" sldId="501"/>
        </pc:sldMkLst>
        <pc:spChg chg="mod">
          <ac:chgData name="Damian Gordon" userId="796278f3-970d-4a3b-8137-dc597a054133" providerId="ADAL" clId="{2FBEC122-4FD4-45A5-AF10-EE40789DC259}" dt="2025-03-16T20:29:33.920" v="226" actId="1038"/>
          <ac:spMkLst>
            <pc:docMk/>
            <pc:sldMk cId="1624820266" sldId="501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29:30.159" v="225" actId="1037"/>
          <ac:spMkLst>
            <pc:docMk/>
            <pc:sldMk cId="1624820266" sldId="501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29:39.569" v="232" actId="1037"/>
          <ac:spMkLst>
            <pc:docMk/>
            <pc:sldMk cId="1624820266" sldId="501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7" creationId="{BD1553A0-4EF3-7D6A-1BBE-539567CF2181}"/>
          </ac:spMkLst>
        </pc:spChg>
      </pc:sldChg>
      <pc:sldChg chg="delSp modSp add mod">
        <pc:chgData name="Damian Gordon" userId="796278f3-970d-4a3b-8137-dc597a054133" providerId="ADAL" clId="{2FBEC122-4FD4-45A5-AF10-EE40789DC259}" dt="2025-03-16T20:31:28.155" v="277" actId="478"/>
        <pc:sldMkLst>
          <pc:docMk/>
          <pc:sldMk cId="669245654" sldId="502"/>
        </pc:sldMkLst>
        <pc:spChg chg="mod">
          <ac:chgData name="Damian Gordon" userId="796278f3-970d-4a3b-8137-dc597a054133" providerId="ADAL" clId="{2FBEC122-4FD4-45A5-AF10-EE40789DC259}" dt="2025-03-16T20:23:26.191" v="89"/>
          <ac:spMkLst>
            <pc:docMk/>
            <pc:sldMk cId="669245654" sldId="502"/>
            <ac:spMk id="4" creationId="{3BDEF1B5-CDA8-68CF-9B82-39D9B8FD48C3}"/>
          </ac:spMkLst>
        </pc:spChg>
        <pc:spChg chg="del">
          <ac:chgData name="Damian Gordon" userId="796278f3-970d-4a3b-8137-dc597a054133" providerId="ADAL" clId="{2FBEC122-4FD4-45A5-AF10-EE40789DC259}" dt="2025-03-16T20:31:28.155" v="277" actId="478"/>
          <ac:spMkLst>
            <pc:docMk/>
            <pc:sldMk cId="669245654" sldId="502"/>
            <ac:spMk id="129" creationId="{BD06B52E-A1FA-1F85-4417-373919108B01}"/>
          </ac:spMkLst>
        </pc:spChg>
      </pc:sldChg>
    </pc:docChg>
  </pc:docChgLst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24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7099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195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8228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9756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437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344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959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04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0867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558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213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14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870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6537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73230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85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69033023-8798-4073-8056-C9AA9012CE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5710FD69-CAB3-497D-AE0B-0BD9F1EE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59C7A17-27F3-4623-BBCE-8F609E2D81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CAB5B-4632-4A67-995A-8C3669A30900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2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>
          <a:extLst>
            <a:ext uri="{FF2B5EF4-FFF2-40B4-BE49-F238E27FC236}">
              <a16:creationId xmlns:a16="http://schemas.microsoft.com/office/drawing/2014/main" id="{17AD17D1-0C95-BB18-1DFA-4756C8618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>
            <a:extLst>
              <a:ext uri="{FF2B5EF4-FFF2-40B4-BE49-F238E27FC236}">
                <a16:creationId xmlns:a16="http://schemas.microsoft.com/office/drawing/2014/main" id="{35E39EFE-632C-BA9B-0E5B-54DEF302A6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>
            <a:extLst>
              <a:ext uri="{FF2B5EF4-FFF2-40B4-BE49-F238E27FC236}">
                <a16:creationId xmlns:a16="http://schemas.microsoft.com/office/drawing/2014/main" id="{009C6455-3D59-ED9C-B295-84F3AC5996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788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69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71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" smtClean="0"/>
              <a:pPr/>
              <a:t>‹#›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552396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" smtClean="0"/>
              <a:pPr/>
              <a:t>‹#›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313014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Writing Learning Outcomes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Synthesis</a:t>
            </a:r>
            <a:r>
              <a:rPr lang="en-US" sz="3600" dirty="0"/>
              <a:t>: use old ideas to create new ones, generalize from given facts, relate knowledge from several areas, predict, draw conclusions</a:t>
            </a:r>
          </a:p>
        </p:txBody>
      </p:sp>
    </p:spTree>
    <p:extLst>
      <p:ext uri="{BB962C8B-B14F-4D97-AF65-F5344CB8AC3E}">
        <p14:creationId xmlns:p14="http://schemas.microsoft.com/office/powerpoint/2010/main" val="327079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Analysis</a:t>
            </a:r>
            <a:r>
              <a:rPr lang="en-US" sz="3600" dirty="0"/>
              <a:t>: seeing patterns, organization of parts, recognition of hidden meanings, identification of components</a:t>
            </a:r>
          </a:p>
        </p:txBody>
      </p:sp>
    </p:spTree>
    <p:extLst>
      <p:ext uri="{BB962C8B-B14F-4D97-AF65-F5344CB8AC3E}">
        <p14:creationId xmlns:p14="http://schemas.microsoft.com/office/powerpoint/2010/main" val="426529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Application</a:t>
            </a:r>
            <a:r>
              <a:rPr lang="en-US" sz="3600" dirty="0"/>
              <a:t>: use information use methods, concepts, theories in new situations, solve problems using required skills or knowledge</a:t>
            </a:r>
          </a:p>
        </p:txBody>
      </p:sp>
    </p:spTree>
    <p:extLst>
      <p:ext uri="{BB962C8B-B14F-4D97-AF65-F5344CB8AC3E}">
        <p14:creationId xmlns:p14="http://schemas.microsoft.com/office/powerpoint/2010/main" val="290755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Comprehension: </a:t>
            </a:r>
            <a:r>
              <a:rPr lang="en-US" sz="3600" dirty="0"/>
              <a:t>understanding information, grasp meaning, translate knowledge into new context</a:t>
            </a:r>
          </a:p>
        </p:txBody>
      </p:sp>
    </p:spTree>
    <p:extLst>
      <p:ext uri="{BB962C8B-B14F-4D97-AF65-F5344CB8AC3E}">
        <p14:creationId xmlns:p14="http://schemas.microsoft.com/office/powerpoint/2010/main" val="320359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Knowledge: </a:t>
            </a:r>
            <a:r>
              <a:rPr lang="en-US" sz="3600" dirty="0"/>
              <a:t>observation and recall of information, knowledge of dates, events, places knowledge of major ideas</a:t>
            </a:r>
          </a:p>
        </p:txBody>
      </p:sp>
    </p:spTree>
    <p:extLst>
      <p:ext uri="{BB962C8B-B14F-4D97-AF65-F5344CB8AC3E}">
        <p14:creationId xmlns:p14="http://schemas.microsoft.com/office/powerpoint/2010/main" val="4174257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/>
            <a:r>
              <a:rPr lang="en-GB" altLang="en-US" dirty="0"/>
              <a:t>Bloom’s Taxonomy</a:t>
            </a:r>
            <a:endParaRPr dirty="0"/>
          </a:p>
        </p:txBody>
      </p:sp>
      <p:pic>
        <p:nvPicPr>
          <p:cNvPr id="5122" name="Picture 2" descr="Image result for bloom verb wheel">
            <a:extLst>
              <a:ext uri="{FF2B5EF4-FFF2-40B4-BE49-F238E27FC236}">
                <a16:creationId xmlns:a16="http://schemas.microsoft.com/office/drawing/2014/main" id="{EC7EAFDF-43D7-42F2-A3D9-6FA7C1C00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11247"/>
            <a:ext cx="5341686" cy="534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20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Evaluation</a:t>
            </a:r>
            <a:r>
              <a:rPr lang="en-US" sz="3600" dirty="0"/>
              <a:t>: appraise, argue, assess, attach, choose, compare, defend estimate, judge, predict, rate, score, select, support, value</a:t>
            </a:r>
          </a:p>
        </p:txBody>
      </p:sp>
    </p:spTree>
    <p:extLst>
      <p:ext uri="{BB962C8B-B14F-4D97-AF65-F5344CB8AC3E}">
        <p14:creationId xmlns:p14="http://schemas.microsoft.com/office/powerpoint/2010/main" val="339725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Synthesis</a:t>
            </a:r>
            <a:r>
              <a:rPr lang="en-US" sz="3600" dirty="0"/>
              <a:t>: arrange, assemble, collect, compose, construct, create, design, develop, formulate, manage, organize, plan, prepare</a:t>
            </a:r>
          </a:p>
        </p:txBody>
      </p:sp>
    </p:spTree>
    <p:extLst>
      <p:ext uri="{BB962C8B-B14F-4D97-AF65-F5344CB8AC3E}">
        <p14:creationId xmlns:p14="http://schemas.microsoft.com/office/powerpoint/2010/main" val="331767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Analysis</a:t>
            </a:r>
            <a:r>
              <a:rPr lang="en-US" sz="3600" dirty="0"/>
              <a:t>: analyze, appraise, calculate, categorize, compare, contrast, criticize, differentiate, discriminate, distinguish, examine</a:t>
            </a:r>
          </a:p>
        </p:txBody>
      </p:sp>
    </p:spTree>
    <p:extLst>
      <p:ext uri="{BB962C8B-B14F-4D97-AF65-F5344CB8AC3E}">
        <p14:creationId xmlns:p14="http://schemas.microsoft.com/office/powerpoint/2010/main" val="183268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Application</a:t>
            </a:r>
            <a:r>
              <a:rPr lang="en-US" sz="3600" dirty="0"/>
              <a:t>: apply, choose, demonstrate, dramatize, employ, illustrate, interpret, operate, practice, schedule, sketch, solve, use</a:t>
            </a:r>
          </a:p>
        </p:txBody>
      </p:sp>
    </p:spTree>
    <p:extLst>
      <p:ext uri="{BB962C8B-B14F-4D97-AF65-F5344CB8AC3E}">
        <p14:creationId xmlns:p14="http://schemas.microsoft.com/office/powerpoint/2010/main" val="408981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200" dirty="0"/>
              <a:t>We’ve seen some of these already: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4876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Comprehension</a:t>
            </a:r>
            <a:r>
              <a:rPr lang="en-US" sz="3600" dirty="0"/>
              <a:t>: classify, describe, discuss, explain, express, identify, indicate, locate, recognize, report, restate, review</a:t>
            </a:r>
          </a:p>
        </p:txBody>
      </p:sp>
    </p:spTree>
    <p:extLst>
      <p:ext uri="{BB962C8B-B14F-4D97-AF65-F5344CB8AC3E}">
        <p14:creationId xmlns:p14="http://schemas.microsoft.com/office/powerpoint/2010/main" val="2284203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Knowledge</a:t>
            </a:r>
            <a:r>
              <a:rPr lang="en-US" sz="3600" dirty="0"/>
              <a:t>: arrange, define, duplicate, label, list, memorize, name, order, recognize, relate, recall, repeat, reproduce, state</a:t>
            </a:r>
          </a:p>
        </p:txBody>
      </p:sp>
    </p:spTree>
    <p:extLst>
      <p:ext uri="{BB962C8B-B14F-4D97-AF65-F5344CB8AC3E}">
        <p14:creationId xmlns:p14="http://schemas.microsoft.com/office/powerpoint/2010/main" val="2537511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">
            <a:extLst>
              <a:ext uri="{FF2B5EF4-FFF2-40B4-BE49-F238E27FC236}">
                <a16:creationId xmlns:a16="http://schemas.microsoft.com/office/drawing/2014/main" id="{665F6EE8-846D-497D-B27A-17FA0E954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135443"/>
            <a:ext cx="7272808" cy="658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92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CE4B1B-97AA-8B99-8FCD-B561E0E9D813}"/>
              </a:ext>
            </a:extLst>
          </p:cNvPr>
          <p:cNvSpPr/>
          <p:nvPr/>
        </p:nvSpPr>
        <p:spPr>
          <a:xfrm>
            <a:off x="2987826" y="1249137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Evaluation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AF88BF-B727-B27A-3968-FEF0B0E8DE28}"/>
              </a:ext>
            </a:extLst>
          </p:cNvPr>
          <p:cNvSpPr/>
          <p:nvPr/>
        </p:nvSpPr>
        <p:spPr>
          <a:xfrm>
            <a:off x="2987825" y="1981201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Synthesis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2D5B61-4E3D-BDC2-68C7-CD87069D26F2}"/>
              </a:ext>
            </a:extLst>
          </p:cNvPr>
          <p:cNvSpPr/>
          <p:nvPr/>
        </p:nvSpPr>
        <p:spPr>
          <a:xfrm>
            <a:off x="2987826" y="2713265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Analysis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3A5B96-A09D-53F9-4367-499BDEC17283}"/>
              </a:ext>
            </a:extLst>
          </p:cNvPr>
          <p:cNvSpPr/>
          <p:nvPr/>
        </p:nvSpPr>
        <p:spPr>
          <a:xfrm>
            <a:off x="2987825" y="3449411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Application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A7A33B-81B9-AB8B-A402-3E7617959CAE}"/>
              </a:ext>
            </a:extLst>
          </p:cNvPr>
          <p:cNvSpPr/>
          <p:nvPr/>
        </p:nvSpPr>
        <p:spPr>
          <a:xfrm>
            <a:off x="2987825" y="4177393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Comprehension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1553A0-4EF3-7D6A-1BBE-539567CF2181}"/>
              </a:ext>
            </a:extLst>
          </p:cNvPr>
          <p:cNvSpPr/>
          <p:nvPr/>
        </p:nvSpPr>
        <p:spPr>
          <a:xfrm>
            <a:off x="2987824" y="4913539"/>
            <a:ext cx="3073829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Knowledge</a:t>
            </a: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9992791C-1E94-A01A-F96C-A121198D4CFB}"/>
              </a:ext>
            </a:extLst>
          </p:cNvPr>
          <p:cNvSpPr/>
          <p:nvPr/>
        </p:nvSpPr>
        <p:spPr>
          <a:xfrm>
            <a:off x="6400498" y="1249137"/>
            <a:ext cx="530678" cy="4260395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472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CE4B1B-97AA-8B99-8FCD-B561E0E9D813}"/>
              </a:ext>
            </a:extLst>
          </p:cNvPr>
          <p:cNvSpPr/>
          <p:nvPr/>
        </p:nvSpPr>
        <p:spPr>
          <a:xfrm>
            <a:off x="613598" y="1982827"/>
            <a:ext cx="2302218" cy="67015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Evaluation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AF88BF-B727-B27A-3968-FEF0B0E8DE28}"/>
              </a:ext>
            </a:extLst>
          </p:cNvPr>
          <p:cNvSpPr/>
          <p:nvPr/>
        </p:nvSpPr>
        <p:spPr>
          <a:xfrm>
            <a:off x="6372200" y="1969622"/>
            <a:ext cx="2302218" cy="6833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Synthesis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2D5B61-4E3D-BDC2-68C7-CD87069D26F2}"/>
              </a:ext>
            </a:extLst>
          </p:cNvPr>
          <p:cNvSpPr/>
          <p:nvPr/>
        </p:nvSpPr>
        <p:spPr>
          <a:xfrm>
            <a:off x="3203848" y="1982827"/>
            <a:ext cx="2862085" cy="67015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Analysis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3A5B96-A09D-53F9-4367-499BDEC17283}"/>
              </a:ext>
            </a:extLst>
          </p:cNvPr>
          <p:cNvSpPr/>
          <p:nvPr/>
        </p:nvSpPr>
        <p:spPr>
          <a:xfrm>
            <a:off x="3080340" y="2953055"/>
            <a:ext cx="3133920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Application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A7A33B-81B9-AB8B-A402-3E7617959CAE}"/>
              </a:ext>
            </a:extLst>
          </p:cNvPr>
          <p:cNvSpPr/>
          <p:nvPr/>
        </p:nvSpPr>
        <p:spPr>
          <a:xfrm>
            <a:off x="3080340" y="3681037"/>
            <a:ext cx="3133920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Comprehension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1553A0-4EF3-7D6A-1BBE-539567CF2181}"/>
              </a:ext>
            </a:extLst>
          </p:cNvPr>
          <p:cNvSpPr/>
          <p:nvPr/>
        </p:nvSpPr>
        <p:spPr>
          <a:xfrm>
            <a:off x="3080339" y="4417183"/>
            <a:ext cx="3133920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1624820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2800" dirty="0"/>
              <a:t>On successful completion of this module the learner will be able to: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Demonstrate a clear understanding of the philosophy and principles of Universal Design for Learning and how they relate to a variety of educational standards, regulations and guidelines.</a:t>
            </a:r>
          </a:p>
          <a:p>
            <a:pPr lvl="1">
              <a:spcBef>
                <a:spcPts val="600"/>
              </a:spcBef>
            </a:pPr>
            <a:r>
              <a:rPr lang="en-IE" sz="2400" dirty="0"/>
              <a:t>Critically assess designs for existing educational content according to the principles and philosophy of Universal Design for Learning.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200" dirty="0"/>
              <a:t>How to write Learning outcomes: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We typically write 3-7 learning outcomes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We begin with a verb (one of Bloom’s)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Limit the length of each learning outcome to about 400 characters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Exclude special characters (e.g., accents, </a:t>
            </a:r>
            <a:r>
              <a:rPr lang="en-US" sz="2800" dirty="0" err="1"/>
              <a:t>umlats</a:t>
            </a:r>
            <a:r>
              <a:rPr lang="en-US" sz="2800" dirty="0"/>
              <a:t>, ampersands, etc.)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Exclude special formatting (e.g., dashes, numbering, etc.)</a:t>
            </a:r>
          </a:p>
        </p:txBody>
      </p:sp>
    </p:spTree>
    <p:extLst>
      <p:ext uri="{BB962C8B-B14F-4D97-AF65-F5344CB8AC3E}">
        <p14:creationId xmlns:p14="http://schemas.microsoft.com/office/powerpoint/2010/main" val="338556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BB70DB-0FDE-4C87-9BA4-79AE7957D9A7}"/>
              </a:ext>
            </a:extLst>
          </p:cNvPr>
          <p:cNvSpPr/>
          <p:nvPr/>
        </p:nvSpPr>
        <p:spPr>
          <a:xfrm>
            <a:off x="-33124" y="0"/>
            <a:ext cx="9144000" cy="6858000"/>
          </a:xfrm>
          <a:prstGeom prst="rect">
            <a:avLst/>
          </a:prstGeom>
          <a:solidFill>
            <a:srgbClr val="735C3F"/>
          </a:solidFill>
          <a:ln>
            <a:solidFill>
              <a:srgbClr val="261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050"/>
          </a:p>
        </p:txBody>
      </p:sp>
      <p:pic>
        <p:nvPicPr>
          <p:cNvPr id="9221" name="Picture 4" descr="Bloom">
            <a:extLst>
              <a:ext uri="{FF2B5EF4-FFF2-40B4-BE49-F238E27FC236}">
                <a16:creationId xmlns:a16="http://schemas.microsoft.com/office/drawing/2014/main" id="{5F4C7B1A-65EC-4844-B4A7-C98D83446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710" y="1231912"/>
            <a:ext cx="3713279" cy="505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D3E8DC-9399-4A17-90A4-3F5ED89D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Benjamin S. Bloom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96B51-4758-449F-BE2A-24DA5DD74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Born: Feb 21, 1913 </a:t>
            </a:r>
          </a:p>
          <a:p>
            <a:r>
              <a:rPr lang="en-US" sz="2400" dirty="0">
                <a:solidFill>
                  <a:schemeClr val="bg1"/>
                </a:solidFill>
              </a:rPr>
              <a:t>Died: Sept 13, 1999 </a:t>
            </a:r>
          </a:p>
          <a:p>
            <a:r>
              <a:rPr lang="en-US" sz="2400" dirty="0">
                <a:solidFill>
                  <a:schemeClr val="bg1"/>
                </a:solidFill>
              </a:rPr>
              <a:t>Born in Lansford, Pennsylvania.</a:t>
            </a:r>
          </a:p>
          <a:p>
            <a:r>
              <a:rPr lang="en-US" sz="2400" dirty="0">
                <a:solidFill>
                  <a:schemeClr val="bg1"/>
                </a:solidFill>
              </a:rPr>
              <a:t>Educational psychologist</a:t>
            </a:r>
          </a:p>
          <a:p>
            <a:r>
              <a:rPr lang="en-US" sz="2400" dirty="0">
                <a:solidFill>
                  <a:schemeClr val="bg1"/>
                </a:solidFill>
              </a:rPr>
              <a:t>Editor of “</a:t>
            </a:r>
            <a:r>
              <a:rPr lang="en-US" sz="2400" i="1" dirty="0">
                <a:solidFill>
                  <a:schemeClr val="bg1"/>
                </a:solidFill>
              </a:rPr>
              <a:t>Taxonomy of Educational Objectives, Handbook 1: Cognitive Domain</a:t>
            </a:r>
            <a:r>
              <a:rPr lang="en-US" sz="2400" dirty="0">
                <a:solidFill>
                  <a:schemeClr val="bg1"/>
                </a:solidFill>
              </a:rPr>
              <a:t>” (1956)</a:t>
            </a:r>
            <a:endParaRPr lang="en-I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B5AB6-BDF2-45E4-8427-FF3146479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985" y="1508925"/>
            <a:ext cx="4941111" cy="4555200"/>
          </a:xfrm>
        </p:spPr>
        <p:txBody>
          <a:bodyPr/>
          <a:lstStyle/>
          <a:p>
            <a:r>
              <a:rPr lang="en-US" sz="2800" dirty="0"/>
              <a:t>In 1956 Bloom helped developed a taxonomy of cognitive objectives in “Taxonomy of Educational Objectives, Handbook 1”</a:t>
            </a:r>
          </a:p>
          <a:p>
            <a:r>
              <a:rPr lang="en-US" sz="2800" dirty="0"/>
              <a:t>As a means of expressing qualitatively different kinds of thinking</a:t>
            </a:r>
          </a:p>
          <a:p>
            <a:endParaRPr lang="en-IE" sz="1800" dirty="0"/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46E64274-FE6B-4908-948E-47085DC4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88387"/>
            <a:ext cx="3140911" cy="481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39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>
          <a:extLst>
            <a:ext uri="{FF2B5EF4-FFF2-40B4-BE49-F238E27FC236}">
              <a16:creationId xmlns:a16="http://schemas.microsoft.com/office/drawing/2014/main" id="{7BB75542-F490-5EDB-F8BF-87B5E5EAA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>
            <a:extLst>
              <a:ext uri="{FF2B5EF4-FFF2-40B4-BE49-F238E27FC236}">
                <a16:creationId xmlns:a16="http://schemas.microsoft.com/office/drawing/2014/main" id="{7D015EA2-ADFF-0A6A-117C-5669F56B8C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DEF1B5-CDA8-68CF-9B82-39D9B8FD4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985" y="1508925"/>
            <a:ext cx="4941111" cy="4555200"/>
          </a:xfrm>
        </p:spPr>
        <p:txBody>
          <a:bodyPr/>
          <a:lstStyle/>
          <a:p>
            <a:r>
              <a:rPr lang="en-US" sz="2800" dirty="0"/>
              <a:t>It’s been adapted for classroom use as a planning tool and is one of the most universally applied models Provides a way of organizing thinking skills into six levels, from basic to the more complex levels of thinking</a:t>
            </a:r>
            <a:endParaRPr lang="en-IE" sz="1800" dirty="0"/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545ABA00-B906-6C8B-0004-2EA2BEC0B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88387"/>
            <a:ext cx="3140911" cy="481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24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endParaRPr lang="en-US" sz="4000" dirty="0"/>
          </a:p>
          <a:p>
            <a:r>
              <a:rPr lang="en-US" sz="4000" dirty="0"/>
              <a:t>Evaluation</a:t>
            </a:r>
          </a:p>
          <a:p>
            <a:r>
              <a:rPr lang="en-US" sz="4000" dirty="0"/>
              <a:t>Synthesis</a:t>
            </a:r>
          </a:p>
          <a:p>
            <a:r>
              <a:rPr lang="en-US" sz="4000" dirty="0"/>
              <a:t>Analysis</a:t>
            </a:r>
          </a:p>
          <a:p>
            <a:r>
              <a:rPr lang="en-US" sz="4000" dirty="0"/>
              <a:t>Application</a:t>
            </a:r>
          </a:p>
          <a:p>
            <a:r>
              <a:rPr lang="en-US" sz="4000" dirty="0"/>
              <a:t>Comprehension</a:t>
            </a:r>
          </a:p>
          <a:p>
            <a:r>
              <a:rPr lang="en-US" sz="4000" dirty="0"/>
              <a:t>Knowledge</a:t>
            </a: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4084E564-8CEB-4314-907F-A006C2F8F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2276872"/>
            <a:ext cx="462097" cy="3477769"/>
          </a:xfrm>
          <a:prstGeom prst="upArrow">
            <a:avLst>
              <a:gd name="adj1" fmla="val 50000"/>
              <a:gd name="adj2" fmla="val 193750"/>
            </a:avLst>
          </a:prstGeom>
          <a:solidFill>
            <a:schemeClr val="tx2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27DCF5-B7A8-0050-0D48-D2DE7C0F9203}"/>
              </a:ext>
            </a:extLst>
          </p:cNvPr>
          <p:cNvSpPr txBox="1"/>
          <p:nvPr/>
        </p:nvSpPr>
        <p:spPr>
          <a:xfrm>
            <a:off x="5796136" y="2708920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Higher Order</a:t>
            </a:r>
          </a:p>
          <a:p>
            <a:r>
              <a:rPr lang="en-US" sz="3200" b="1" dirty="0"/>
              <a:t>Thinking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64791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Evaluation</a:t>
            </a:r>
            <a:r>
              <a:rPr lang="en-US" sz="3600" dirty="0"/>
              <a:t>: compare and discriminate between ideas, assess value of theories, presentations make choices based on reasoned argument, verify value of evidence, recognize subjectivity </a:t>
            </a:r>
          </a:p>
        </p:txBody>
      </p:sp>
    </p:spTree>
    <p:extLst>
      <p:ext uri="{BB962C8B-B14F-4D97-AF65-F5344CB8AC3E}">
        <p14:creationId xmlns:p14="http://schemas.microsoft.com/office/powerpoint/2010/main" val="3730401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1568</TotalTime>
  <Words>591</Words>
  <Application>Microsoft Office PowerPoint</Application>
  <PresentationFormat>On-screen Show (4:3)</PresentationFormat>
  <Paragraphs>75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Writing Learning Outcomes</vt:lpstr>
      <vt:lpstr>Learning Outcomes</vt:lpstr>
      <vt:lpstr>Learning Outcomes</vt:lpstr>
      <vt:lpstr>Learning Outcomes</vt:lpstr>
      <vt:lpstr>Benjamin S. Bloom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PowerPoint Presentation</vt:lpstr>
      <vt:lpstr>PowerPoint Presentation</vt:lpstr>
      <vt:lpstr>PowerPoint Presentation</vt:lpstr>
      <vt:lpstr>PowerPoint Presentation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96</cp:revision>
  <dcterms:created xsi:type="dcterms:W3CDTF">2010-10-14T14:08:22Z</dcterms:created>
  <dcterms:modified xsi:type="dcterms:W3CDTF">2025-03-16T20:34:42Z</dcterms:modified>
</cp:coreProperties>
</file>