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88" r:id="rId2"/>
    <p:sldId id="486" r:id="rId3"/>
    <p:sldId id="48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41" autoAdjust="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BDCE63-68E4-49EF-A1C3-F57119DA4472}" type="datetimeFigureOut">
              <a:rPr lang="en-US"/>
              <a:pPr>
                <a:defRPr/>
              </a:pPr>
              <a:t>10/31/2012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2993D3F-5296-4584-B511-8B595CBAB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93D3F-5296-4584-B511-8B595CBAB8A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IE" smtClean="0"/>
          </a:p>
        </p:txBody>
      </p:sp>
      <p:sp>
        <p:nvSpPr>
          <p:cNvPr id="187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055DCB-76E1-443D-9783-B650EDF180AC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IE" smtClean="0"/>
          </a:p>
        </p:txBody>
      </p:sp>
      <p:sp>
        <p:nvSpPr>
          <p:cNvPr id="187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055DCB-76E1-443D-9783-B650EDF180AC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UD_MOTIF_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3223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ICT_TIT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3113" y="0"/>
            <a:ext cx="4560887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752600"/>
            <a:ext cx="3733800" cy="990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200400"/>
            <a:ext cx="3733800" cy="17526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533400"/>
            <a:ext cx="1943100" cy="48006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676900" cy="48006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6934200" cy="6858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371600"/>
            <a:ext cx="3810000" cy="39624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10000" cy="39624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ga-IE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693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7160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pic>
        <p:nvPicPr>
          <p:cNvPr id="1028" name="Picture 7" descr="ICT_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8" y="5386388"/>
            <a:ext cx="9145588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FDA"/>
          </a:solidFill>
          <a:latin typeface="GillSans Bold" pitchFamily="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9FDA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FDA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FDA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9FDA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9FDA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FDA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FDA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FDA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FDA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le 1"/>
          <p:cNvSpPr>
            <a:spLocks noGrp="1"/>
          </p:cNvSpPr>
          <p:nvPr>
            <p:ph type="ctrTitle" idx="4294967295"/>
          </p:nvPr>
        </p:nvSpPr>
        <p:spPr>
          <a:xfrm>
            <a:off x="4572000" y="2510408"/>
            <a:ext cx="4392488" cy="990600"/>
          </a:xfrm>
        </p:spPr>
        <p:txBody>
          <a:bodyPr/>
          <a:lstStyle/>
          <a:p>
            <a:r>
              <a:rPr lang="en-IE" sz="3200" b="1" dirty="0" smtClean="0">
                <a:solidFill>
                  <a:schemeClr val="tx1"/>
                </a:solidFill>
              </a:rPr>
              <a:t>Classroom Activity</a:t>
            </a:r>
            <a:br>
              <a:rPr lang="en-IE" sz="3200" b="1" dirty="0" smtClean="0">
                <a:solidFill>
                  <a:schemeClr val="tx1"/>
                </a:solidFill>
              </a:rPr>
            </a:br>
            <a:r>
              <a:rPr lang="en-IE" sz="3200" b="1" dirty="0" smtClean="0">
                <a:solidFill>
                  <a:schemeClr val="tx1"/>
                </a:solidFill>
              </a:rPr>
              <a:t/>
            </a:r>
            <a:br>
              <a:rPr lang="en-IE" sz="3200" b="1" dirty="0" smtClean="0">
                <a:solidFill>
                  <a:schemeClr val="tx1"/>
                </a:solidFill>
              </a:rPr>
            </a:br>
            <a:r>
              <a:rPr lang="en-IE" sz="3200" dirty="0" smtClean="0">
                <a:solidFill>
                  <a:schemeClr val="tx1"/>
                </a:solidFill>
              </a:rPr>
              <a:t>Approx. 10 minutes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Activity</a:t>
            </a:r>
            <a:endParaRPr lang="en-US" dirty="0" smtClean="0"/>
          </a:p>
        </p:txBody>
      </p:sp>
      <p:sp>
        <p:nvSpPr>
          <p:cNvPr id="186370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3962400"/>
          </a:xfrm>
        </p:spPr>
        <p:txBody>
          <a:bodyPr/>
          <a:lstStyle/>
          <a:p>
            <a:r>
              <a:rPr lang="en-IE" sz="2800" dirty="0" smtClean="0"/>
              <a:t>O.K., I’ve been speaking for 20 minutes now, so let’s do a simple exercise, I want you to write down what you think are the three main points we’ve been discussing, spend one minute on that.</a:t>
            </a:r>
          </a:p>
          <a:p>
            <a:r>
              <a:rPr lang="en-IE" sz="2800" dirty="0" smtClean="0"/>
              <a:t>Now in pairs of two or three, please share with each other your three main points, and discuss if they are different or the same for two minutes.</a:t>
            </a:r>
          </a:p>
          <a:p>
            <a:endParaRPr lang="en-I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Activity</a:t>
            </a:r>
            <a:endParaRPr lang="en-US" dirty="0" smtClean="0"/>
          </a:p>
        </p:txBody>
      </p:sp>
      <p:sp>
        <p:nvSpPr>
          <p:cNvPr id="186370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3962400"/>
          </a:xfrm>
        </p:spPr>
        <p:txBody>
          <a:bodyPr/>
          <a:lstStyle/>
          <a:p>
            <a:r>
              <a:rPr lang="en-IE" sz="2800" dirty="0" smtClean="0"/>
              <a:t>O.K., now I’m going to ask each of the groups if you guys had all the same points or were a few different points from different people.</a:t>
            </a:r>
          </a:p>
          <a:p>
            <a:endParaRPr lang="en-I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D_IC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illSans Bold"/>
        <a:ea typeface="ＭＳ Ｐゴシック"/>
        <a:cs typeface="ＭＳ Ｐゴシック"/>
      </a:majorFont>
      <a:minorFont>
        <a:latin typeface="GillSan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UD_ICT.ppt</Template>
  <TotalTime>1211</TotalTime>
  <Words>108</Words>
  <Application>Microsoft Office PowerPoint</Application>
  <PresentationFormat>On-screen Show (4:3)</PresentationFormat>
  <Paragraphs>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UD_ICT</vt:lpstr>
      <vt:lpstr>Classroom Activity  Approx. 10 minutes</vt:lpstr>
      <vt:lpstr>Activity</vt:lpstr>
      <vt:lpstr>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92</cp:revision>
  <dcterms:created xsi:type="dcterms:W3CDTF">2012-01-26T14:18:16Z</dcterms:created>
  <dcterms:modified xsi:type="dcterms:W3CDTF">2012-10-31T09:54:36Z</dcterms:modified>
</cp:coreProperties>
</file>