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54" r:id="rId16"/>
    <p:sldId id="342" r:id="rId17"/>
    <p:sldId id="343" r:id="rId18"/>
    <p:sldId id="344" r:id="rId19"/>
    <p:sldId id="345" r:id="rId20"/>
    <p:sldId id="355" r:id="rId21"/>
    <p:sldId id="358" r:id="rId22"/>
    <p:sldId id="356" r:id="rId23"/>
    <p:sldId id="357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</p:sldIdLst>
  <p:sldSz cx="9144000" cy="6858000" type="screen4x3"/>
  <p:notesSz cx="7099300" cy="10234613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108F3-2B26-41C2-99FF-556E0CD3B48A}" v="1" dt="2022-01-15T15:42:13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AE6BF7F2-A11E-4A3A-8CD4-2D22EF639CEB}"/>
    <pc:docChg chg="delSld">
      <pc:chgData name="Damian T. Gordon" userId="7469c87ffe94b59c" providerId="LiveId" clId="{AE6BF7F2-A11E-4A3A-8CD4-2D22EF639CEB}" dt="2022-01-15T15:44:54.068" v="0" actId="47"/>
      <pc:docMkLst>
        <pc:docMk/>
      </pc:docMkLst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0" sldId="256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0" sldId="298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07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08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09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10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11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84919735" sldId="312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831977003" sldId="314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336611509" sldId="315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314041736" sldId="316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635510360" sldId="317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724701883" sldId="318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151079680" sldId="319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4114817125" sldId="320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25305627" sldId="321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218823938" sldId="322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525681440" sldId="323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100253436" sldId="324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78402409" sldId="325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89144713" sldId="326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530924826" sldId="327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828789535" sldId="355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550067222" sldId="366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873138653" sldId="367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84652658" sldId="368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12977734" sldId="369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673473697" sldId="370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905295796" sldId="371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86891209" sldId="372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432639710" sldId="373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84137213" sldId="374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4071390464" sldId="375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683255225" sldId="376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73601454" sldId="377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304713370" sldId="378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647442474" sldId="379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3210151315" sldId="380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500418747" sldId="381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065895130" sldId="382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2492538888" sldId="383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225861854" sldId="384"/>
        </pc:sldMkLst>
      </pc:sldChg>
      <pc:sldChg chg="del">
        <pc:chgData name="Damian T. Gordon" userId="7469c87ffe94b59c" providerId="LiveId" clId="{AE6BF7F2-A11E-4A3A-8CD4-2D22EF639CEB}" dt="2022-01-15T15:44:54.068" v="0" actId="47"/>
        <pc:sldMkLst>
          <pc:docMk/>
          <pc:sldMk cId="114774699" sldId="385"/>
        </pc:sldMkLst>
      </pc:sldChg>
    </pc:docChg>
  </pc:docChgLst>
  <pc:docChgLst>
    <pc:chgData name="Damian T. Gordon" userId="7469c87ffe94b59c" providerId="LiveId" clId="{BD0108F3-2B26-41C2-99FF-556E0CD3B48A}"/>
    <pc:docChg chg="custSel addSld modSld">
      <pc:chgData name="Damian T. Gordon" userId="7469c87ffe94b59c" providerId="LiveId" clId="{BD0108F3-2B26-41C2-99FF-556E0CD3B48A}" dt="2022-01-15T15:42:13.520" v="28"/>
      <pc:docMkLst>
        <pc:docMk/>
      </pc:docMkLst>
      <pc:sldChg chg="modSp mod">
        <pc:chgData name="Damian T. Gordon" userId="7469c87ffe94b59c" providerId="LiveId" clId="{BD0108F3-2B26-41C2-99FF-556E0CD3B48A}" dt="2022-01-15T15:36:30.506" v="2" actId="20577"/>
        <pc:sldMkLst>
          <pc:docMk/>
          <pc:sldMk cId="1478402409" sldId="325"/>
        </pc:sldMkLst>
        <pc:spChg chg="mod">
          <ac:chgData name="Damian T. Gordon" userId="7469c87ffe94b59c" providerId="LiveId" clId="{BD0108F3-2B26-41C2-99FF-556E0CD3B48A}" dt="2022-01-15T15:36:30.506" v="2" actId="20577"/>
          <ac:spMkLst>
            <pc:docMk/>
            <pc:sldMk cId="1478402409" sldId="325"/>
            <ac:spMk id="13314" creationId="{00000000-0000-0000-0000-000000000000}"/>
          </ac:spMkLst>
        </pc:spChg>
      </pc:sldChg>
      <pc:sldChg chg="addSp delSp modSp mod chgLayout">
        <pc:chgData name="Damian T. Gordon" userId="7469c87ffe94b59c" providerId="LiveId" clId="{BD0108F3-2B26-41C2-99FF-556E0CD3B48A}" dt="2022-01-15T15:37:45.786" v="27" actId="113"/>
        <pc:sldMkLst>
          <pc:docMk/>
          <pc:sldMk cId="289144713" sldId="326"/>
        </pc:sldMkLst>
        <pc:spChg chg="add mod ord">
          <ac:chgData name="Damian T. Gordon" userId="7469c87ffe94b59c" providerId="LiveId" clId="{BD0108F3-2B26-41C2-99FF-556E0CD3B48A}" dt="2022-01-15T15:37:45.786" v="27" actId="113"/>
          <ac:spMkLst>
            <pc:docMk/>
            <pc:sldMk cId="289144713" sldId="326"/>
            <ac:spMk id="2" creationId="{46EE098C-ECAF-4007-8211-079FE803E955}"/>
          </ac:spMkLst>
        </pc:spChg>
        <pc:spChg chg="mod ord">
          <ac:chgData name="Damian T. Gordon" userId="7469c87ffe94b59c" providerId="LiveId" clId="{BD0108F3-2B26-41C2-99FF-556E0CD3B48A}" dt="2022-01-15T15:37:17.716" v="21" actId="700"/>
          <ac:spMkLst>
            <pc:docMk/>
            <pc:sldMk cId="289144713" sldId="326"/>
            <ac:spMk id="15363" creationId="{00000000-0000-0000-0000-000000000000}"/>
          </ac:spMkLst>
        </pc:spChg>
        <pc:spChg chg="del mod">
          <ac:chgData name="Damian T. Gordon" userId="7469c87ffe94b59c" providerId="LiveId" clId="{BD0108F3-2B26-41C2-99FF-556E0CD3B48A}" dt="2022-01-15T15:37:12.518" v="20" actId="478"/>
          <ac:spMkLst>
            <pc:docMk/>
            <pc:sldMk cId="289144713" sldId="326"/>
            <ac:spMk id="20482" creationId="{00000000-0000-0000-0000-000000000000}"/>
          </ac:spMkLst>
        </pc:spChg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828789535" sldId="355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550067222" sldId="366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873138653" sldId="367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284652658" sldId="368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12977734" sldId="369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673473697" sldId="370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905295796" sldId="371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86891209" sldId="372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1432639710" sldId="373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84137213" sldId="374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4071390464" sldId="375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683255225" sldId="376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73601454" sldId="377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2304713370" sldId="378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2647442474" sldId="379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3210151315" sldId="380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1500418747" sldId="381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1065895130" sldId="382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2492538888" sldId="383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1225861854" sldId="384"/>
        </pc:sldMkLst>
      </pc:sldChg>
      <pc:sldChg chg="add">
        <pc:chgData name="Damian T. Gordon" userId="7469c87ffe94b59c" providerId="LiveId" clId="{BD0108F3-2B26-41C2-99FF-556E0CD3B48A}" dt="2022-01-15T15:42:13.520" v="28"/>
        <pc:sldMkLst>
          <pc:docMk/>
          <pc:sldMk cId="114774699" sldId="3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A9698-906A-4D99-9F24-41F74D07515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92E0AE-F835-4EB9-B942-38CFAE4C47FF}">
      <dgm:prSet custT="1"/>
      <dgm:spPr/>
      <dgm:t>
        <a:bodyPr/>
        <a:lstStyle/>
        <a:p>
          <a:r>
            <a:rPr lang="en-GB" sz="2400" dirty="0"/>
            <a:t>G</a:t>
          </a:r>
          <a:r>
            <a:rPr lang="en-GB" sz="2400" b="0" i="0" dirty="0"/>
            <a:t>ender </a:t>
          </a:r>
          <a:endParaRPr lang="en-US" sz="2400" dirty="0"/>
        </a:p>
      </dgm:t>
    </dgm:pt>
    <dgm:pt modelId="{95DF530B-47BC-4ABE-9197-80298461A824}" type="parTrans" cxnId="{1EE002E8-3E7A-402C-90B2-6209BCEFF07D}">
      <dgm:prSet/>
      <dgm:spPr/>
      <dgm:t>
        <a:bodyPr/>
        <a:lstStyle/>
        <a:p>
          <a:endParaRPr lang="en-US"/>
        </a:p>
      </dgm:t>
    </dgm:pt>
    <dgm:pt modelId="{05B1A84A-B13C-4CAB-BA87-3E6BB53EC7B7}" type="sibTrans" cxnId="{1EE002E8-3E7A-402C-90B2-6209BCEFF07D}">
      <dgm:prSet/>
      <dgm:spPr/>
      <dgm:t>
        <a:bodyPr/>
        <a:lstStyle/>
        <a:p>
          <a:endParaRPr lang="en-US"/>
        </a:p>
      </dgm:t>
    </dgm:pt>
    <dgm:pt modelId="{EFBCE6B7-3D98-4497-84C5-B9B38D98EF6A}">
      <dgm:prSet custT="1"/>
      <dgm:spPr/>
      <dgm:t>
        <a:bodyPr/>
        <a:lstStyle/>
        <a:p>
          <a:r>
            <a:rPr lang="en-GB" sz="2400" dirty="0"/>
            <a:t>M</a:t>
          </a:r>
          <a:r>
            <a:rPr lang="en-GB" sz="2400" b="0" i="0" dirty="0"/>
            <a:t>arital</a:t>
          </a:r>
        </a:p>
        <a:p>
          <a:r>
            <a:rPr lang="en-GB" sz="2400" b="0" i="0" dirty="0"/>
            <a:t>status</a:t>
          </a:r>
          <a:endParaRPr lang="en-US" sz="2400" dirty="0"/>
        </a:p>
      </dgm:t>
    </dgm:pt>
    <dgm:pt modelId="{226F6ED9-3127-4F74-B0D4-69EE7B5A49CA}" type="parTrans" cxnId="{ED9D447E-AB97-4F41-99CE-99F27EC0D6E5}">
      <dgm:prSet/>
      <dgm:spPr/>
      <dgm:t>
        <a:bodyPr/>
        <a:lstStyle/>
        <a:p>
          <a:endParaRPr lang="en-US"/>
        </a:p>
      </dgm:t>
    </dgm:pt>
    <dgm:pt modelId="{217CC87A-C562-4ADC-B133-52BEBFC34E1C}" type="sibTrans" cxnId="{ED9D447E-AB97-4F41-99CE-99F27EC0D6E5}">
      <dgm:prSet/>
      <dgm:spPr/>
      <dgm:t>
        <a:bodyPr/>
        <a:lstStyle/>
        <a:p>
          <a:endParaRPr lang="en-US"/>
        </a:p>
      </dgm:t>
    </dgm:pt>
    <dgm:pt modelId="{38715186-70DC-4587-8559-73AB99F47E03}">
      <dgm:prSet custT="1"/>
      <dgm:spPr/>
      <dgm:t>
        <a:bodyPr/>
        <a:lstStyle/>
        <a:p>
          <a:r>
            <a:rPr lang="en-GB" sz="2400" dirty="0"/>
            <a:t>F</a:t>
          </a:r>
          <a:r>
            <a:rPr lang="en-GB" sz="2400" b="0" i="0" dirty="0"/>
            <a:t>amily</a:t>
          </a:r>
        </a:p>
        <a:p>
          <a:r>
            <a:rPr lang="en-GB" sz="2400" b="0" i="0" dirty="0"/>
            <a:t>status</a:t>
          </a:r>
          <a:endParaRPr lang="en-US" sz="2400" dirty="0"/>
        </a:p>
      </dgm:t>
    </dgm:pt>
    <dgm:pt modelId="{B5401B9F-0DF5-4B6E-92C6-BBBF059277F2}" type="parTrans" cxnId="{865100D8-D895-43C8-A6BE-F8EFEF27D484}">
      <dgm:prSet/>
      <dgm:spPr/>
      <dgm:t>
        <a:bodyPr/>
        <a:lstStyle/>
        <a:p>
          <a:endParaRPr lang="en-US"/>
        </a:p>
      </dgm:t>
    </dgm:pt>
    <dgm:pt modelId="{C1540E4C-3052-4814-938A-165A276423C7}" type="sibTrans" cxnId="{865100D8-D895-43C8-A6BE-F8EFEF27D484}">
      <dgm:prSet/>
      <dgm:spPr/>
      <dgm:t>
        <a:bodyPr/>
        <a:lstStyle/>
        <a:p>
          <a:endParaRPr lang="en-US"/>
        </a:p>
      </dgm:t>
    </dgm:pt>
    <dgm:pt modelId="{218F210B-BADA-4C8E-8855-79C36FC98DF9}">
      <dgm:prSet custT="1"/>
      <dgm:spPr/>
      <dgm:t>
        <a:bodyPr/>
        <a:lstStyle/>
        <a:p>
          <a:r>
            <a:rPr lang="en-GB" sz="2400" b="0" i="0" dirty="0"/>
            <a:t>Age</a:t>
          </a:r>
          <a:endParaRPr lang="en-US" sz="2400" dirty="0"/>
        </a:p>
      </dgm:t>
    </dgm:pt>
    <dgm:pt modelId="{8F1B4026-9DC4-4A66-947C-0CFD3B5E094D}" type="parTrans" cxnId="{30DAD186-3984-4735-9B1E-4CEC7547EBD6}">
      <dgm:prSet/>
      <dgm:spPr/>
      <dgm:t>
        <a:bodyPr/>
        <a:lstStyle/>
        <a:p>
          <a:endParaRPr lang="en-US"/>
        </a:p>
      </dgm:t>
    </dgm:pt>
    <dgm:pt modelId="{0224FF25-689C-4289-8348-6DDA26DB37D3}" type="sibTrans" cxnId="{30DAD186-3984-4735-9B1E-4CEC7547EBD6}">
      <dgm:prSet/>
      <dgm:spPr/>
      <dgm:t>
        <a:bodyPr/>
        <a:lstStyle/>
        <a:p>
          <a:endParaRPr lang="en-US"/>
        </a:p>
      </dgm:t>
    </dgm:pt>
    <dgm:pt modelId="{6E31812D-B513-42AF-A4CE-E703D7C7D1BA}">
      <dgm:prSet custT="1"/>
      <dgm:spPr/>
      <dgm:t>
        <a:bodyPr/>
        <a:lstStyle/>
        <a:p>
          <a:r>
            <a:rPr lang="en-GB" sz="2400" dirty="0"/>
            <a:t>D</a:t>
          </a:r>
          <a:r>
            <a:rPr lang="en-GB" sz="2400" b="0" i="0" dirty="0"/>
            <a:t>isability </a:t>
          </a:r>
          <a:endParaRPr lang="en-US" sz="2400" dirty="0"/>
        </a:p>
      </dgm:t>
    </dgm:pt>
    <dgm:pt modelId="{0FB0E0B4-4900-4231-88F3-1EB333BA7B67}" type="parTrans" cxnId="{0F4611D6-0A9D-4506-A682-9AD41E511C6B}">
      <dgm:prSet/>
      <dgm:spPr/>
      <dgm:t>
        <a:bodyPr/>
        <a:lstStyle/>
        <a:p>
          <a:endParaRPr lang="en-US"/>
        </a:p>
      </dgm:t>
    </dgm:pt>
    <dgm:pt modelId="{ED5BAC44-56F2-4DBE-9689-160F48792DC1}" type="sibTrans" cxnId="{0F4611D6-0A9D-4506-A682-9AD41E511C6B}">
      <dgm:prSet/>
      <dgm:spPr/>
      <dgm:t>
        <a:bodyPr/>
        <a:lstStyle/>
        <a:p>
          <a:endParaRPr lang="en-US"/>
        </a:p>
      </dgm:t>
    </dgm:pt>
    <dgm:pt modelId="{EE081A3E-A895-4C8C-B6DE-468D4EDB75CE}">
      <dgm:prSet custT="1"/>
      <dgm:spPr/>
      <dgm:t>
        <a:bodyPr/>
        <a:lstStyle/>
        <a:p>
          <a:r>
            <a:rPr lang="en-GB" sz="2400" dirty="0"/>
            <a:t>S</a:t>
          </a:r>
          <a:r>
            <a:rPr lang="en-GB" sz="2400" b="0" i="0" dirty="0"/>
            <a:t>exual orientation</a:t>
          </a:r>
          <a:endParaRPr lang="en-US" sz="2400" dirty="0"/>
        </a:p>
      </dgm:t>
    </dgm:pt>
    <dgm:pt modelId="{BB1D8483-445E-4F3D-8126-6EFA77DF2140}" type="parTrans" cxnId="{C7109DF7-2311-4559-B59F-A9E6C935FF74}">
      <dgm:prSet/>
      <dgm:spPr/>
      <dgm:t>
        <a:bodyPr/>
        <a:lstStyle/>
        <a:p>
          <a:endParaRPr lang="en-US"/>
        </a:p>
      </dgm:t>
    </dgm:pt>
    <dgm:pt modelId="{87C0DFA0-95E7-429E-B0FD-5F9D8FA062FF}" type="sibTrans" cxnId="{C7109DF7-2311-4559-B59F-A9E6C935FF74}">
      <dgm:prSet/>
      <dgm:spPr/>
      <dgm:t>
        <a:bodyPr/>
        <a:lstStyle/>
        <a:p>
          <a:endParaRPr lang="en-US"/>
        </a:p>
      </dgm:t>
    </dgm:pt>
    <dgm:pt modelId="{818B0ECF-AF99-4525-BCFD-2E3FEADCDD45}">
      <dgm:prSet custT="1"/>
      <dgm:spPr/>
      <dgm:t>
        <a:bodyPr/>
        <a:lstStyle/>
        <a:p>
          <a:r>
            <a:rPr lang="en-GB" sz="2400" dirty="0"/>
            <a:t>R</a:t>
          </a:r>
          <a:r>
            <a:rPr lang="en-GB" sz="2400" b="0" i="0" dirty="0"/>
            <a:t>ace</a:t>
          </a:r>
          <a:endParaRPr lang="en-US" sz="2400" dirty="0"/>
        </a:p>
      </dgm:t>
    </dgm:pt>
    <dgm:pt modelId="{E20D4579-280C-4457-BF2D-97DB8F126B05}" type="parTrans" cxnId="{08825715-3A05-4B30-B66D-9D59AA05B43B}">
      <dgm:prSet/>
      <dgm:spPr/>
      <dgm:t>
        <a:bodyPr/>
        <a:lstStyle/>
        <a:p>
          <a:endParaRPr lang="en-US"/>
        </a:p>
      </dgm:t>
    </dgm:pt>
    <dgm:pt modelId="{EC4D658A-00D9-45DB-A556-6D3ED7EF26A6}" type="sibTrans" cxnId="{08825715-3A05-4B30-B66D-9D59AA05B43B}">
      <dgm:prSet/>
      <dgm:spPr/>
      <dgm:t>
        <a:bodyPr/>
        <a:lstStyle/>
        <a:p>
          <a:endParaRPr lang="en-US"/>
        </a:p>
      </dgm:t>
    </dgm:pt>
    <dgm:pt modelId="{455CEDC1-75FA-441A-9FCF-C5D7C2757D4C}">
      <dgm:prSet custT="1"/>
      <dgm:spPr/>
      <dgm:t>
        <a:bodyPr/>
        <a:lstStyle/>
        <a:p>
          <a:r>
            <a:rPr lang="en-GB" sz="2400" dirty="0"/>
            <a:t>R</a:t>
          </a:r>
          <a:r>
            <a:rPr lang="en-GB" sz="2400" b="0" i="0" dirty="0"/>
            <a:t>eligion</a:t>
          </a:r>
          <a:endParaRPr lang="en-US" sz="2400" dirty="0"/>
        </a:p>
      </dgm:t>
    </dgm:pt>
    <dgm:pt modelId="{2B50B405-E732-43D7-9BC0-7DBF93D905B5}" type="parTrans" cxnId="{4D186F5B-24FE-4B2B-A55D-5DBB9C46343E}">
      <dgm:prSet/>
      <dgm:spPr/>
      <dgm:t>
        <a:bodyPr/>
        <a:lstStyle/>
        <a:p>
          <a:endParaRPr lang="en-US"/>
        </a:p>
      </dgm:t>
    </dgm:pt>
    <dgm:pt modelId="{23909948-798F-46A6-92A9-AFFAE9A16815}" type="sibTrans" cxnId="{4D186F5B-24FE-4B2B-A55D-5DBB9C46343E}">
      <dgm:prSet/>
      <dgm:spPr/>
      <dgm:t>
        <a:bodyPr/>
        <a:lstStyle/>
        <a:p>
          <a:endParaRPr lang="en-US"/>
        </a:p>
      </dgm:t>
    </dgm:pt>
    <dgm:pt modelId="{EDDE3DB0-9A72-454B-A29A-26477E3BB891}">
      <dgm:prSet/>
      <dgm:spPr/>
      <dgm:t>
        <a:bodyPr/>
        <a:lstStyle/>
        <a:p>
          <a:r>
            <a:rPr lang="en-GB" b="0" i="0" dirty="0"/>
            <a:t>Membership of the Traveller community</a:t>
          </a:r>
          <a:endParaRPr lang="en-US" dirty="0"/>
        </a:p>
      </dgm:t>
    </dgm:pt>
    <dgm:pt modelId="{17D9BB7D-4DC8-4186-9C36-893EA70AF3A2}" type="parTrans" cxnId="{E223DA6C-8098-4992-B2D4-D672711919EA}">
      <dgm:prSet/>
      <dgm:spPr/>
      <dgm:t>
        <a:bodyPr/>
        <a:lstStyle/>
        <a:p>
          <a:endParaRPr lang="en-US"/>
        </a:p>
      </dgm:t>
    </dgm:pt>
    <dgm:pt modelId="{57128BDB-2008-47F8-9BE6-66DD28AF9326}" type="sibTrans" cxnId="{E223DA6C-8098-4992-B2D4-D672711919EA}">
      <dgm:prSet/>
      <dgm:spPr/>
      <dgm:t>
        <a:bodyPr/>
        <a:lstStyle/>
        <a:p>
          <a:endParaRPr lang="en-US"/>
        </a:p>
      </dgm:t>
    </dgm:pt>
    <dgm:pt modelId="{9FB03D27-EE9E-4CEB-A8EC-66D0AAB200D6}" type="pres">
      <dgm:prSet presAssocID="{628A9698-906A-4D99-9F24-41F74D07515F}" presName="diagram" presStyleCnt="0">
        <dgm:presLayoutVars>
          <dgm:dir/>
          <dgm:resizeHandles val="exact"/>
        </dgm:presLayoutVars>
      </dgm:prSet>
      <dgm:spPr/>
    </dgm:pt>
    <dgm:pt modelId="{AD9C6E79-8EF6-4E0B-85A8-454DC1DF7E65}" type="pres">
      <dgm:prSet presAssocID="{7C92E0AE-F835-4EB9-B942-38CFAE4C47FF}" presName="node" presStyleLbl="node1" presStyleIdx="0" presStyleCnt="9">
        <dgm:presLayoutVars>
          <dgm:bulletEnabled val="1"/>
        </dgm:presLayoutVars>
      </dgm:prSet>
      <dgm:spPr/>
    </dgm:pt>
    <dgm:pt modelId="{FF636D37-6CBB-4FA8-9E9D-36CC8DE7D942}" type="pres">
      <dgm:prSet presAssocID="{05B1A84A-B13C-4CAB-BA87-3E6BB53EC7B7}" presName="sibTrans" presStyleCnt="0"/>
      <dgm:spPr/>
    </dgm:pt>
    <dgm:pt modelId="{2270B321-2F35-4866-8A5A-9F3FEC715AB5}" type="pres">
      <dgm:prSet presAssocID="{EFBCE6B7-3D98-4497-84C5-B9B38D98EF6A}" presName="node" presStyleLbl="node1" presStyleIdx="1" presStyleCnt="9">
        <dgm:presLayoutVars>
          <dgm:bulletEnabled val="1"/>
        </dgm:presLayoutVars>
      </dgm:prSet>
      <dgm:spPr/>
    </dgm:pt>
    <dgm:pt modelId="{17291397-CD27-4758-982F-AF8D3EA9FC3E}" type="pres">
      <dgm:prSet presAssocID="{217CC87A-C562-4ADC-B133-52BEBFC34E1C}" presName="sibTrans" presStyleCnt="0"/>
      <dgm:spPr/>
    </dgm:pt>
    <dgm:pt modelId="{646BEA44-B131-442F-8FD2-C88449703F4D}" type="pres">
      <dgm:prSet presAssocID="{38715186-70DC-4587-8559-73AB99F47E03}" presName="node" presStyleLbl="node1" presStyleIdx="2" presStyleCnt="9">
        <dgm:presLayoutVars>
          <dgm:bulletEnabled val="1"/>
        </dgm:presLayoutVars>
      </dgm:prSet>
      <dgm:spPr/>
    </dgm:pt>
    <dgm:pt modelId="{F7F4093E-6E63-4262-A618-DE36C037B27B}" type="pres">
      <dgm:prSet presAssocID="{C1540E4C-3052-4814-938A-165A276423C7}" presName="sibTrans" presStyleCnt="0"/>
      <dgm:spPr/>
    </dgm:pt>
    <dgm:pt modelId="{0B564471-36D5-43F7-8ECD-93EA6178C69E}" type="pres">
      <dgm:prSet presAssocID="{218F210B-BADA-4C8E-8855-79C36FC98DF9}" presName="node" presStyleLbl="node1" presStyleIdx="3" presStyleCnt="9">
        <dgm:presLayoutVars>
          <dgm:bulletEnabled val="1"/>
        </dgm:presLayoutVars>
      </dgm:prSet>
      <dgm:spPr/>
    </dgm:pt>
    <dgm:pt modelId="{5DBF8FBF-36B1-4DF6-8245-56123B88786A}" type="pres">
      <dgm:prSet presAssocID="{0224FF25-689C-4289-8348-6DDA26DB37D3}" presName="sibTrans" presStyleCnt="0"/>
      <dgm:spPr/>
    </dgm:pt>
    <dgm:pt modelId="{A1E116D3-019E-448E-88CB-C6E34030911D}" type="pres">
      <dgm:prSet presAssocID="{6E31812D-B513-42AF-A4CE-E703D7C7D1BA}" presName="node" presStyleLbl="node1" presStyleIdx="4" presStyleCnt="9">
        <dgm:presLayoutVars>
          <dgm:bulletEnabled val="1"/>
        </dgm:presLayoutVars>
      </dgm:prSet>
      <dgm:spPr/>
    </dgm:pt>
    <dgm:pt modelId="{A038586D-3DC9-47D9-9342-111E2E72287D}" type="pres">
      <dgm:prSet presAssocID="{ED5BAC44-56F2-4DBE-9689-160F48792DC1}" presName="sibTrans" presStyleCnt="0"/>
      <dgm:spPr/>
    </dgm:pt>
    <dgm:pt modelId="{AAB4C271-CB52-4E5B-94A4-22E5A946CA75}" type="pres">
      <dgm:prSet presAssocID="{EE081A3E-A895-4C8C-B6DE-468D4EDB75CE}" presName="node" presStyleLbl="node1" presStyleIdx="5" presStyleCnt="9">
        <dgm:presLayoutVars>
          <dgm:bulletEnabled val="1"/>
        </dgm:presLayoutVars>
      </dgm:prSet>
      <dgm:spPr/>
    </dgm:pt>
    <dgm:pt modelId="{65C2C98F-EDDA-40DA-B233-9692EABC41C8}" type="pres">
      <dgm:prSet presAssocID="{87C0DFA0-95E7-429E-B0FD-5F9D8FA062FF}" presName="sibTrans" presStyleCnt="0"/>
      <dgm:spPr/>
    </dgm:pt>
    <dgm:pt modelId="{6E248B29-532F-4C02-A0C3-A0E6C5D438DB}" type="pres">
      <dgm:prSet presAssocID="{818B0ECF-AF99-4525-BCFD-2E3FEADCDD45}" presName="node" presStyleLbl="node1" presStyleIdx="6" presStyleCnt="9">
        <dgm:presLayoutVars>
          <dgm:bulletEnabled val="1"/>
        </dgm:presLayoutVars>
      </dgm:prSet>
      <dgm:spPr/>
    </dgm:pt>
    <dgm:pt modelId="{40861134-F5B8-4616-9711-4E321E900F68}" type="pres">
      <dgm:prSet presAssocID="{EC4D658A-00D9-45DB-A556-6D3ED7EF26A6}" presName="sibTrans" presStyleCnt="0"/>
      <dgm:spPr/>
    </dgm:pt>
    <dgm:pt modelId="{29A2A9BA-586D-4155-9B82-5C18CEFED015}" type="pres">
      <dgm:prSet presAssocID="{455CEDC1-75FA-441A-9FCF-C5D7C2757D4C}" presName="node" presStyleLbl="node1" presStyleIdx="7" presStyleCnt="9">
        <dgm:presLayoutVars>
          <dgm:bulletEnabled val="1"/>
        </dgm:presLayoutVars>
      </dgm:prSet>
      <dgm:spPr/>
    </dgm:pt>
    <dgm:pt modelId="{A930D3AF-8C0A-4910-A063-2EC1F4F2FD92}" type="pres">
      <dgm:prSet presAssocID="{23909948-798F-46A6-92A9-AFFAE9A16815}" presName="sibTrans" presStyleCnt="0"/>
      <dgm:spPr/>
    </dgm:pt>
    <dgm:pt modelId="{9EE40AFB-4BF0-4D99-B1B2-767AAC4F456A}" type="pres">
      <dgm:prSet presAssocID="{EDDE3DB0-9A72-454B-A29A-26477E3BB891}" presName="node" presStyleLbl="node1" presStyleIdx="8" presStyleCnt="9">
        <dgm:presLayoutVars>
          <dgm:bulletEnabled val="1"/>
        </dgm:presLayoutVars>
      </dgm:prSet>
      <dgm:spPr/>
    </dgm:pt>
  </dgm:ptLst>
  <dgm:cxnLst>
    <dgm:cxn modelId="{3FA97A11-1785-41E0-84DF-426136760B4B}" type="presOf" srcId="{38715186-70DC-4587-8559-73AB99F47E03}" destId="{646BEA44-B131-442F-8FD2-C88449703F4D}" srcOrd="0" destOrd="0" presId="urn:microsoft.com/office/officeart/2005/8/layout/default"/>
    <dgm:cxn modelId="{5A9E4D12-2990-4B23-9260-36EF3B9ACEF8}" type="presOf" srcId="{EE081A3E-A895-4C8C-B6DE-468D4EDB75CE}" destId="{AAB4C271-CB52-4E5B-94A4-22E5A946CA75}" srcOrd="0" destOrd="0" presId="urn:microsoft.com/office/officeart/2005/8/layout/default"/>
    <dgm:cxn modelId="{08825715-3A05-4B30-B66D-9D59AA05B43B}" srcId="{628A9698-906A-4D99-9F24-41F74D07515F}" destId="{818B0ECF-AF99-4525-BCFD-2E3FEADCDD45}" srcOrd="6" destOrd="0" parTransId="{E20D4579-280C-4457-BF2D-97DB8F126B05}" sibTransId="{EC4D658A-00D9-45DB-A556-6D3ED7EF26A6}"/>
    <dgm:cxn modelId="{4D186F5B-24FE-4B2B-A55D-5DBB9C46343E}" srcId="{628A9698-906A-4D99-9F24-41F74D07515F}" destId="{455CEDC1-75FA-441A-9FCF-C5D7C2757D4C}" srcOrd="7" destOrd="0" parTransId="{2B50B405-E732-43D7-9BC0-7DBF93D905B5}" sibTransId="{23909948-798F-46A6-92A9-AFFAE9A16815}"/>
    <dgm:cxn modelId="{E1092644-7295-4F20-B14E-4E9243BC58F6}" type="presOf" srcId="{6E31812D-B513-42AF-A4CE-E703D7C7D1BA}" destId="{A1E116D3-019E-448E-88CB-C6E34030911D}" srcOrd="0" destOrd="0" presId="urn:microsoft.com/office/officeart/2005/8/layout/default"/>
    <dgm:cxn modelId="{D7F43C47-2D5D-4EE5-88FC-7CBA4F0D0A49}" type="presOf" srcId="{455CEDC1-75FA-441A-9FCF-C5D7C2757D4C}" destId="{29A2A9BA-586D-4155-9B82-5C18CEFED015}" srcOrd="0" destOrd="0" presId="urn:microsoft.com/office/officeart/2005/8/layout/default"/>
    <dgm:cxn modelId="{E223DA6C-8098-4992-B2D4-D672711919EA}" srcId="{628A9698-906A-4D99-9F24-41F74D07515F}" destId="{EDDE3DB0-9A72-454B-A29A-26477E3BB891}" srcOrd="8" destOrd="0" parTransId="{17D9BB7D-4DC8-4186-9C36-893EA70AF3A2}" sibTransId="{57128BDB-2008-47F8-9BE6-66DD28AF9326}"/>
    <dgm:cxn modelId="{ED9D447E-AB97-4F41-99CE-99F27EC0D6E5}" srcId="{628A9698-906A-4D99-9F24-41F74D07515F}" destId="{EFBCE6B7-3D98-4497-84C5-B9B38D98EF6A}" srcOrd="1" destOrd="0" parTransId="{226F6ED9-3127-4F74-B0D4-69EE7B5A49CA}" sibTransId="{217CC87A-C562-4ADC-B133-52BEBFC34E1C}"/>
    <dgm:cxn modelId="{30DAD186-3984-4735-9B1E-4CEC7547EBD6}" srcId="{628A9698-906A-4D99-9F24-41F74D07515F}" destId="{218F210B-BADA-4C8E-8855-79C36FC98DF9}" srcOrd="3" destOrd="0" parTransId="{8F1B4026-9DC4-4A66-947C-0CFD3B5E094D}" sibTransId="{0224FF25-689C-4289-8348-6DDA26DB37D3}"/>
    <dgm:cxn modelId="{E45A7688-5FC1-42F1-9F15-B36E8064172B}" type="presOf" srcId="{628A9698-906A-4D99-9F24-41F74D07515F}" destId="{9FB03D27-EE9E-4CEB-A8EC-66D0AAB200D6}" srcOrd="0" destOrd="0" presId="urn:microsoft.com/office/officeart/2005/8/layout/default"/>
    <dgm:cxn modelId="{7547FF8C-0966-448C-BB6D-4B13A7AB9CD0}" type="presOf" srcId="{218F210B-BADA-4C8E-8855-79C36FC98DF9}" destId="{0B564471-36D5-43F7-8ECD-93EA6178C69E}" srcOrd="0" destOrd="0" presId="urn:microsoft.com/office/officeart/2005/8/layout/default"/>
    <dgm:cxn modelId="{988AEA97-6CAF-4C10-8421-3D5F5A43A019}" type="presOf" srcId="{818B0ECF-AF99-4525-BCFD-2E3FEADCDD45}" destId="{6E248B29-532F-4C02-A0C3-A0E6C5D438DB}" srcOrd="0" destOrd="0" presId="urn:microsoft.com/office/officeart/2005/8/layout/default"/>
    <dgm:cxn modelId="{A88F10A0-A739-47E9-A2A8-729F45F01FB2}" type="presOf" srcId="{EFBCE6B7-3D98-4497-84C5-B9B38D98EF6A}" destId="{2270B321-2F35-4866-8A5A-9F3FEC715AB5}" srcOrd="0" destOrd="0" presId="urn:microsoft.com/office/officeart/2005/8/layout/default"/>
    <dgm:cxn modelId="{0F4611D6-0A9D-4506-A682-9AD41E511C6B}" srcId="{628A9698-906A-4D99-9F24-41F74D07515F}" destId="{6E31812D-B513-42AF-A4CE-E703D7C7D1BA}" srcOrd="4" destOrd="0" parTransId="{0FB0E0B4-4900-4231-88F3-1EB333BA7B67}" sibTransId="{ED5BAC44-56F2-4DBE-9689-160F48792DC1}"/>
    <dgm:cxn modelId="{865100D8-D895-43C8-A6BE-F8EFEF27D484}" srcId="{628A9698-906A-4D99-9F24-41F74D07515F}" destId="{38715186-70DC-4587-8559-73AB99F47E03}" srcOrd="2" destOrd="0" parTransId="{B5401B9F-0DF5-4B6E-92C6-BBBF059277F2}" sibTransId="{C1540E4C-3052-4814-938A-165A276423C7}"/>
    <dgm:cxn modelId="{82CEBFDC-820D-4C55-A967-01B42DA41380}" type="presOf" srcId="{7C92E0AE-F835-4EB9-B942-38CFAE4C47FF}" destId="{AD9C6E79-8EF6-4E0B-85A8-454DC1DF7E65}" srcOrd="0" destOrd="0" presId="urn:microsoft.com/office/officeart/2005/8/layout/default"/>
    <dgm:cxn modelId="{8FE865E2-9F9B-4CF1-A92B-4A1AD1FD9E62}" type="presOf" srcId="{EDDE3DB0-9A72-454B-A29A-26477E3BB891}" destId="{9EE40AFB-4BF0-4D99-B1B2-767AAC4F456A}" srcOrd="0" destOrd="0" presId="urn:microsoft.com/office/officeart/2005/8/layout/default"/>
    <dgm:cxn modelId="{1EE002E8-3E7A-402C-90B2-6209BCEFF07D}" srcId="{628A9698-906A-4D99-9F24-41F74D07515F}" destId="{7C92E0AE-F835-4EB9-B942-38CFAE4C47FF}" srcOrd="0" destOrd="0" parTransId="{95DF530B-47BC-4ABE-9197-80298461A824}" sibTransId="{05B1A84A-B13C-4CAB-BA87-3E6BB53EC7B7}"/>
    <dgm:cxn modelId="{C7109DF7-2311-4559-B59F-A9E6C935FF74}" srcId="{628A9698-906A-4D99-9F24-41F74D07515F}" destId="{EE081A3E-A895-4C8C-B6DE-468D4EDB75CE}" srcOrd="5" destOrd="0" parTransId="{BB1D8483-445E-4F3D-8126-6EFA77DF2140}" sibTransId="{87C0DFA0-95E7-429E-B0FD-5F9D8FA062FF}"/>
    <dgm:cxn modelId="{35581834-AEE0-433E-B602-7272B62E736D}" type="presParOf" srcId="{9FB03D27-EE9E-4CEB-A8EC-66D0AAB200D6}" destId="{AD9C6E79-8EF6-4E0B-85A8-454DC1DF7E65}" srcOrd="0" destOrd="0" presId="urn:microsoft.com/office/officeart/2005/8/layout/default"/>
    <dgm:cxn modelId="{68CB6F29-5AF9-4D56-B338-789F2AD56E44}" type="presParOf" srcId="{9FB03D27-EE9E-4CEB-A8EC-66D0AAB200D6}" destId="{FF636D37-6CBB-4FA8-9E9D-36CC8DE7D942}" srcOrd="1" destOrd="0" presId="urn:microsoft.com/office/officeart/2005/8/layout/default"/>
    <dgm:cxn modelId="{23C328CF-790A-4FF3-A3A6-C703EE846580}" type="presParOf" srcId="{9FB03D27-EE9E-4CEB-A8EC-66D0AAB200D6}" destId="{2270B321-2F35-4866-8A5A-9F3FEC715AB5}" srcOrd="2" destOrd="0" presId="urn:microsoft.com/office/officeart/2005/8/layout/default"/>
    <dgm:cxn modelId="{9AF2A41F-42ED-4BC0-8425-C9C5AA13EF17}" type="presParOf" srcId="{9FB03D27-EE9E-4CEB-A8EC-66D0AAB200D6}" destId="{17291397-CD27-4758-982F-AF8D3EA9FC3E}" srcOrd="3" destOrd="0" presId="urn:microsoft.com/office/officeart/2005/8/layout/default"/>
    <dgm:cxn modelId="{3F6F423F-DF82-4002-9BA8-D7D045144E7B}" type="presParOf" srcId="{9FB03D27-EE9E-4CEB-A8EC-66D0AAB200D6}" destId="{646BEA44-B131-442F-8FD2-C88449703F4D}" srcOrd="4" destOrd="0" presId="urn:microsoft.com/office/officeart/2005/8/layout/default"/>
    <dgm:cxn modelId="{B0C993DF-DBBF-43CA-B949-AC18E49E540C}" type="presParOf" srcId="{9FB03D27-EE9E-4CEB-A8EC-66D0AAB200D6}" destId="{F7F4093E-6E63-4262-A618-DE36C037B27B}" srcOrd="5" destOrd="0" presId="urn:microsoft.com/office/officeart/2005/8/layout/default"/>
    <dgm:cxn modelId="{0CC5F7DB-257E-4440-8AD1-5CE58E7821CE}" type="presParOf" srcId="{9FB03D27-EE9E-4CEB-A8EC-66D0AAB200D6}" destId="{0B564471-36D5-43F7-8ECD-93EA6178C69E}" srcOrd="6" destOrd="0" presId="urn:microsoft.com/office/officeart/2005/8/layout/default"/>
    <dgm:cxn modelId="{DA0226A1-C4D1-47A5-BB8E-2620DD970AEA}" type="presParOf" srcId="{9FB03D27-EE9E-4CEB-A8EC-66D0AAB200D6}" destId="{5DBF8FBF-36B1-4DF6-8245-56123B88786A}" srcOrd="7" destOrd="0" presId="urn:microsoft.com/office/officeart/2005/8/layout/default"/>
    <dgm:cxn modelId="{F005D200-8FF1-4562-84BF-8D833C8EE99F}" type="presParOf" srcId="{9FB03D27-EE9E-4CEB-A8EC-66D0AAB200D6}" destId="{A1E116D3-019E-448E-88CB-C6E34030911D}" srcOrd="8" destOrd="0" presId="urn:microsoft.com/office/officeart/2005/8/layout/default"/>
    <dgm:cxn modelId="{70C17345-E781-4C86-A284-765CA40794C0}" type="presParOf" srcId="{9FB03D27-EE9E-4CEB-A8EC-66D0AAB200D6}" destId="{A038586D-3DC9-47D9-9342-111E2E72287D}" srcOrd="9" destOrd="0" presId="urn:microsoft.com/office/officeart/2005/8/layout/default"/>
    <dgm:cxn modelId="{0002337B-E3BB-4C56-BFAB-81A357D9E274}" type="presParOf" srcId="{9FB03D27-EE9E-4CEB-A8EC-66D0AAB200D6}" destId="{AAB4C271-CB52-4E5B-94A4-22E5A946CA75}" srcOrd="10" destOrd="0" presId="urn:microsoft.com/office/officeart/2005/8/layout/default"/>
    <dgm:cxn modelId="{6FAAAB73-1DEA-40E7-923D-7C7519B6712B}" type="presParOf" srcId="{9FB03D27-EE9E-4CEB-A8EC-66D0AAB200D6}" destId="{65C2C98F-EDDA-40DA-B233-9692EABC41C8}" srcOrd="11" destOrd="0" presId="urn:microsoft.com/office/officeart/2005/8/layout/default"/>
    <dgm:cxn modelId="{622B5B6E-B0F8-4DF7-B113-0FA3EE54C0E9}" type="presParOf" srcId="{9FB03D27-EE9E-4CEB-A8EC-66D0AAB200D6}" destId="{6E248B29-532F-4C02-A0C3-A0E6C5D438DB}" srcOrd="12" destOrd="0" presId="urn:microsoft.com/office/officeart/2005/8/layout/default"/>
    <dgm:cxn modelId="{17DC7610-13ED-4B0F-BD9D-2376030E3613}" type="presParOf" srcId="{9FB03D27-EE9E-4CEB-A8EC-66D0AAB200D6}" destId="{40861134-F5B8-4616-9711-4E321E900F68}" srcOrd="13" destOrd="0" presId="urn:microsoft.com/office/officeart/2005/8/layout/default"/>
    <dgm:cxn modelId="{4E009825-0CEE-4981-B417-8FF69F43A769}" type="presParOf" srcId="{9FB03D27-EE9E-4CEB-A8EC-66D0AAB200D6}" destId="{29A2A9BA-586D-4155-9B82-5C18CEFED015}" srcOrd="14" destOrd="0" presId="urn:microsoft.com/office/officeart/2005/8/layout/default"/>
    <dgm:cxn modelId="{3A5DB3C6-0B5C-46FB-A2E3-7549C4F0315F}" type="presParOf" srcId="{9FB03D27-EE9E-4CEB-A8EC-66D0AAB200D6}" destId="{A930D3AF-8C0A-4910-A063-2EC1F4F2FD92}" srcOrd="15" destOrd="0" presId="urn:microsoft.com/office/officeart/2005/8/layout/default"/>
    <dgm:cxn modelId="{8A500BDE-C857-48D6-B777-84094BEF75B9}" type="presParOf" srcId="{9FB03D27-EE9E-4CEB-A8EC-66D0AAB200D6}" destId="{9EE40AFB-4BF0-4D99-B1B2-767AAC4F456A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C6E79-8EF6-4E0B-85A8-454DC1DF7E65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</a:t>
          </a:r>
          <a:r>
            <a:rPr lang="en-GB" sz="2400" b="0" i="0" kern="1200" dirty="0"/>
            <a:t>ender </a:t>
          </a:r>
          <a:endParaRPr lang="en-US" sz="2400" kern="1200" dirty="0"/>
        </a:p>
      </dsp:txBody>
      <dsp:txXfrm>
        <a:off x="495061" y="645"/>
        <a:ext cx="2262336" cy="1357401"/>
      </dsp:txXfrm>
    </dsp:sp>
    <dsp:sp modelId="{2270B321-2F35-4866-8A5A-9F3FEC715AB5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</a:t>
          </a:r>
          <a:r>
            <a:rPr lang="en-GB" sz="2400" b="0" i="0" kern="1200" dirty="0"/>
            <a:t>arital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0" kern="1200" dirty="0"/>
            <a:t>status</a:t>
          </a:r>
          <a:endParaRPr lang="en-US" sz="2400" kern="1200" dirty="0"/>
        </a:p>
      </dsp:txBody>
      <dsp:txXfrm>
        <a:off x="2983631" y="645"/>
        <a:ext cx="2262336" cy="1357401"/>
      </dsp:txXfrm>
    </dsp:sp>
    <dsp:sp modelId="{646BEA44-B131-442F-8FD2-C88449703F4D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F</a:t>
          </a:r>
          <a:r>
            <a:rPr lang="en-GB" sz="2400" b="0" i="0" kern="1200" dirty="0"/>
            <a:t>amily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0" kern="1200" dirty="0"/>
            <a:t>status</a:t>
          </a:r>
          <a:endParaRPr lang="en-US" sz="2400" kern="1200" dirty="0"/>
        </a:p>
      </dsp:txBody>
      <dsp:txXfrm>
        <a:off x="5472201" y="645"/>
        <a:ext cx="2262336" cy="1357401"/>
      </dsp:txXfrm>
    </dsp:sp>
    <dsp:sp modelId="{0B564471-36D5-43F7-8ECD-93EA6178C69E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0" i="0" kern="1200" dirty="0"/>
            <a:t>Age</a:t>
          </a:r>
          <a:endParaRPr lang="en-US" sz="2400" kern="1200" dirty="0"/>
        </a:p>
      </dsp:txBody>
      <dsp:txXfrm>
        <a:off x="495061" y="1584280"/>
        <a:ext cx="2262336" cy="1357401"/>
      </dsp:txXfrm>
    </dsp:sp>
    <dsp:sp modelId="{A1E116D3-019E-448E-88CB-C6E34030911D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</a:t>
          </a:r>
          <a:r>
            <a:rPr lang="en-GB" sz="2400" b="0" i="0" kern="1200" dirty="0"/>
            <a:t>isability </a:t>
          </a:r>
          <a:endParaRPr lang="en-US" sz="2400" kern="1200" dirty="0"/>
        </a:p>
      </dsp:txBody>
      <dsp:txXfrm>
        <a:off x="2983631" y="1584280"/>
        <a:ext cx="2262336" cy="1357401"/>
      </dsp:txXfrm>
    </dsp:sp>
    <dsp:sp modelId="{AAB4C271-CB52-4E5B-94A4-22E5A946CA75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</a:t>
          </a:r>
          <a:r>
            <a:rPr lang="en-GB" sz="2400" b="0" i="0" kern="1200" dirty="0"/>
            <a:t>exual orientation</a:t>
          </a:r>
          <a:endParaRPr lang="en-US" sz="2400" kern="1200" dirty="0"/>
        </a:p>
      </dsp:txBody>
      <dsp:txXfrm>
        <a:off x="5472201" y="1584280"/>
        <a:ext cx="2262336" cy="1357401"/>
      </dsp:txXfrm>
    </dsp:sp>
    <dsp:sp modelId="{6E248B29-532F-4C02-A0C3-A0E6C5D438DB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</a:t>
          </a:r>
          <a:r>
            <a:rPr lang="en-GB" sz="2400" b="0" i="0" kern="1200" dirty="0"/>
            <a:t>ace</a:t>
          </a:r>
          <a:endParaRPr lang="en-US" sz="2400" kern="1200" dirty="0"/>
        </a:p>
      </dsp:txBody>
      <dsp:txXfrm>
        <a:off x="495061" y="3167916"/>
        <a:ext cx="2262336" cy="1357401"/>
      </dsp:txXfrm>
    </dsp:sp>
    <dsp:sp modelId="{29A2A9BA-586D-4155-9B82-5C18CEFED015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</a:t>
          </a:r>
          <a:r>
            <a:rPr lang="en-GB" sz="2400" b="0" i="0" kern="1200" dirty="0"/>
            <a:t>eligion</a:t>
          </a:r>
          <a:endParaRPr lang="en-US" sz="2400" kern="1200" dirty="0"/>
        </a:p>
      </dsp:txBody>
      <dsp:txXfrm>
        <a:off x="2983631" y="3167916"/>
        <a:ext cx="2262336" cy="1357401"/>
      </dsp:txXfrm>
    </dsp:sp>
    <dsp:sp modelId="{9EE40AFB-4BF0-4D99-B1B2-767AAC4F456A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 dirty="0"/>
            <a:t>Membership of the Traveller community</a:t>
          </a:r>
          <a:endParaRPr lang="en-US" sz="2200" kern="1200" dirty="0"/>
        </a:p>
      </dsp:txBody>
      <dsp:txXfrm>
        <a:off x="5472201" y="3167916"/>
        <a:ext cx="2262336" cy="1357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Universal Design for Learning:</a:t>
            </a:r>
            <a:br>
              <a:rPr lang="en-GB" altLang="en-US"/>
            </a:br>
            <a:r>
              <a:rPr lang="en-GB" altLang="en-US"/>
              <a:t>Diverse Learners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</a:t>
            </a:r>
          </a:p>
        </p:txBody>
      </p:sp>
      <p:pic>
        <p:nvPicPr>
          <p:cNvPr id="19460" name="Picture 5" descr="FE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132138"/>
            <a:ext cx="2157413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603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Gender Issues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Differences that are socially constructed and often taken for granted in society</a:t>
            </a:r>
          </a:p>
          <a:p>
            <a:pPr eaLnBrk="1" hangingPunct="1"/>
            <a:r>
              <a:rPr lang="en-GB" altLang="en-US"/>
              <a:t>And may vary from culture to culture</a:t>
            </a:r>
          </a:p>
          <a:p>
            <a:pPr eaLnBrk="1" hangingPunct="1"/>
            <a:r>
              <a:rPr lang="en-GB" altLang="en-US"/>
              <a:t>How does gender influence the roles people take and what can educators do to challenge these assumptions?</a:t>
            </a:r>
          </a:p>
        </p:txBody>
      </p:sp>
    </p:spTree>
    <p:extLst>
      <p:ext uri="{BB962C8B-B14F-4D97-AF65-F5344CB8AC3E}">
        <p14:creationId xmlns:p14="http://schemas.microsoft.com/office/powerpoint/2010/main" val="322693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Gender Issues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How does gender operate within different specialisms?</a:t>
            </a:r>
          </a:p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526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Gender Issues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How does gender operate within different specialisms?</a:t>
            </a:r>
          </a:p>
          <a:p>
            <a:pPr eaLnBrk="1" hangingPunct="1"/>
            <a:r>
              <a:rPr lang="en-GB" altLang="en-US"/>
              <a:t>Computer Science</a:t>
            </a:r>
          </a:p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760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Gender Issues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How does gender operate within different specialisms?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Computer Science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i="1"/>
              <a:t>Ambient belonging: How stereotypical cues impact gender participation in computer science.</a:t>
            </a:r>
            <a:r>
              <a:rPr lang="en-GB" altLang="en-US"/>
              <a:t> Sapna Cheryan, Victoria C. Plaut, Paul G. Davies, Claude M. Steele. Journal of Personality and Social Psychology 2009; 97(6): 1045-1060. </a:t>
            </a:r>
          </a:p>
        </p:txBody>
      </p:sp>
    </p:spTree>
    <p:extLst>
      <p:ext uri="{BB962C8B-B14F-4D97-AF65-F5344CB8AC3E}">
        <p14:creationId xmlns:p14="http://schemas.microsoft.com/office/powerpoint/2010/main" val="3119789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Gender Issues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GB" altLang="en-US" sz="4000" dirty="0"/>
              <a:t>Things to consider (1/2)</a:t>
            </a:r>
          </a:p>
          <a:p>
            <a:pPr lvl="1" eaLnBrk="1" hangingPunct="1"/>
            <a:r>
              <a:rPr lang="en-GB" altLang="en-US" sz="3600" dirty="0"/>
              <a:t>How well balanced is the distribution of gender in your:</a:t>
            </a:r>
          </a:p>
          <a:p>
            <a:pPr lvl="2" eaLnBrk="1" hangingPunct="1"/>
            <a:r>
              <a:rPr lang="en-GB" altLang="en-US" sz="3200" dirty="0"/>
              <a:t>Group</a:t>
            </a:r>
          </a:p>
          <a:p>
            <a:pPr lvl="2" eaLnBrk="1" hangingPunct="1"/>
            <a:r>
              <a:rPr lang="en-GB" altLang="en-US" sz="3200" dirty="0"/>
              <a:t>Teaching team</a:t>
            </a:r>
          </a:p>
          <a:p>
            <a:pPr lvl="2" eaLnBrk="1" hangingPunct="1"/>
            <a:r>
              <a:rPr lang="en-GB" altLang="en-US" sz="3200" dirty="0"/>
              <a:t>Labour market</a:t>
            </a:r>
          </a:p>
          <a:p>
            <a:pPr lvl="1" eaLnBrk="1" hangingPunct="1"/>
            <a:r>
              <a:rPr lang="en-GB" altLang="en-US" sz="3600" dirty="0"/>
              <a:t>Where is the course advertised?</a:t>
            </a:r>
          </a:p>
          <a:p>
            <a:pPr lvl="1" eaLnBrk="1" hangingPunct="1"/>
            <a:r>
              <a:rPr lang="en-GB" altLang="en-US" sz="3600" dirty="0"/>
              <a:t>What kind of language is employed?</a:t>
            </a:r>
          </a:p>
        </p:txBody>
      </p:sp>
    </p:spTree>
    <p:extLst>
      <p:ext uri="{BB962C8B-B14F-4D97-AF65-F5344CB8AC3E}">
        <p14:creationId xmlns:p14="http://schemas.microsoft.com/office/powerpoint/2010/main" val="1545934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Gender Issues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3600" dirty="0"/>
              <a:t>Things to consider (2/2)</a:t>
            </a:r>
          </a:p>
          <a:p>
            <a:pPr lvl="1" eaLnBrk="1" hangingPunct="1"/>
            <a:r>
              <a:rPr lang="en-GB" altLang="en-US" sz="3200" dirty="0"/>
              <a:t>Is there childcare available?</a:t>
            </a:r>
          </a:p>
          <a:p>
            <a:pPr lvl="1" eaLnBrk="1" hangingPunct="1"/>
            <a:r>
              <a:rPr lang="en-GB" altLang="en-US" sz="3200" dirty="0"/>
              <a:t>Are staff trained in gender equality?</a:t>
            </a:r>
          </a:p>
          <a:p>
            <a:pPr lvl="1" eaLnBrk="1" hangingPunct="1"/>
            <a:r>
              <a:rPr lang="en-GB" altLang="en-US" sz="3200" dirty="0"/>
              <a:t>Is there contacts with those working in a labour market?</a:t>
            </a:r>
          </a:p>
        </p:txBody>
      </p:sp>
    </p:spTree>
    <p:extLst>
      <p:ext uri="{BB962C8B-B14F-4D97-AF65-F5344CB8AC3E}">
        <p14:creationId xmlns:p14="http://schemas.microsoft.com/office/powerpoint/2010/main" val="659753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Emotions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3200" dirty="0"/>
              <a:t>Emotional state effects learning</a:t>
            </a:r>
          </a:p>
          <a:p>
            <a:pPr eaLnBrk="1" hangingPunct="1"/>
            <a:endParaRPr lang="en-GB" altLang="en-US" sz="3200" dirty="0"/>
          </a:p>
          <a:p>
            <a:pPr eaLnBrk="1" hangingPunct="1"/>
            <a:r>
              <a:rPr lang="en-GB" altLang="en-US" sz="3200" dirty="0"/>
              <a:t>It would be wonderful to imagine that learning is purely an intellectual pursuit, but your emotions have a very significant impact on your learning</a:t>
            </a:r>
          </a:p>
        </p:txBody>
      </p:sp>
    </p:spTree>
    <p:extLst>
      <p:ext uri="{BB962C8B-B14F-4D97-AF65-F5344CB8AC3E}">
        <p14:creationId xmlns:p14="http://schemas.microsoft.com/office/powerpoint/2010/main" val="87214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Emotions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sz="3200" dirty="0"/>
              <a:t>The behaviouristic view would have it that emotions are merely forms of behaviour and have no inherent rationale.</a:t>
            </a:r>
          </a:p>
          <a:p>
            <a:pPr eaLnBrk="1" hangingPunct="1"/>
            <a:r>
              <a:rPr lang="en-GB" altLang="en-US" sz="3200" dirty="0"/>
              <a:t>From a humanistic perspective (Carl Rogers) new ideas can sometimes be threatening to students therefore it is important for the teacher to form a relationship with the students.</a:t>
            </a:r>
          </a:p>
        </p:txBody>
      </p:sp>
    </p:spTree>
    <p:extLst>
      <p:ext uri="{BB962C8B-B14F-4D97-AF65-F5344CB8AC3E}">
        <p14:creationId xmlns:p14="http://schemas.microsoft.com/office/powerpoint/2010/main" val="2372455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Emotions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800" dirty="0"/>
              <a:t>Teachers must try to take account the “emotional climate” of the class</a:t>
            </a:r>
          </a:p>
          <a:p>
            <a:pPr lvl="1" eaLnBrk="1" hangingPunct="1"/>
            <a:r>
              <a:rPr lang="en-GB" altLang="en-US" sz="2400" dirty="0"/>
              <a:t>What is the morale like?</a:t>
            </a:r>
          </a:p>
          <a:p>
            <a:pPr lvl="1" eaLnBrk="1" hangingPunct="1"/>
            <a:r>
              <a:rPr lang="en-GB" altLang="en-US" sz="2400" dirty="0"/>
              <a:t>How is conflict and dissent handled?</a:t>
            </a:r>
          </a:p>
          <a:p>
            <a:pPr lvl="1" eaLnBrk="1" hangingPunct="1"/>
            <a:r>
              <a:rPr lang="en-GB" altLang="en-US" sz="2400" dirty="0"/>
              <a:t>What are the beginnings and ends of class like?</a:t>
            </a:r>
          </a:p>
          <a:p>
            <a:pPr eaLnBrk="1" hangingPunct="1"/>
            <a:r>
              <a:rPr lang="en-GB" altLang="en-US" sz="2800" dirty="0"/>
              <a:t>Always respect feelings no matter how inappropriate they may appear.</a:t>
            </a:r>
          </a:p>
          <a:p>
            <a:pPr eaLnBrk="1" hangingPunct="1"/>
            <a:r>
              <a:rPr lang="en-GB" altLang="en-US" sz="2800" dirty="0"/>
              <a:t>Don’t be afraid to include students emotions in the classroom, “How do you feel about…?”</a:t>
            </a:r>
          </a:p>
        </p:txBody>
      </p:sp>
    </p:spTree>
    <p:extLst>
      <p:ext uri="{BB962C8B-B14F-4D97-AF65-F5344CB8AC3E}">
        <p14:creationId xmlns:p14="http://schemas.microsoft.com/office/powerpoint/2010/main" val="775603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Age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Consider the potential diversity of age range in your classroom, are there any younger or older than typically expected ranges in the classroom ?</a:t>
            </a:r>
          </a:p>
          <a:p>
            <a:pPr eaLnBrk="1" hangingPunct="1"/>
            <a:r>
              <a:rPr lang="en-GB" altLang="en-US"/>
              <a:t>How does it affect your “duty-of-care”?</a:t>
            </a:r>
          </a:p>
          <a:p>
            <a:pPr eaLnBrk="1" hangingPunct="1"/>
            <a:r>
              <a:rPr lang="en-GB" altLang="en-US"/>
              <a:t>And contractual responsibilities ?</a:t>
            </a:r>
          </a:p>
        </p:txBody>
      </p:sp>
    </p:spTree>
    <p:extLst>
      <p:ext uri="{BB962C8B-B14F-4D97-AF65-F5344CB8AC3E}">
        <p14:creationId xmlns:p14="http://schemas.microsoft.com/office/powerpoint/2010/main" val="273039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Learners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Speakers of Other Languages</a:t>
            </a:r>
          </a:p>
          <a:p>
            <a:pPr eaLnBrk="1" hangingPunct="1"/>
            <a:r>
              <a:rPr lang="en-GB" altLang="en-US" dirty="0"/>
              <a:t>Gender</a:t>
            </a:r>
          </a:p>
          <a:p>
            <a:pPr eaLnBrk="1" hangingPunct="1"/>
            <a:r>
              <a:rPr lang="en-GB" altLang="en-US" dirty="0"/>
              <a:t>Emotions</a:t>
            </a:r>
          </a:p>
          <a:p>
            <a:pPr eaLnBrk="1" hangingPunct="1"/>
            <a:r>
              <a:rPr lang="en-GB" altLang="en-US" dirty="0"/>
              <a:t>Age</a:t>
            </a:r>
          </a:p>
          <a:p>
            <a:pPr eaLnBrk="1" hangingPunct="1"/>
            <a:r>
              <a:rPr lang="en-GB" altLang="en-US" dirty="0"/>
              <a:t>Neurodiversity</a:t>
            </a:r>
          </a:p>
          <a:p>
            <a:pPr eaLnBrk="1" hangingPunct="1"/>
            <a:r>
              <a:rPr lang="en-GB" altLang="en-US" dirty="0"/>
              <a:t>Dyslexia</a:t>
            </a: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783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185E7-7BB8-DCE6-7CBE-14B0A79FE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extLst>
              <a:ext uri="{FF2B5EF4-FFF2-40B4-BE49-F238E27FC236}">
                <a16:creationId xmlns:a16="http://schemas.microsoft.com/office/drawing/2014/main" id="{FB91FF02-6EA8-2F15-6FA2-D68263DB5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Neurodiversity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DE3EFD6-0D2A-80FC-D661-F403270B7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Multi-Sensory Teaching Approaches </a:t>
            </a:r>
          </a:p>
          <a:p>
            <a:pPr lvl="1"/>
            <a:r>
              <a:rPr lang="en-US" altLang="en-US" dirty="0"/>
              <a:t>Use visual aids (diagrams, color coding, mind maps). </a:t>
            </a:r>
          </a:p>
          <a:p>
            <a:pPr lvl="1"/>
            <a:r>
              <a:rPr lang="en-US" altLang="en-US" dirty="0"/>
              <a:t>Incorporate audio (recorded lectures, text-to-speech tools). </a:t>
            </a:r>
          </a:p>
          <a:p>
            <a:pPr lvl="1"/>
            <a:r>
              <a:rPr lang="en-US" altLang="en-US" dirty="0"/>
              <a:t>Provide kinesthetic activities (hands-on learning, movement breaks). </a:t>
            </a:r>
          </a:p>
          <a:p>
            <a:pPr lvl="1"/>
            <a:r>
              <a:rPr lang="en-US" altLang="en-US" dirty="0"/>
              <a:t>Allow for tactile learning (manipulatives, textured materials).</a:t>
            </a:r>
          </a:p>
          <a:p>
            <a:pPr lvl="1"/>
            <a:endParaRPr lang="en-GB" altLang="en-US" dirty="0"/>
          </a:p>
        </p:txBody>
      </p:sp>
      <p:pic>
        <p:nvPicPr>
          <p:cNvPr id="1028" name="Picture 4" descr="Infinity Fidget Cube - The Sensory Store">
            <a:extLst>
              <a:ext uri="{FF2B5EF4-FFF2-40B4-BE49-F238E27FC236}">
                <a16:creationId xmlns:a16="http://schemas.microsoft.com/office/drawing/2014/main" id="{2AB2D43F-898C-19D0-D36C-04E545755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6840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881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 Branded Fidget Cubes: Branded Online | Promotion Products">
            <a:extLst>
              <a:ext uri="{FF2B5EF4-FFF2-40B4-BE49-F238E27FC236}">
                <a16:creationId xmlns:a16="http://schemas.microsoft.com/office/drawing/2014/main" id="{9BAD2689-BF77-DE65-DAFF-8F2EAEF4A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083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02D7D-D5BA-8FA4-B859-3D0B3EB25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extLst>
              <a:ext uri="{FF2B5EF4-FFF2-40B4-BE49-F238E27FC236}">
                <a16:creationId xmlns:a16="http://schemas.microsoft.com/office/drawing/2014/main" id="{223D68D3-DCB3-4AA8-8ACC-50CCEB126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Neurodiversity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8EA785A-CDE2-C968-DE72-0010F64F30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Clear, Structured Instruction </a:t>
            </a:r>
          </a:p>
          <a:p>
            <a:pPr lvl="1"/>
            <a:r>
              <a:rPr lang="en-US" altLang="en-US" dirty="0"/>
              <a:t>Break content into small, manageable steps. </a:t>
            </a:r>
          </a:p>
          <a:p>
            <a:pPr lvl="1"/>
            <a:r>
              <a:rPr lang="en-US" altLang="en-US" dirty="0"/>
              <a:t>Provide clear, concise instructions (both verbal and written). </a:t>
            </a:r>
          </a:p>
          <a:p>
            <a:pPr lvl="1"/>
            <a:r>
              <a:rPr lang="en-US" altLang="en-US" dirty="0"/>
              <a:t>Use checklists and schedules to help students stay on track. </a:t>
            </a:r>
          </a:p>
          <a:p>
            <a:pPr lvl="1"/>
            <a:r>
              <a:rPr lang="en-US" altLang="en-US" dirty="0"/>
              <a:t>Set consistent routines to reduce anxiety.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5944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B06BA-7ACC-07E9-A752-A3826F61E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extLst>
              <a:ext uri="{FF2B5EF4-FFF2-40B4-BE49-F238E27FC236}">
                <a16:creationId xmlns:a16="http://schemas.microsoft.com/office/drawing/2014/main" id="{02BF4D2E-6597-CD12-8161-101B99F6A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Neurodiversity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3EBA5FE-7C23-626C-29F6-C481EE449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Flexible Assessments &amp; Assignments </a:t>
            </a:r>
          </a:p>
          <a:p>
            <a:pPr eaLnBrk="1" hangingPunct="1"/>
            <a:endParaRPr lang="en-US" altLang="en-US" dirty="0"/>
          </a:p>
          <a:p>
            <a:pPr lvl="1"/>
            <a:r>
              <a:rPr lang="en-US" altLang="en-US" dirty="0"/>
              <a:t>Offer multiple ways to demonstrate understanding (oral presentations, projects, written assignments). </a:t>
            </a:r>
          </a:p>
          <a:p>
            <a:pPr lvl="1"/>
            <a:r>
              <a:rPr lang="en-US" altLang="en-US" dirty="0"/>
              <a:t>Allow extra time for processing and task completion. </a:t>
            </a:r>
          </a:p>
          <a:p>
            <a:pPr lvl="1"/>
            <a:r>
              <a:rPr lang="en-US" altLang="en-US" dirty="0"/>
              <a:t>Use alternative grading methods, such as pass/fail or weighted assignments.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98134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Dyslexia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Very misunderstood</a:t>
            </a:r>
          </a:p>
          <a:p>
            <a:pPr eaLnBrk="1" hangingPunct="1"/>
            <a:r>
              <a:rPr lang="en-GB" altLang="en-US"/>
              <a:t>Many theories</a:t>
            </a:r>
          </a:p>
          <a:p>
            <a:pPr eaLnBrk="1" hangingPunct="1"/>
            <a:r>
              <a:rPr lang="en-GB" altLang="en-US"/>
              <a:t>Inner-ear issues ?</a:t>
            </a:r>
          </a:p>
          <a:p>
            <a:pPr eaLnBrk="1" hangingPunct="1"/>
            <a:r>
              <a:rPr lang="en-GB" altLang="en-US"/>
              <a:t>May have issues with </a:t>
            </a:r>
          </a:p>
          <a:p>
            <a:pPr lvl="1" eaLnBrk="1" hangingPunct="1"/>
            <a:r>
              <a:rPr lang="en-GB" altLang="en-US"/>
              <a:t>Spelling</a:t>
            </a:r>
          </a:p>
          <a:p>
            <a:pPr lvl="1" eaLnBrk="1" hangingPunct="1"/>
            <a:r>
              <a:rPr lang="en-GB" altLang="en-US"/>
              <a:t>Reading</a:t>
            </a:r>
          </a:p>
          <a:p>
            <a:pPr lvl="1" eaLnBrk="1" hangingPunct="1"/>
            <a:r>
              <a:rPr lang="en-GB" altLang="en-US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365720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Dyslexia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READING</a:t>
            </a:r>
          </a:p>
          <a:p>
            <a:pPr lvl="1" eaLnBrk="1" hangingPunct="1"/>
            <a:r>
              <a:rPr lang="en-GB" altLang="en-US"/>
              <a:t>If you are using new or complex terminology, make sure you explain it, or it is clear from the context of the sentence around it.</a:t>
            </a:r>
          </a:p>
          <a:p>
            <a:pPr lvl="1" eaLnBrk="1" hangingPunct="1"/>
            <a:r>
              <a:rPr lang="en-GB" altLang="en-US"/>
              <a:t>Sometimes students are so focused on understanding each work, they can miss the meaning of the sentence or skip a line in the middle of the sentences</a:t>
            </a:r>
          </a:p>
          <a:p>
            <a:pPr lvl="2" eaLnBrk="1" hangingPunct="1"/>
            <a:r>
              <a:rPr lang="en-GB" altLang="en-US"/>
              <a:t>Keep sentences short !</a:t>
            </a:r>
          </a:p>
        </p:txBody>
      </p:sp>
    </p:spTree>
    <p:extLst>
      <p:ext uri="{BB962C8B-B14F-4D97-AF65-F5344CB8AC3E}">
        <p14:creationId xmlns:p14="http://schemas.microsoft.com/office/powerpoint/2010/main" val="2030272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Dyslexia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SPELLING</a:t>
            </a:r>
          </a:p>
          <a:p>
            <a:pPr lvl="1" eaLnBrk="1" hangingPunct="1"/>
            <a:r>
              <a:rPr lang="en-GB" altLang="en-US"/>
              <a:t>DARTs: Directed Activities for Reading Texts, activities involving highlighting, cutting-and-pasting and moving around enlarged text</a:t>
            </a:r>
          </a:p>
          <a:p>
            <a:pPr lvl="1" eaLnBrk="1" hangingPunct="1"/>
            <a:r>
              <a:rPr lang="en-GB" altLang="en-US"/>
              <a:t>Where possible use visual information as well as text</a:t>
            </a:r>
          </a:p>
          <a:p>
            <a:pPr lvl="1" eaLnBrk="1" hangingPunct="1"/>
            <a:r>
              <a:rPr lang="en-GB" altLang="en-US"/>
              <a:t>Help learners devise their own pictures and diagrams</a:t>
            </a:r>
          </a:p>
        </p:txBody>
      </p:sp>
    </p:spTree>
    <p:extLst>
      <p:ext uri="{BB962C8B-B14F-4D97-AF65-F5344CB8AC3E}">
        <p14:creationId xmlns:p14="http://schemas.microsoft.com/office/powerpoint/2010/main" val="2672088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Dyslexia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WRITING</a:t>
            </a:r>
          </a:p>
          <a:p>
            <a:pPr lvl="1" eaLnBrk="1" hangingPunct="1"/>
            <a:r>
              <a:rPr lang="en-GB" altLang="en-US"/>
              <a:t>LSCWC: Look, Say, Cover, Write, Check</a:t>
            </a:r>
          </a:p>
          <a:p>
            <a:pPr lvl="1" eaLnBrk="1" hangingPunct="1"/>
            <a:r>
              <a:rPr lang="en-GB" altLang="en-US"/>
              <a:t>Use word processing, and spell-check</a:t>
            </a:r>
          </a:p>
          <a:p>
            <a:pPr lvl="1" eaLnBrk="1" hangingPunct="1"/>
            <a:r>
              <a:rPr lang="en-GB" altLang="en-US"/>
              <a:t>Use dragon dictate</a:t>
            </a:r>
          </a:p>
        </p:txBody>
      </p:sp>
    </p:spTree>
    <p:extLst>
      <p:ext uri="{BB962C8B-B14F-4D97-AF65-F5344CB8AC3E}">
        <p14:creationId xmlns:p14="http://schemas.microsoft.com/office/powerpoint/2010/main" val="2372072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02568" y="2852936"/>
            <a:ext cx="7772400" cy="182976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Robin Brewer</a:t>
            </a:r>
            <a:br>
              <a:rPr lang="en-GB" dirty="0"/>
            </a:br>
            <a:r>
              <a:rPr lang="en-GB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University of Michigan</a:t>
            </a:r>
            <a:br>
              <a:rPr lang="en-GB" dirty="0"/>
            </a:br>
            <a:r>
              <a:rPr lang="en-GB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An Intersectional Approach to Designing for Disability</a:t>
            </a:r>
            <a:br>
              <a:rPr lang="en-GB" dirty="0"/>
            </a:br>
            <a:r>
              <a:rPr lang="en-GB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February 10, 2023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53208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4C6CB4D1-5490-263A-303C-6F8C6A835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96" y="188640"/>
            <a:ext cx="726380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8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Speakers of Other Languages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People for whom English is their second language</a:t>
            </a:r>
          </a:p>
          <a:p>
            <a:pPr lvl="1" eaLnBrk="1" hangingPunct="1"/>
            <a:r>
              <a:rPr lang="en-GB" altLang="en-US"/>
              <a:t>ESOL – English for Speakers of Other Languages</a:t>
            </a:r>
          </a:p>
          <a:p>
            <a:pPr lvl="1" eaLnBrk="1" hangingPunct="1"/>
            <a:r>
              <a:rPr lang="en-GB" altLang="en-US"/>
              <a:t>ESL – English as a Second Language</a:t>
            </a:r>
          </a:p>
          <a:p>
            <a:pPr lvl="1" eaLnBrk="1" hangingPunct="1"/>
            <a:r>
              <a:rPr lang="en-GB" altLang="en-US"/>
              <a:t>EAL – English as an Additional Language</a:t>
            </a:r>
          </a:p>
          <a:p>
            <a:pPr lvl="1" eaLnBrk="1" hangingPunct="1"/>
            <a:r>
              <a:rPr lang="en-GB" altLang="en-US"/>
              <a:t>ESP – English for Special Purposes</a:t>
            </a:r>
          </a:p>
          <a:p>
            <a:pPr lvl="1" eaLnBrk="1" hangingPunct="1"/>
            <a:r>
              <a:rPr lang="en-GB" altLang="en-US"/>
              <a:t>EAP – English for Academic Purposes</a:t>
            </a:r>
          </a:p>
        </p:txBody>
      </p:sp>
    </p:spTree>
    <p:extLst>
      <p:ext uri="{BB962C8B-B14F-4D97-AF65-F5344CB8AC3E}">
        <p14:creationId xmlns:p14="http://schemas.microsoft.com/office/powerpoint/2010/main" val="1687082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02568" y="2852936"/>
            <a:ext cx="7772400" cy="1829761"/>
          </a:xfrm>
        </p:spPr>
        <p:txBody>
          <a:bodyPr>
            <a:normAutofit/>
          </a:bodyPr>
          <a:lstStyle/>
          <a:p>
            <a:pPr eaLnBrk="1" hangingPunct="1"/>
            <a:r>
              <a:rPr lang="en-GB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Irish </a:t>
            </a:r>
            <a:r>
              <a:rPr lang="en-IE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Equal Status Act 2000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50659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Equal Status Act 2000</a:t>
            </a:r>
          </a:p>
        </p:txBody>
      </p:sp>
      <p:graphicFrame>
        <p:nvGraphicFramePr>
          <p:cNvPr id="40965" name="Rectangle 3">
            <a:extLst>
              <a:ext uri="{FF2B5EF4-FFF2-40B4-BE49-F238E27FC236}">
                <a16:creationId xmlns:a16="http://schemas.microsoft.com/office/drawing/2014/main" id="{D068C4E9-78BF-CFDA-2345-F8A9F03780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181690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979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Teaching English</a:t>
            </a:r>
          </a:p>
        </p:txBody>
      </p:sp>
    </p:spTree>
    <p:extLst>
      <p:ext uri="{BB962C8B-B14F-4D97-AF65-F5344CB8AC3E}">
        <p14:creationId xmlns:p14="http://schemas.microsoft.com/office/powerpoint/2010/main" val="303853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Teaching English</a:t>
            </a:r>
          </a:p>
        </p:txBody>
      </p:sp>
      <p:pic>
        <p:nvPicPr>
          <p:cNvPr id="23555" name="Picture 3" descr="eur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81300"/>
            <a:ext cx="6840537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History of Language Learning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000"/>
              <a:t>Early theories of language learning suggested that there is only a limited capacity in the brain for language learning, and the more of a second language you learn, the more you forget your first language!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Although a body of research shows that this is not at all the case, nonetheless some people still see this as “commonsense”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It fact the contrary is true, the better you speak one language, the easier you will find it to learn another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Baker, C. (2002) Foundations of Bilingual Education and Bilingualism. Third Edition. Clevedon</a:t>
            </a:r>
          </a:p>
        </p:txBody>
      </p:sp>
    </p:spTree>
    <p:extLst>
      <p:ext uri="{BB962C8B-B14F-4D97-AF65-F5344CB8AC3E}">
        <p14:creationId xmlns:p14="http://schemas.microsoft.com/office/powerpoint/2010/main" val="118843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Valuing Multilingualism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Multilingualism can be a real asset in the classroom and teachers need to find the benefits of it  for all students in the classroom</a:t>
            </a:r>
          </a:p>
          <a:p>
            <a:pPr eaLnBrk="1" hangingPunct="1"/>
            <a:r>
              <a:rPr lang="en-GB" altLang="en-US"/>
              <a:t>Draw on the cultures, languages, experiences of all students in the classroom</a:t>
            </a:r>
          </a:p>
        </p:txBody>
      </p:sp>
    </p:spTree>
    <p:extLst>
      <p:ext uri="{BB962C8B-B14F-4D97-AF65-F5344CB8AC3E}">
        <p14:creationId xmlns:p14="http://schemas.microsoft.com/office/powerpoint/2010/main" val="8852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Some Suggestions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Use short sentences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Avoid Idioms, colloquialisms, and figurative language,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E.g. “raining cats and dogs”, “chalk and cheese”, “turning your nose up”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Consider the use of technical terms that have an alternative common meaning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E.g. “Mouse” (computer, rodent), Weight (Mass, Force), Artefacts (distortions on video, stuff)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809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Some Suggestions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Identify anecdotes and digressions</a:t>
            </a:r>
          </a:p>
          <a:p>
            <a:pPr lvl="1" eaLnBrk="1" hangingPunct="1"/>
            <a:r>
              <a:rPr lang="en-GB" altLang="en-US"/>
              <a:t>Students may not be able to distinguish</a:t>
            </a:r>
          </a:p>
          <a:p>
            <a:pPr eaLnBrk="1" hangingPunct="1"/>
            <a:r>
              <a:rPr lang="en-GB" altLang="en-US"/>
              <a:t>When speaking try to avoid words with similar sounds </a:t>
            </a:r>
          </a:p>
          <a:p>
            <a:pPr lvl="1" eaLnBrk="1" hangingPunct="1"/>
            <a:r>
              <a:rPr lang="en-GB" altLang="en-US"/>
              <a:t>“Cheap” and “Chic”</a:t>
            </a:r>
          </a:p>
          <a:p>
            <a:pPr lvl="1" eaLnBrk="1" hangingPunct="1"/>
            <a:r>
              <a:rPr lang="en-GB" altLang="en-US"/>
              <a:t>“Thirteen” and “Thirty” </a:t>
            </a:r>
          </a:p>
          <a:p>
            <a:pPr lvl="1" eaLnBrk="1" hangingPunct="1"/>
            <a:r>
              <a:rPr lang="en-GB" altLang="en-US"/>
              <a:t>“Fridge” and “Fringe”</a:t>
            </a:r>
          </a:p>
        </p:txBody>
      </p:sp>
    </p:spTree>
    <p:extLst>
      <p:ext uri="{BB962C8B-B14F-4D97-AF65-F5344CB8AC3E}">
        <p14:creationId xmlns:p14="http://schemas.microsoft.com/office/powerpoint/2010/main" val="20298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1509</TotalTime>
  <Words>1016</Words>
  <Application>Microsoft Office PowerPoint</Application>
  <PresentationFormat>On-screen Show (4:3)</PresentationFormat>
  <Paragraphs>140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Calibri</vt:lpstr>
      <vt:lpstr>Lucida Sans Unicode</vt:lpstr>
      <vt:lpstr>Segoe UI</vt:lpstr>
      <vt:lpstr>Verdana</vt:lpstr>
      <vt:lpstr>Wingdings 2</vt:lpstr>
      <vt:lpstr>Wingdings 3</vt:lpstr>
      <vt:lpstr>Concourse</vt:lpstr>
      <vt:lpstr>Universal Design for Learning: Diverse Learners</vt:lpstr>
      <vt:lpstr>Learners</vt:lpstr>
      <vt:lpstr>Speakers of Other Languages</vt:lpstr>
      <vt:lpstr>Teaching English</vt:lpstr>
      <vt:lpstr>Teaching English</vt:lpstr>
      <vt:lpstr>History of Language Learning</vt:lpstr>
      <vt:lpstr>Valuing Multilingualism</vt:lpstr>
      <vt:lpstr>Some Suggestions</vt:lpstr>
      <vt:lpstr>Some Suggestions</vt:lpstr>
      <vt:lpstr>Gender Issues</vt:lpstr>
      <vt:lpstr>Gender Issues</vt:lpstr>
      <vt:lpstr>Gender Issues</vt:lpstr>
      <vt:lpstr>Gender Issues</vt:lpstr>
      <vt:lpstr>Gender Issues</vt:lpstr>
      <vt:lpstr>Gender Issues</vt:lpstr>
      <vt:lpstr>Emotions</vt:lpstr>
      <vt:lpstr>Emotions</vt:lpstr>
      <vt:lpstr>Emotions</vt:lpstr>
      <vt:lpstr>Age </vt:lpstr>
      <vt:lpstr>Neurodiversity</vt:lpstr>
      <vt:lpstr>PowerPoint Presentation</vt:lpstr>
      <vt:lpstr>Neurodiversity</vt:lpstr>
      <vt:lpstr>Neurodiversity</vt:lpstr>
      <vt:lpstr>Dyslexia </vt:lpstr>
      <vt:lpstr>Dyslexia </vt:lpstr>
      <vt:lpstr>Dyslexia </vt:lpstr>
      <vt:lpstr>Dyslexia </vt:lpstr>
      <vt:lpstr>Robin Brewer University of Michigan An Intersectional Approach to Designing for Disability February 10, 2023</vt:lpstr>
      <vt:lpstr>PowerPoint Presentation</vt:lpstr>
      <vt:lpstr>Irish  Equal Status Act 2000</vt:lpstr>
      <vt:lpstr>Equal Status Act 2000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95</cp:revision>
  <dcterms:created xsi:type="dcterms:W3CDTF">2010-10-14T14:08:22Z</dcterms:created>
  <dcterms:modified xsi:type="dcterms:W3CDTF">2025-03-11T13:03:15Z</dcterms:modified>
</cp:coreProperties>
</file>